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81" r:id="rId1"/>
    <p:sldMasterId id="2147483682" r:id="rId2"/>
    <p:sldMasterId id="2147483683" r:id="rId3"/>
  </p:sldMasterIdLst>
  <p:notesMasterIdLst>
    <p:notesMasterId r:id="rId13"/>
  </p:notesMasterIdLst>
  <p:sldIdLst>
    <p:sldId id="256" r:id="rId4"/>
    <p:sldId id="257" r:id="rId5"/>
    <p:sldId id="258" r:id="rId6"/>
    <p:sldId id="259" r:id="rId7"/>
    <p:sldId id="260" r:id="rId8"/>
    <p:sldId id="261" r:id="rId9"/>
    <p:sldId id="262" r:id="rId10"/>
    <p:sldId id="263" r:id="rId11"/>
    <p:sldId id="264" r:id="rId12"/>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40" d="100"/>
          <a:sy n="140" d="100"/>
        </p:scale>
        <p:origin x="168" y="1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notesMaster" Target="notesMasters/notesMaster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viewProps" Target="viewProps.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lstStyle>
            <a:lvl1pPr lvl="0">
              <a:spcBef>
                <a:spcPts val="0"/>
              </a:spcBef>
              <a:buSzPct val="100000"/>
              <a:buChar char="●"/>
              <a:defRPr sz="1100"/>
            </a:lvl1pPr>
            <a:lvl2pPr lvl="1">
              <a:spcBef>
                <a:spcPts val="0"/>
              </a:spcBef>
              <a:buSzPct val="100000"/>
              <a:buChar char="○"/>
              <a:defRPr sz="1100"/>
            </a:lvl2pPr>
            <a:lvl3pPr lvl="2">
              <a:spcBef>
                <a:spcPts val="0"/>
              </a:spcBef>
              <a:buSzPct val="100000"/>
              <a:buChar char="■"/>
              <a:defRPr sz="1100"/>
            </a:lvl3pPr>
            <a:lvl4pPr lvl="3">
              <a:spcBef>
                <a:spcPts val="0"/>
              </a:spcBef>
              <a:buSzPct val="100000"/>
              <a:buChar char="●"/>
              <a:defRPr sz="1100"/>
            </a:lvl4pPr>
            <a:lvl5pPr lvl="4">
              <a:spcBef>
                <a:spcPts val="0"/>
              </a:spcBef>
              <a:buSzPct val="100000"/>
              <a:buChar char="○"/>
              <a:defRPr sz="1100"/>
            </a:lvl5pPr>
            <a:lvl6pPr lvl="5">
              <a:spcBef>
                <a:spcPts val="0"/>
              </a:spcBef>
              <a:buSzPct val="100000"/>
              <a:buChar char="■"/>
              <a:defRPr sz="1100"/>
            </a:lvl6pPr>
            <a:lvl7pPr lvl="6">
              <a:spcBef>
                <a:spcPts val="0"/>
              </a:spcBef>
              <a:buSzPct val="100000"/>
              <a:buChar char="●"/>
              <a:defRPr sz="1100"/>
            </a:lvl7pPr>
            <a:lvl8pPr lvl="7">
              <a:spcBef>
                <a:spcPts val="0"/>
              </a:spcBef>
              <a:buSzPct val="100000"/>
              <a:buChar char="○"/>
              <a:defRPr sz="1100"/>
            </a:lvl8pPr>
            <a:lvl9pPr lvl="8">
              <a:spcBef>
                <a:spcPts val="0"/>
              </a:spcBef>
              <a:buSzPct val="100000"/>
              <a:buChar char="■"/>
              <a:defRPr sz="1100"/>
            </a:lvl9pPr>
          </a:lstStyle>
          <a:p>
            <a:endParaRPr/>
          </a:p>
        </p:txBody>
      </p:sp>
    </p:spTree>
    <p:extLst>
      <p:ext uri="{BB962C8B-B14F-4D97-AF65-F5344CB8AC3E}">
        <p14:creationId xmlns:p14="http://schemas.microsoft.com/office/powerpoint/2010/main" val="1355606768"/>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Shape 201"/>
          <p:cNvSpPr txBox="1">
            <a:spLocks noGrp="1"/>
          </p:cNvSpPr>
          <p:nvPr>
            <p:ph type="body" idx="1"/>
          </p:nvPr>
        </p:nvSpPr>
        <p:spPr>
          <a:xfrm>
            <a:off x="685800" y="4400550"/>
            <a:ext cx="5486400" cy="3600600"/>
          </a:xfrm>
          <a:prstGeom prst="rect">
            <a:avLst/>
          </a:prstGeom>
          <a:noFill/>
          <a:ln>
            <a:noFill/>
          </a:ln>
        </p:spPr>
        <p:txBody>
          <a:bodyPr wrap="square" lIns="91425" tIns="91425" rIns="91425" bIns="91425" anchor="ctr" anchorCtr="0">
            <a:noAutofit/>
          </a:bodyPr>
          <a:lstStyle/>
          <a:p>
            <a:pPr lvl="0" rtl="0">
              <a:spcBef>
                <a:spcPts val="0"/>
              </a:spcBef>
              <a:buNone/>
            </a:pPr>
            <a:endParaRPr/>
          </a:p>
        </p:txBody>
      </p:sp>
      <p:sp>
        <p:nvSpPr>
          <p:cNvPr id="202" name="Shape 202"/>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755608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Shape 206"/>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ctr" anchorCtr="0">
            <a:noAutofit/>
          </a:bodyPr>
          <a:lstStyle/>
          <a:p>
            <a:pPr lvl="0" rtl="0">
              <a:spcBef>
                <a:spcPts val="0"/>
              </a:spcBef>
              <a:buNone/>
            </a:pPr>
            <a:endParaRPr/>
          </a:p>
        </p:txBody>
      </p:sp>
      <p:sp>
        <p:nvSpPr>
          <p:cNvPr id="207" name="Shape 20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646224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Shape 213"/>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ctr" anchorCtr="0">
            <a:noAutofit/>
          </a:bodyPr>
          <a:lstStyle/>
          <a:p>
            <a:pPr lvl="0" rtl="0">
              <a:spcBef>
                <a:spcPts val="0"/>
              </a:spcBef>
              <a:buNone/>
            </a:pPr>
            <a:endParaRPr/>
          </a:p>
        </p:txBody>
      </p:sp>
      <p:sp>
        <p:nvSpPr>
          <p:cNvPr id="214" name="Shape 21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372941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Shape 22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21" name="Shape 221"/>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r>
              <a:rPr lang="en-GB"/>
              <a:t>Students should be divided into groups of four and given blank copies of the placemat activity template. Each student thinks about their understanding of the term ‘landmark building’ and writes their ideas in their space on the placemat. The group then discusses the suggested definitions and agrees on a consensus. </a:t>
            </a:r>
          </a:p>
        </p:txBody>
      </p:sp>
    </p:spTree>
    <p:extLst>
      <p:ext uri="{BB962C8B-B14F-4D97-AF65-F5344CB8AC3E}">
        <p14:creationId xmlns:p14="http://schemas.microsoft.com/office/powerpoint/2010/main" val="25568055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Shape 22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28" name="Shape 228"/>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6780081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Shape 23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38" name="Shape 238"/>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rtl="0">
              <a:spcBef>
                <a:spcPts val="0"/>
              </a:spcBef>
              <a:buNone/>
            </a:pPr>
            <a:r>
              <a:rPr lang="en-GB"/>
              <a:t>Students should be divided into groups of four and given blank copies of the placemat activity template. Each student thinks about their understanding of the term ‘landmark building’ and writes their ideas in their space on the placemat. The group then discusses the suggested definitions and agrees on a consensus. </a:t>
            </a:r>
          </a:p>
        </p:txBody>
      </p:sp>
    </p:spTree>
    <p:extLst>
      <p:ext uri="{BB962C8B-B14F-4D97-AF65-F5344CB8AC3E}">
        <p14:creationId xmlns:p14="http://schemas.microsoft.com/office/powerpoint/2010/main" val="6009920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Shape 244"/>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ctr" anchorCtr="0">
            <a:noAutofit/>
          </a:bodyPr>
          <a:lstStyle/>
          <a:p>
            <a:pPr lvl="0" rtl="0">
              <a:spcBef>
                <a:spcPts val="0"/>
              </a:spcBef>
              <a:buNone/>
            </a:pPr>
            <a:endParaRPr/>
          </a:p>
        </p:txBody>
      </p:sp>
      <p:sp>
        <p:nvSpPr>
          <p:cNvPr id="245" name="Shape 24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651076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Shape 254"/>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ctr" anchorCtr="0">
            <a:noAutofit/>
          </a:bodyPr>
          <a:lstStyle/>
          <a:p>
            <a:pPr lvl="0" rtl="0">
              <a:spcBef>
                <a:spcPts val="0"/>
              </a:spcBef>
              <a:buNone/>
            </a:pPr>
            <a:endParaRPr/>
          </a:p>
        </p:txBody>
      </p:sp>
      <p:sp>
        <p:nvSpPr>
          <p:cNvPr id="255" name="Shape 25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992725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Shape 264"/>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ctr" anchorCtr="0">
            <a:noAutofit/>
          </a:bodyPr>
          <a:lstStyle/>
          <a:p>
            <a:pPr lvl="0" rtl="0">
              <a:spcBef>
                <a:spcPts val="0"/>
              </a:spcBef>
              <a:buNone/>
            </a:pPr>
            <a:endParaRPr/>
          </a:p>
        </p:txBody>
      </p:sp>
      <p:sp>
        <p:nvSpPr>
          <p:cNvPr id="265" name="Shape 2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888050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9"/>
        <p:cNvGrpSpPr/>
        <p:nvPr/>
      </p:nvGrpSpPr>
      <p:grpSpPr>
        <a:xfrm>
          <a:off x="0" y="0"/>
          <a:ext cx="0" cy="0"/>
          <a:chOff x="0" y="0"/>
          <a:chExt cx="0" cy="0"/>
        </a:xfrm>
      </p:grpSpPr>
      <p:sp>
        <p:nvSpPr>
          <p:cNvPr id="10" name="Shape 10"/>
          <p:cNvSpPr txBox="1">
            <a:spLocks noGrp="1"/>
          </p:cNvSpPr>
          <p:nvPr>
            <p:ph type="ctrTitle"/>
          </p:nvPr>
        </p:nvSpPr>
        <p:spPr>
          <a:xfrm>
            <a:off x="311708" y="744575"/>
            <a:ext cx="8520600" cy="2052600"/>
          </a:xfrm>
          <a:prstGeom prst="rect">
            <a:avLst/>
          </a:prstGeom>
        </p:spPr>
        <p:txBody>
          <a:bodyPr wrap="square" lIns="91425" tIns="91425" rIns="91425" bIns="91425" anchor="b" anchorCtr="0"/>
          <a:lstStyle>
            <a:lvl1pPr lvl="0" algn="ctr">
              <a:spcBef>
                <a:spcPts val="0"/>
              </a:spcBef>
              <a:buSzPct val="100000"/>
              <a:defRPr sz="5200"/>
            </a:lvl1pPr>
            <a:lvl2pPr lvl="1" algn="ctr">
              <a:spcBef>
                <a:spcPts val="0"/>
              </a:spcBef>
              <a:buSzPct val="100000"/>
              <a:defRPr sz="5200"/>
            </a:lvl2pPr>
            <a:lvl3pPr lvl="2" algn="ctr">
              <a:spcBef>
                <a:spcPts val="0"/>
              </a:spcBef>
              <a:buSzPct val="100000"/>
              <a:defRPr sz="5200"/>
            </a:lvl3pPr>
            <a:lvl4pPr lvl="3" algn="ctr">
              <a:spcBef>
                <a:spcPts val="0"/>
              </a:spcBef>
              <a:buSzPct val="100000"/>
              <a:defRPr sz="5200"/>
            </a:lvl4pPr>
            <a:lvl5pPr lvl="4" algn="ctr">
              <a:spcBef>
                <a:spcPts val="0"/>
              </a:spcBef>
              <a:buSzPct val="100000"/>
              <a:defRPr sz="5200"/>
            </a:lvl5pPr>
            <a:lvl6pPr lvl="5" algn="ctr">
              <a:spcBef>
                <a:spcPts val="0"/>
              </a:spcBef>
              <a:buSzPct val="100000"/>
              <a:defRPr sz="5200"/>
            </a:lvl6pPr>
            <a:lvl7pPr lvl="6" algn="ctr">
              <a:spcBef>
                <a:spcPts val="0"/>
              </a:spcBef>
              <a:buSzPct val="100000"/>
              <a:defRPr sz="5200"/>
            </a:lvl7pPr>
            <a:lvl8pPr lvl="7" algn="ctr">
              <a:spcBef>
                <a:spcPts val="0"/>
              </a:spcBef>
              <a:buSzPct val="100000"/>
              <a:defRPr sz="5200"/>
            </a:lvl8pPr>
            <a:lvl9pPr lvl="8" algn="ctr">
              <a:spcBef>
                <a:spcPts val="0"/>
              </a:spcBef>
              <a:buSzPct val="100000"/>
              <a:defRPr sz="5200"/>
            </a:lvl9pPr>
          </a:lstStyle>
          <a:p>
            <a:endParaRPr/>
          </a:p>
        </p:txBody>
      </p:sp>
      <p:sp>
        <p:nvSpPr>
          <p:cNvPr id="11" name="Shape 11"/>
          <p:cNvSpPr txBox="1">
            <a:spLocks noGrp="1"/>
          </p:cNvSpPr>
          <p:nvPr>
            <p:ph type="subTitle" idx="1"/>
          </p:nvPr>
        </p:nvSpPr>
        <p:spPr>
          <a:xfrm>
            <a:off x="311700" y="2834125"/>
            <a:ext cx="8520600" cy="792600"/>
          </a:xfrm>
          <a:prstGeom prst="rect">
            <a:avLst/>
          </a:prstGeom>
        </p:spPr>
        <p:txBody>
          <a:bodyPr wrap="square" lIns="91425" tIns="91425" rIns="91425" bIns="91425" anchor="t" anchorCtr="0"/>
          <a:lstStyle>
            <a:lvl1pPr lvl="0" algn="ctr">
              <a:lnSpc>
                <a:spcPct val="100000"/>
              </a:lnSpc>
              <a:spcBef>
                <a:spcPts val="0"/>
              </a:spcBef>
              <a:spcAft>
                <a:spcPts val="0"/>
              </a:spcAft>
              <a:buSzPct val="100000"/>
              <a:buNone/>
              <a:defRPr sz="2800"/>
            </a:lvl1pPr>
            <a:lvl2pPr lvl="1" algn="ctr">
              <a:lnSpc>
                <a:spcPct val="100000"/>
              </a:lnSpc>
              <a:spcBef>
                <a:spcPts val="0"/>
              </a:spcBef>
              <a:spcAft>
                <a:spcPts val="0"/>
              </a:spcAft>
              <a:buSzPct val="100000"/>
              <a:buNone/>
              <a:defRPr sz="2800"/>
            </a:lvl2pPr>
            <a:lvl3pPr lvl="2" algn="ctr">
              <a:lnSpc>
                <a:spcPct val="100000"/>
              </a:lnSpc>
              <a:spcBef>
                <a:spcPts val="0"/>
              </a:spcBef>
              <a:spcAft>
                <a:spcPts val="0"/>
              </a:spcAft>
              <a:buSzPct val="100000"/>
              <a:buNone/>
              <a:defRPr sz="2800"/>
            </a:lvl3pPr>
            <a:lvl4pPr lvl="3" algn="ctr">
              <a:lnSpc>
                <a:spcPct val="100000"/>
              </a:lnSpc>
              <a:spcBef>
                <a:spcPts val="0"/>
              </a:spcBef>
              <a:spcAft>
                <a:spcPts val="0"/>
              </a:spcAft>
              <a:buSzPct val="100000"/>
              <a:buNone/>
              <a:defRPr sz="2800"/>
            </a:lvl4pPr>
            <a:lvl5pPr lvl="4" algn="ctr">
              <a:lnSpc>
                <a:spcPct val="100000"/>
              </a:lnSpc>
              <a:spcBef>
                <a:spcPts val="0"/>
              </a:spcBef>
              <a:spcAft>
                <a:spcPts val="0"/>
              </a:spcAft>
              <a:buSzPct val="100000"/>
              <a:buNone/>
              <a:defRPr sz="2800"/>
            </a:lvl5pPr>
            <a:lvl6pPr lvl="5" algn="ctr">
              <a:lnSpc>
                <a:spcPct val="100000"/>
              </a:lnSpc>
              <a:spcBef>
                <a:spcPts val="0"/>
              </a:spcBef>
              <a:spcAft>
                <a:spcPts val="0"/>
              </a:spcAft>
              <a:buSzPct val="100000"/>
              <a:buNone/>
              <a:defRPr sz="2800"/>
            </a:lvl6pPr>
            <a:lvl7pPr lvl="6" algn="ctr">
              <a:lnSpc>
                <a:spcPct val="100000"/>
              </a:lnSpc>
              <a:spcBef>
                <a:spcPts val="0"/>
              </a:spcBef>
              <a:spcAft>
                <a:spcPts val="0"/>
              </a:spcAft>
              <a:buSzPct val="100000"/>
              <a:buNone/>
              <a:defRPr sz="2800"/>
            </a:lvl7pPr>
            <a:lvl8pPr lvl="7" algn="ctr">
              <a:lnSpc>
                <a:spcPct val="100000"/>
              </a:lnSpc>
              <a:spcBef>
                <a:spcPts val="0"/>
              </a:spcBef>
              <a:spcAft>
                <a:spcPts val="0"/>
              </a:spcAft>
              <a:buSzPct val="100000"/>
              <a:buNone/>
              <a:defRPr sz="2800"/>
            </a:lvl8pPr>
            <a:lvl9pPr lvl="8" algn="ctr">
              <a:lnSpc>
                <a:spcPct val="100000"/>
              </a:lnSpc>
              <a:spcBef>
                <a:spcPts val="0"/>
              </a:spcBef>
              <a:spcAft>
                <a:spcPts val="0"/>
              </a:spcAft>
              <a:buSzPct val="100000"/>
              <a:buNone/>
              <a:defRPr sz="2800"/>
            </a:lvl9pPr>
          </a:lstStyle>
          <a:p>
            <a:endParaRPr/>
          </a:p>
        </p:txBody>
      </p:sp>
      <p:sp>
        <p:nvSpPr>
          <p:cNvPr id="12" name="Shape 12"/>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GB"/>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13"/>
        <p:cNvGrpSpPr/>
        <p:nvPr/>
      </p:nvGrpSpPr>
      <p:grpSpPr>
        <a:xfrm>
          <a:off x="0" y="0"/>
          <a:ext cx="0" cy="0"/>
          <a:chOff x="0" y="0"/>
          <a:chExt cx="0" cy="0"/>
        </a:xfrm>
      </p:grpSpPr>
      <p:sp>
        <p:nvSpPr>
          <p:cNvPr id="14" name="Shape 14"/>
          <p:cNvSpPr txBox="1">
            <a:spLocks noGrp="1"/>
          </p:cNvSpPr>
          <p:nvPr>
            <p:ph type="title"/>
          </p:nvPr>
        </p:nvSpPr>
        <p:spPr>
          <a:xfrm>
            <a:off x="311700" y="2150850"/>
            <a:ext cx="8520600" cy="841800"/>
          </a:xfrm>
          <a:prstGeom prst="rect">
            <a:avLst/>
          </a:prstGeom>
        </p:spPr>
        <p:txBody>
          <a:bodyPr wrap="square" lIns="91425" tIns="91425" rIns="91425" bIns="91425" anchor="ctr" anchorCtr="0"/>
          <a:lstStyle>
            <a:lvl1pPr lvl="0" algn="ctr">
              <a:spcBef>
                <a:spcPts val="0"/>
              </a:spcBef>
              <a:buSzPct val="100000"/>
              <a:defRPr sz="3600"/>
            </a:lvl1pPr>
            <a:lvl2pPr lvl="1" algn="ctr">
              <a:spcBef>
                <a:spcPts val="0"/>
              </a:spcBef>
              <a:buSzPct val="100000"/>
              <a:defRPr sz="3600"/>
            </a:lvl2pPr>
            <a:lvl3pPr lvl="2" algn="ctr">
              <a:spcBef>
                <a:spcPts val="0"/>
              </a:spcBef>
              <a:buSzPct val="100000"/>
              <a:defRPr sz="3600"/>
            </a:lvl3pPr>
            <a:lvl4pPr lvl="3" algn="ctr">
              <a:spcBef>
                <a:spcPts val="0"/>
              </a:spcBef>
              <a:buSzPct val="100000"/>
              <a:defRPr sz="3600"/>
            </a:lvl4pPr>
            <a:lvl5pPr lvl="4" algn="ctr">
              <a:spcBef>
                <a:spcPts val="0"/>
              </a:spcBef>
              <a:buSzPct val="100000"/>
              <a:defRPr sz="3600"/>
            </a:lvl5pPr>
            <a:lvl6pPr lvl="5" algn="ctr">
              <a:spcBef>
                <a:spcPts val="0"/>
              </a:spcBef>
              <a:buSzPct val="100000"/>
              <a:defRPr sz="3600"/>
            </a:lvl6pPr>
            <a:lvl7pPr lvl="6" algn="ctr">
              <a:spcBef>
                <a:spcPts val="0"/>
              </a:spcBef>
              <a:buSzPct val="100000"/>
              <a:defRPr sz="3600"/>
            </a:lvl7pPr>
            <a:lvl8pPr lvl="7" algn="ctr">
              <a:spcBef>
                <a:spcPts val="0"/>
              </a:spcBef>
              <a:buSzPct val="100000"/>
              <a:defRPr sz="3600"/>
            </a:lvl8pPr>
            <a:lvl9pPr lvl="8" algn="ctr">
              <a:spcBef>
                <a:spcPts val="0"/>
              </a:spcBef>
              <a:buSzPct val="100000"/>
              <a:defRPr sz="3600"/>
            </a:lvl9pPr>
          </a:lstStyle>
          <a:p>
            <a:endParaRPr/>
          </a:p>
        </p:txBody>
      </p:sp>
      <p:sp>
        <p:nvSpPr>
          <p:cNvPr id="15" name="Shape 15"/>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GB"/>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6"/>
        <p:cNvGrpSpPr/>
        <p:nvPr/>
      </p:nvGrpSpPr>
      <p:grpSpPr>
        <a:xfrm>
          <a:off x="0" y="0"/>
          <a:ext cx="0" cy="0"/>
          <a:chOff x="0" y="0"/>
          <a:chExt cx="0" cy="0"/>
        </a:xfrm>
      </p:grpSpPr>
      <p:sp>
        <p:nvSpPr>
          <p:cNvPr id="17" name="Shape 17"/>
          <p:cNvSpPr txBox="1">
            <a:spLocks noGrp="1"/>
          </p:cNvSpPr>
          <p:nvPr>
            <p:ph type="title"/>
          </p:nvPr>
        </p:nvSpPr>
        <p:spPr>
          <a:xfrm>
            <a:off x="311700" y="445025"/>
            <a:ext cx="8520600" cy="572700"/>
          </a:xfrm>
          <a:prstGeom prst="rect">
            <a:avLst/>
          </a:prstGeom>
        </p:spPr>
        <p:txBody>
          <a:bodyPr wrap="square"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8" name="Shape 18"/>
          <p:cNvSpPr txBox="1">
            <a:spLocks noGrp="1"/>
          </p:cNvSpPr>
          <p:nvPr>
            <p:ph type="body" idx="1"/>
          </p:nvPr>
        </p:nvSpPr>
        <p:spPr>
          <a:xfrm>
            <a:off x="311700" y="1152475"/>
            <a:ext cx="8520600" cy="3416400"/>
          </a:xfrm>
          <a:prstGeom prst="rect">
            <a:avLst/>
          </a:prstGeom>
        </p:spPr>
        <p:txBody>
          <a:bodyPr wrap="square"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9" name="Shape 19"/>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GB"/>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20"/>
        <p:cNvGrpSpPr/>
        <p:nvPr/>
      </p:nvGrpSpPr>
      <p:grpSpPr>
        <a:xfrm>
          <a:off x="0" y="0"/>
          <a:ext cx="0" cy="0"/>
          <a:chOff x="0" y="0"/>
          <a:chExt cx="0" cy="0"/>
        </a:xfrm>
      </p:grpSpPr>
      <p:sp>
        <p:nvSpPr>
          <p:cNvPr id="21" name="Shape 21"/>
          <p:cNvSpPr txBox="1">
            <a:spLocks noGrp="1"/>
          </p:cNvSpPr>
          <p:nvPr>
            <p:ph type="title"/>
          </p:nvPr>
        </p:nvSpPr>
        <p:spPr>
          <a:xfrm>
            <a:off x="311700" y="445025"/>
            <a:ext cx="8520600" cy="572700"/>
          </a:xfrm>
          <a:prstGeom prst="rect">
            <a:avLst/>
          </a:prstGeom>
        </p:spPr>
        <p:txBody>
          <a:bodyPr wrap="square"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2" name="Shape 22"/>
          <p:cNvSpPr txBox="1">
            <a:spLocks noGrp="1"/>
          </p:cNvSpPr>
          <p:nvPr>
            <p:ph type="body" idx="1"/>
          </p:nvPr>
        </p:nvSpPr>
        <p:spPr>
          <a:xfrm>
            <a:off x="311700" y="1152475"/>
            <a:ext cx="3999900" cy="3416400"/>
          </a:xfrm>
          <a:prstGeom prst="rect">
            <a:avLst/>
          </a:prstGeom>
        </p:spPr>
        <p:txBody>
          <a:bodyPr wrap="square"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23" name="Shape 23"/>
          <p:cNvSpPr txBox="1">
            <a:spLocks noGrp="1"/>
          </p:cNvSpPr>
          <p:nvPr>
            <p:ph type="body" idx="2"/>
          </p:nvPr>
        </p:nvSpPr>
        <p:spPr>
          <a:xfrm>
            <a:off x="4832400" y="1152475"/>
            <a:ext cx="3999900" cy="3416400"/>
          </a:xfrm>
          <a:prstGeom prst="rect">
            <a:avLst/>
          </a:prstGeom>
        </p:spPr>
        <p:txBody>
          <a:bodyPr wrap="square"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24" name="Shape 24"/>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GB"/>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5"/>
        <p:cNvGrpSpPr/>
        <p:nvPr/>
      </p:nvGrpSpPr>
      <p:grpSpPr>
        <a:xfrm>
          <a:off x="0" y="0"/>
          <a:ext cx="0" cy="0"/>
          <a:chOff x="0" y="0"/>
          <a:chExt cx="0" cy="0"/>
        </a:xfrm>
      </p:grpSpPr>
      <p:sp>
        <p:nvSpPr>
          <p:cNvPr id="26" name="Shape 26"/>
          <p:cNvSpPr txBox="1">
            <a:spLocks noGrp="1"/>
          </p:cNvSpPr>
          <p:nvPr>
            <p:ph type="title"/>
          </p:nvPr>
        </p:nvSpPr>
        <p:spPr>
          <a:xfrm>
            <a:off x="311700" y="445025"/>
            <a:ext cx="8520600" cy="572700"/>
          </a:xfrm>
          <a:prstGeom prst="rect">
            <a:avLst/>
          </a:prstGeom>
        </p:spPr>
        <p:txBody>
          <a:bodyPr wrap="square"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7" name="Shape 27"/>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GB"/>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One column text">
    <p:spTree>
      <p:nvGrpSpPr>
        <p:cNvPr id="1" name="Shape 28"/>
        <p:cNvGrpSpPr/>
        <p:nvPr/>
      </p:nvGrpSpPr>
      <p:grpSpPr>
        <a:xfrm>
          <a:off x="0" y="0"/>
          <a:ext cx="0" cy="0"/>
          <a:chOff x="0" y="0"/>
          <a:chExt cx="0" cy="0"/>
        </a:xfrm>
      </p:grpSpPr>
      <p:sp>
        <p:nvSpPr>
          <p:cNvPr id="29" name="Shape 29"/>
          <p:cNvSpPr txBox="1">
            <a:spLocks noGrp="1"/>
          </p:cNvSpPr>
          <p:nvPr>
            <p:ph type="title"/>
          </p:nvPr>
        </p:nvSpPr>
        <p:spPr>
          <a:xfrm>
            <a:off x="311700" y="555600"/>
            <a:ext cx="2808000" cy="755700"/>
          </a:xfrm>
          <a:prstGeom prst="rect">
            <a:avLst/>
          </a:prstGeom>
        </p:spPr>
        <p:txBody>
          <a:bodyPr wrap="square" lIns="91425" tIns="91425" rIns="91425" bIns="91425" anchor="b" anchorCtr="0"/>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a:endParaRPr/>
          </a:p>
        </p:txBody>
      </p:sp>
      <p:sp>
        <p:nvSpPr>
          <p:cNvPr id="30" name="Shape 30"/>
          <p:cNvSpPr txBox="1">
            <a:spLocks noGrp="1"/>
          </p:cNvSpPr>
          <p:nvPr>
            <p:ph type="body" idx="1"/>
          </p:nvPr>
        </p:nvSpPr>
        <p:spPr>
          <a:xfrm>
            <a:off x="311700" y="1389600"/>
            <a:ext cx="2808000" cy="3179400"/>
          </a:xfrm>
          <a:prstGeom prst="rect">
            <a:avLst/>
          </a:prstGeom>
        </p:spPr>
        <p:txBody>
          <a:bodyPr wrap="square" lIns="91425" tIns="91425" rIns="91425" bIns="91425" anchor="t" anchorCtr="0"/>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31" name="Shape 31"/>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GB"/>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Main point">
    <p:spTree>
      <p:nvGrpSpPr>
        <p:cNvPr id="1" name="Shape 32"/>
        <p:cNvGrpSpPr/>
        <p:nvPr/>
      </p:nvGrpSpPr>
      <p:grpSpPr>
        <a:xfrm>
          <a:off x="0" y="0"/>
          <a:ext cx="0" cy="0"/>
          <a:chOff x="0" y="0"/>
          <a:chExt cx="0" cy="0"/>
        </a:xfrm>
      </p:grpSpPr>
      <p:sp>
        <p:nvSpPr>
          <p:cNvPr id="33" name="Shape 33"/>
          <p:cNvSpPr txBox="1">
            <a:spLocks noGrp="1"/>
          </p:cNvSpPr>
          <p:nvPr>
            <p:ph type="title"/>
          </p:nvPr>
        </p:nvSpPr>
        <p:spPr>
          <a:xfrm>
            <a:off x="490250" y="450150"/>
            <a:ext cx="6367800" cy="4090800"/>
          </a:xfrm>
          <a:prstGeom prst="rect">
            <a:avLst/>
          </a:prstGeom>
        </p:spPr>
        <p:txBody>
          <a:bodyPr wrap="square" lIns="91425" tIns="91425" rIns="91425" bIns="91425" anchor="ctr" anchorCtr="0"/>
          <a:lstStyle>
            <a:lvl1pPr lvl="0">
              <a:spcBef>
                <a:spcPts val="0"/>
              </a:spcBef>
              <a:buSzPct val="100000"/>
              <a:defRPr sz="4800"/>
            </a:lvl1pPr>
            <a:lvl2pPr lvl="1">
              <a:spcBef>
                <a:spcPts val="0"/>
              </a:spcBef>
              <a:buSzPct val="100000"/>
              <a:defRPr sz="4800"/>
            </a:lvl2pPr>
            <a:lvl3pPr lvl="2">
              <a:spcBef>
                <a:spcPts val="0"/>
              </a:spcBef>
              <a:buSzPct val="100000"/>
              <a:defRPr sz="4800"/>
            </a:lvl3pPr>
            <a:lvl4pPr lvl="3">
              <a:spcBef>
                <a:spcPts val="0"/>
              </a:spcBef>
              <a:buSzPct val="100000"/>
              <a:defRPr sz="4800"/>
            </a:lvl4pPr>
            <a:lvl5pPr lvl="4">
              <a:spcBef>
                <a:spcPts val="0"/>
              </a:spcBef>
              <a:buSzPct val="100000"/>
              <a:defRPr sz="4800"/>
            </a:lvl5pPr>
            <a:lvl6pPr lvl="5">
              <a:spcBef>
                <a:spcPts val="0"/>
              </a:spcBef>
              <a:buSzPct val="100000"/>
              <a:defRPr sz="4800"/>
            </a:lvl6pPr>
            <a:lvl7pPr lvl="6">
              <a:spcBef>
                <a:spcPts val="0"/>
              </a:spcBef>
              <a:buSzPct val="100000"/>
              <a:defRPr sz="4800"/>
            </a:lvl7pPr>
            <a:lvl8pPr lvl="7">
              <a:spcBef>
                <a:spcPts val="0"/>
              </a:spcBef>
              <a:buSzPct val="100000"/>
              <a:defRPr sz="4800"/>
            </a:lvl8pPr>
            <a:lvl9pPr lvl="8">
              <a:spcBef>
                <a:spcPts val="0"/>
              </a:spcBef>
              <a:buSzPct val="100000"/>
              <a:defRPr sz="4800"/>
            </a:lvl9pPr>
          </a:lstStyle>
          <a:p>
            <a:endParaRPr/>
          </a:p>
        </p:txBody>
      </p:sp>
      <p:sp>
        <p:nvSpPr>
          <p:cNvPr id="34" name="Shape 34"/>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GB"/>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Section title and description">
    <p:spTree>
      <p:nvGrpSpPr>
        <p:cNvPr id="1" name="Shape 35"/>
        <p:cNvGrpSpPr/>
        <p:nvPr/>
      </p:nvGrpSpPr>
      <p:grpSpPr>
        <a:xfrm>
          <a:off x="0" y="0"/>
          <a:ext cx="0" cy="0"/>
          <a:chOff x="0" y="0"/>
          <a:chExt cx="0" cy="0"/>
        </a:xfrm>
      </p:grpSpPr>
      <p:sp>
        <p:nvSpPr>
          <p:cNvPr id="36" name="Shape 36"/>
          <p:cNvSpPr/>
          <p:nvPr/>
        </p:nvSpPr>
        <p:spPr>
          <a:xfrm>
            <a:off x="4572000" y="-125"/>
            <a:ext cx="4572000" cy="5143500"/>
          </a:xfrm>
          <a:prstGeom prst="rect">
            <a:avLst/>
          </a:prstGeom>
          <a:solidFill>
            <a:schemeClr val="lt2"/>
          </a:solidFill>
          <a:ln>
            <a:noFill/>
          </a:ln>
        </p:spPr>
        <p:txBody>
          <a:bodyPr wrap="square" lIns="91425" tIns="91425" rIns="91425" bIns="91425" anchor="ctr" anchorCtr="0">
            <a:noAutofit/>
          </a:bodyPr>
          <a:lstStyle/>
          <a:p>
            <a:pPr lvl="0">
              <a:spcBef>
                <a:spcPts val="0"/>
              </a:spcBef>
              <a:buNone/>
            </a:pPr>
            <a:endParaRPr/>
          </a:p>
        </p:txBody>
      </p:sp>
      <p:sp>
        <p:nvSpPr>
          <p:cNvPr id="37" name="Shape 37"/>
          <p:cNvSpPr txBox="1">
            <a:spLocks noGrp="1"/>
          </p:cNvSpPr>
          <p:nvPr>
            <p:ph type="title"/>
          </p:nvPr>
        </p:nvSpPr>
        <p:spPr>
          <a:xfrm>
            <a:off x="265500" y="1233175"/>
            <a:ext cx="4045200" cy="1482300"/>
          </a:xfrm>
          <a:prstGeom prst="rect">
            <a:avLst/>
          </a:prstGeom>
        </p:spPr>
        <p:txBody>
          <a:bodyPr wrap="square" lIns="91425" tIns="91425" rIns="91425" bIns="91425" anchor="b" anchorCtr="0"/>
          <a:lstStyle>
            <a:lvl1pPr lvl="0" algn="ctr">
              <a:spcBef>
                <a:spcPts val="0"/>
              </a:spcBef>
              <a:buSzPct val="100000"/>
              <a:defRPr sz="4200"/>
            </a:lvl1pPr>
            <a:lvl2pPr lvl="1" algn="ctr">
              <a:spcBef>
                <a:spcPts val="0"/>
              </a:spcBef>
              <a:buSzPct val="100000"/>
              <a:defRPr sz="4200"/>
            </a:lvl2pPr>
            <a:lvl3pPr lvl="2" algn="ctr">
              <a:spcBef>
                <a:spcPts val="0"/>
              </a:spcBef>
              <a:buSzPct val="100000"/>
              <a:defRPr sz="4200"/>
            </a:lvl3pPr>
            <a:lvl4pPr lvl="3" algn="ctr">
              <a:spcBef>
                <a:spcPts val="0"/>
              </a:spcBef>
              <a:buSzPct val="100000"/>
              <a:defRPr sz="4200"/>
            </a:lvl4pPr>
            <a:lvl5pPr lvl="4" algn="ctr">
              <a:spcBef>
                <a:spcPts val="0"/>
              </a:spcBef>
              <a:buSzPct val="100000"/>
              <a:defRPr sz="4200"/>
            </a:lvl5pPr>
            <a:lvl6pPr lvl="5" algn="ctr">
              <a:spcBef>
                <a:spcPts val="0"/>
              </a:spcBef>
              <a:buSzPct val="100000"/>
              <a:defRPr sz="4200"/>
            </a:lvl6pPr>
            <a:lvl7pPr lvl="6" algn="ctr">
              <a:spcBef>
                <a:spcPts val="0"/>
              </a:spcBef>
              <a:buSzPct val="100000"/>
              <a:defRPr sz="4200"/>
            </a:lvl7pPr>
            <a:lvl8pPr lvl="7" algn="ctr">
              <a:spcBef>
                <a:spcPts val="0"/>
              </a:spcBef>
              <a:buSzPct val="100000"/>
              <a:defRPr sz="4200"/>
            </a:lvl8pPr>
            <a:lvl9pPr lvl="8" algn="ctr">
              <a:spcBef>
                <a:spcPts val="0"/>
              </a:spcBef>
              <a:buSzPct val="100000"/>
              <a:defRPr sz="4200"/>
            </a:lvl9pPr>
          </a:lstStyle>
          <a:p>
            <a:endParaRPr/>
          </a:p>
        </p:txBody>
      </p:sp>
      <p:sp>
        <p:nvSpPr>
          <p:cNvPr id="38" name="Shape 38"/>
          <p:cNvSpPr txBox="1">
            <a:spLocks noGrp="1"/>
          </p:cNvSpPr>
          <p:nvPr>
            <p:ph type="subTitle" idx="1"/>
          </p:nvPr>
        </p:nvSpPr>
        <p:spPr>
          <a:xfrm>
            <a:off x="265500" y="2803075"/>
            <a:ext cx="4045200" cy="1235100"/>
          </a:xfrm>
          <a:prstGeom prst="rect">
            <a:avLst/>
          </a:prstGeom>
        </p:spPr>
        <p:txBody>
          <a:bodyPr wrap="square" lIns="91425" tIns="91425" rIns="91425" bIns="91425" anchor="t" anchorCtr="0"/>
          <a:lstStyle>
            <a:lvl1pPr lvl="0" algn="ctr">
              <a:lnSpc>
                <a:spcPct val="100000"/>
              </a:lnSpc>
              <a:spcBef>
                <a:spcPts val="0"/>
              </a:spcBef>
              <a:spcAft>
                <a:spcPts val="0"/>
              </a:spcAft>
              <a:buSzPct val="100000"/>
              <a:buNone/>
              <a:defRPr sz="2100"/>
            </a:lvl1pPr>
            <a:lvl2pPr lvl="1" algn="ctr">
              <a:lnSpc>
                <a:spcPct val="100000"/>
              </a:lnSpc>
              <a:spcBef>
                <a:spcPts val="0"/>
              </a:spcBef>
              <a:spcAft>
                <a:spcPts val="0"/>
              </a:spcAft>
              <a:buSzPct val="100000"/>
              <a:buNone/>
              <a:defRPr sz="2100"/>
            </a:lvl2pPr>
            <a:lvl3pPr lvl="2" algn="ctr">
              <a:lnSpc>
                <a:spcPct val="100000"/>
              </a:lnSpc>
              <a:spcBef>
                <a:spcPts val="0"/>
              </a:spcBef>
              <a:spcAft>
                <a:spcPts val="0"/>
              </a:spcAft>
              <a:buSzPct val="100000"/>
              <a:buNone/>
              <a:defRPr sz="2100"/>
            </a:lvl3pPr>
            <a:lvl4pPr lvl="3" algn="ctr">
              <a:lnSpc>
                <a:spcPct val="100000"/>
              </a:lnSpc>
              <a:spcBef>
                <a:spcPts val="0"/>
              </a:spcBef>
              <a:spcAft>
                <a:spcPts val="0"/>
              </a:spcAft>
              <a:buSzPct val="100000"/>
              <a:buNone/>
              <a:defRPr sz="2100"/>
            </a:lvl4pPr>
            <a:lvl5pPr lvl="4" algn="ctr">
              <a:lnSpc>
                <a:spcPct val="100000"/>
              </a:lnSpc>
              <a:spcBef>
                <a:spcPts val="0"/>
              </a:spcBef>
              <a:spcAft>
                <a:spcPts val="0"/>
              </a:spcAft>
              <a:buSzPct val="100000"/>
              <a:buNone/>
              <a:defRPr sz="2100"/>
            </a:lvl5pPr>
            <a:lvl6pPr lvl="5" algn="ctr">
              <a:lnSpc>
                <a:spcPct val="100000"/>
              </a:lnSpc>
              <a:spcBef>
                <a:spcPts val="0"/>
              </a:spcBef>
              <a:spcAft>
                <a:spcPts val="0"/>
              </a:spcAft>
              <a:buSzPct val="100000"/>
              <a:buNone/>
              <a:defRPr sz="2100"/>
            </a:lvl6pPr>
            <a:lvl7pPr lvl="6" algn="ctr">
              <a:lnSpc>
                <a:spcPct val="100000"/>
              </a:lnSpc>
              <a:spcBef>
                <a:spcPts val="0"/>
              </a:spcBef>
              <a:spcAft>
                <a:spcPts val="0"/>
              </a:spcAft>
              <a:buSzPct val="100000"/>
              <a:buNone/>
              <a:defRPr sz="2100"/>
            </a:lvl7pPr>
            <a:lvl8pPr lvl="7" algn="ctr">
              <a:lnSpc>
                <a:spcPct val="100000"/>
              </a:lnSpc>
              <a:spcBef>
                <a:spcPts val="0"/>
              </a:spcBef>
              <a:spcAft>
                <a:spcPts val="0"/>
              </a:spcAft>
              <a:buSzPct val="100000"/>
              <a:buNone/>
              <a:defRPr sz="2100"/>
            </a:lvl8pPr>
            <a:lvl9pPr lvl="8" algn="ctr">
              <a:lnSpc>
                <a:spcPct val="100000"/>
              </a:lnSpc>
              <a:spcBef>
                <a:spcPts val="0"/>
              </a:spcBef>
              <a:spcAft>
                <a:spcPts val="0"/>
              </a:spcAft>
              <a:buSzPct val="100000"/>
              <a:buNone/>
              <a:defRPr sz="2100"/>
            </a:lvl9pPr>
          </a:lstStyle>
          <a:p>
            <a:endParaRPr/>
          </a:p>
        </p:txBody>
      </p:sp>
      <p:sp>
        <p:nvSpPr>
          <p:cNvPr id="39" name="Shape 39"/>
          <p:cNvSpPr txBox="1">
            <a:spLocks noGrp="1"/>
          </p:cNvSpPr>
          <p:nvPr>
            <p:ph type="body" idx="2"/>
          </p:nvPr>
        </p:nvSpPr>
        <p:spPr>
          <a:xfrm>
            <a:off x="4939500" y="724075"/>
            <a:ext cx="3837000" cy="3695100"/>
          </a:xfrm>
          <a:prstGeom prst="rect">
            <a:avLst/>
          </a:prstGeom>
        </p:spPr>
        <p:txBody>
          <a:bodyPr wrap="square" lIns="91425" tIns="91425" rIns="91425" bIns="91425" anchor="ctr"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40" name="Shape 40"/>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GB"/>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Caption">
    <p:spTree>
      <p:nvGrpSpPr>
        <p:cNvPr id="1" name="Shape 41"/>
        <p:cNvGrpSpPr/>
        <p:nvPr/>
      </p:nvGrpSpPr>
      <p:grpSpPr>
        <a:xfrm>
          <a:off x="0" y="0"/>
          <a:ext cx="0" cy="0"/>
          <a:chOff x="0" y="0"/>
          <a:chExt cx="0" cy="0"/>
        </a:xfrm>
      </p:grpSpPr>
      <p:sp>
        <p:nvSpPr>
          <p:cNvPr id="42" name="Shape 42"/>
          <p:cNvSpPr txBox="1">
            <a:spLocks noGrp="1"/>
          </p:cNvSpPr>
          <p:nvPr>
            <p:ph type="body" idx="1"/>
          </p:nvPr>
        </p:nvSpPr>
        <p:spPr>
          <a:xfrm>
            <a:off x="311700" y="4230575"/>
            <a:ext cx="5998800" cy="605100"/>
          </a:xfrm>
          <a:prstGeom prst="rect">
            <a:avLst/>
          </a:prstGeom>
        </p:spPr>
        <p:txBody>
          <a:bodyPr wrap="square" lIns="91425" tIns="91425" rIns="91425" bIns="91425" anchor="ctr" anchorCtr="0"/>
          <a:lstStyle>
            <a:lvl1pPr lvl="0">
              <a:lnSpc>
                <a:spcPct val="100000"/>
              </a:lnSpc>
              <a:spcBef>
                <a:spcPts val="0"/>
              </a:spcBef>
              <a:spcAft>
                <a:spcPts val="0"/>
              </a:spcAft>
              <a:buNone/>
              <a:defRPr/>
            </a:lvl1pPr>
          </a:lstStyle>
          <a:p>
            <a:endParaRPr/>
          </a:p>
        </p:txBody>
      </p:sp>
      <p:sp>
        <p:nvSpPr>
          <p:cNvPr id="43" name="Shape 43"/>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GB"/>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Big number">
    <p:spTree>
      <p:nvGrpSpPr>
        <p:cNvPr id="1" name="Shape 44"/>
        <p:cNvGrpSpPr/>
        <p:nvPr/>
      </p:nvGrpSpPr>
      <p:grpSpPr>
        <a:xfrm>
          <a:off x="0" y="0"/>
          <a:ext cx="0" cy="0"/>
          <a:chOff x="0" y="0"/>
          <a:chExt cx="0" cy="0"/>
        </a:xfrm>
      </p:grpSpPr>
      <p:sp>
        <p:nvSpPr>
          <p:cNvPr id="45" name="Shape 45"/>
          <p:cNvSpPr txBox="1">
            <a:spLocks noGrp="1"/>
          </p:cNvSpPr>
          <p:nvPr>
            <p:ph type="title"/>
          </p:nvPr>
        </p:nvSpPr>
        <p:spPr>
          <a:xfrm>
            <a:off x="311700" y="1106125"/>
            <a:ext cx="8520600" cy="1963500"/>
          </a:xfrm>
          <a:prstGeom prst="rect">
            <a:avLst/>
          </a:prstGeom>
        </p:spPr>
        <p:txBody>
          <a:bodyPr wrap="square" lIns="91425" tIns="91425" rIns="91425" bIns="91425" anchor="b" anchorCtr="0"/>
          <a:lstStyle>
            <a:lvl1pPr lvl="0" algn="ctr">
              <a:spcBef>
                <a:spcPts val="0"/>
              </a:spcBef>
              <a:buSzPct val="100000"/>
              <a:defRPr sz="12000"/>
            </a:lvl1pPr>
            <a:lvl2pPr lvl="1" algn="ctr">
              <a:spcBef>
                <a:spcPts val="0"/>
              </a:spcBef>
              <a:buSzPct val="100000"/>
              <a:defRPr sz="12000"/>
            </a:lvl2pPr>
            <a:lvl3pPr lvl="2" algn="ctr">
              <a:spcBef>
                <a:spcPts val="0"/>
              </a:spcBef>
              <a:buSzPct val="100000"/>
              <a:defRPr sz="12000"/>
            </a:lvl3pPr>
            <a:lvl4pPr lvl="3" algn="ctr">
              <a:spcBef>
                <a:spcPts val="0"/>
              </a:spcBef>
              <a:buSzPct val="100000"/>
              <a:defRPr sz="12000"/>
            </a:lvl4pPr>
            <a:lvl5pPr lvl="4" algn="ctr">
              <a:spcBef>
                <a:spcPts val="0"/>
              </a:spcBef>
              <a:buSzPct val="100000"/>
              <a:defRPr sz="12000"/>
            </a:lvl5pPr>
            <a:lvl6pPr lvl="5" algn="ctr">
              <a:spcBef>
                <a:spcPts val="0"/>
              </a:spcBef>
              <a:buSzPct val="100000"/>
              <a:defRPr sz="12000"/>
            </a:lvl6pPr>
            <a:lvl7pPr lvl="6" algn="ctr">
              <a:spcBef>
                <a:spcPts val="0"/>
              </a:spcBef>
              <a:buSzPct val="100000"/>
              <a:defRPr sz="12000"/>
            </a:lvl7pPr>
            <a:lvl8pPr lvl="7" algn="ctr">
              <a:spcBef>
                <a:spcPts val="0"/>
              </a:spcBef>
              <a:buSzPct val="100000"/>
              <a:defRPr sz="12000"/>
            </a:lvl8pPr>
            <a:lvl9pPr lvl="8" algn="ctr">
              <a:spcBef>
                <a:spcPts val="0"/>
              </a:spcBef>
              <a:buSzPct val="100000"/>
              <a:defRPr sz="12000"/>
            </a:lvl9pPr>
          </a:lstStyle>
          <a:p>
            <a:endParaRPr/>
          </a:p>
        </p:txBody>
      </p:sp>
      <p:sp>
        <p:nvSpPr>
          <p:cNvPr id="46" name="Shape 46"/>
          <p:cNvSpPr txBox="1">
            <a:spLocks noGrp="1"/>
          </p:cNvSpPr>
          <p:nvPr>
            <p:ph type="body" idx="1"/>
          </p:nvPr>
        </p:nvSpPr>
        <p:spPr>
          <a:xfrm>
            <a:off x="311700" y="3152225"/>
            <a:ext cx="8520600" cy="1300800"/>
          </a:xfrm>
          <a:prstGeom prst="rect">
            <a:avLst/>
          </a:prstGeom>
        </p:spPr>
        <p:txBody>
          <a:bodyPr wrap="square" lIns="91425" tIns="91425" rIns="91425" bIns="91425" anchor="t" anchorCtr="0"/>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a:endParaRPr/>
          </a:p>
        </p:txBody>
      </p:sp>
      <p:sp>
        <p:nvSpPr>
          <p:cNvPr id="47" name="Shape 47"/>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GB"/>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48"/>
        <p:cNvGrpSpPr/>
        <p:nvPr/>
      </p:nvGrpSpPr>
      <p:grpSpPr>
        <a:xfrm>
          <a:off x="0" y="0"/>
          <a:ext cx="0" cy="0"/>
          <a:chOff x="0" y="0"/>
          <a:chExt cx="0" cy="0"/>
        </a:xfrm>
      </p:grpSpPr>
      <p:sp>
        <p:nvSpPr>
          <p:cNvPr id="49" name="Shape 49"/>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GB"/>
              <a:t>‹#›</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56"/>
        <p:cNvGrpSpPr/>
        <p:nvPr/>
      </p:nvGrpSpPr>
      <p:grpSpPr>
        <a:xfrm>
          <a:off x="0" y="0"/>
          <a:ext cx="0" cy="0"/>
          <a:chOff x="0" y="0"/>
          <a:chExt cx="0" cy="0"/>
        </a:xfrm>
      </p:grpSpPr>
      <p:sp>
        <p:nvSpPr>
          <p:cNvPr id="57" name="Shape 57"/>
          <p:cNvSpPr txBox="1">
            <a:spLocks noGrp="1"/>
          </p:cNvSpPr>
          <p:nvPr>
            <p:ph type="ctrTitle"/>
          </p:nvPr>
        </p:nvSpPr>
        <p:spPr>
          <a:xfrm>
            <a:off x="1143000" y="841772"/>
            <a:ext cx="6858000" cy="1790700"/>
          </a:xfrm>
          <a:prstGeom prst="rect">
            <a:avLst/>
          </a:prstGeom>
          <a:noFill/>
          <a:ln>
            <a:noFill/>
          </a:ln>
        </p:spPr>
        <p:txBody>
          <a:bodyPr wrap="square" lIns="68575" tIns="68575" rIns="68575" bIns="68575" anchor="b" anchorCtr="0"/>
          <a:lstStyle>
            <a:lvl1pPr marL="0" marR="0" lvl="0" indent="0" algn="ctr" rtl="0">
              <a:lnSpc>
                <a:spcPct val="90000"/>
              </a:lnSpc>
              <a:spcBef>
                <a:spcPts val="0"/>
              </a:spcBef>
              <a:buClr>
                <a:schemeClr val="dk1"/>
              </a:buClr>
              <a:buSzPct val="25000"/>
              <a:buFont typeface="Calibri"/>
              <a:buNone/>
              <a:defRPr sz="4500" b="0" i="0" u="none" strike="noStrike" cap="none">
                <a:solidFill>
                  <a:schemeClr val="dk1"/>
                </a:solidFill>
                <a:latin typeface="Calibri"/>
                <a:ea typeface="Calibri"/>
                <a:cs typeface="Calibri"/>
                <a:sym typeface="Calibri"/>
              </a:defRPr>
            </a:lvl1pPr>
            <a:lvl2pPr lvl="1" indent="0" rtl="0">
              <a:spcBef>
                <a:spcPts val="0"/>
              </a:spcBef>
              <a:buSzPct val="78571"/>
              <a:buNone/>
              <a:defRPr sz="1400"/>
            </a:lvl2pPr>
            <a:lvl3pPr lvl="2" indent="0" rtl="0">
              <a:spcBef>
                <a:spcPts val="0"/>
              </a:spcBef>
              <a:buSzPct val="78571"/>
              <a:buNone/>
              <a:defRPr sz="1400"/>
            </a:lvl3pPr>
            <a:lvl4pPr lvl="3" indent="0" rtl="0">
              <a:spcBef>
                <a:spcPts val="0"/>
              </a:spcBef>
              <a:buSzPct val="78571"/>
              <a:buNone/>
              <a:defRPr sz="1400"/>
            </a:lvl4pPr>
            <a:lvl5pPr lvl="4" indent="0" rtl="0">
              <a:spcBef>
                <a:spcPts val="0"/>
              </a:spcBef>
              <a:buSzPct val="78571"/>
              <a:buNone/>
              <a:defRPr sz="1400"/>
            </a:lvl5pPr>
            <a:lvl6pPr lvl="5" indent="0" rtl="0">
              <a:spcBef>
                <a:spcPts val="0"/>
              </a:spcBef>
              <a:buSzPct val="78571"/>
              <a:buNone/>
              <a:defRPr sz="1400"/>
            </a:lvl6pPr>
            <a:lvl7pPr lvl="6" indent="0" rtl="0">
              <a:spcBef>
                <a:spcPts val="0"/>
              </a:spcBef>
              <a:buSzPct val="78571"/>
              <a:buNone/>
              <a:defRPr sz="1400"/>
            </a:lvl7pPr>
            <a:lvl8pPr lvl="7" indent="0" rtl="0">
              <a:spcBef>
                <a:spcPts val="0"/>
              </a:spcBef>
              <a:buSzPct val="78571"/>
              <a:buNone/>
              <a:defRPr sz="1400"/>
            </a:lvl8pPr>
            <a:lvl9pPr lvl="8" indent="0" rtl="0">
              <a:spcBef>
                <a:spcPts val="0"/>
              </a:spcBef>
              <a:buSzPct val="78571"/>
              <a:buNone/>
              <a:defRPr sz="1400"/>
            </a:lvl9pPr>
          </a:lstStyle>
          <a:p>
            <a:endParaRPr/>
          </a:p>
        </p:txBody>
      </p:sp>
      <p:sp>
        <p:nvSpPr>
          <p:cNvPr id="58" name="Shape 58"/>
          <p:cNvSpPr txBox="1">
            <a:spLocks noGrp="1"/>
          </p:cNvSpPr>
          <p:nvPr>
            <p:ph type="subTitle" idx="1"/>
          </p:nvPr>
        </p:nvSpPr>
        <p:spPr>
          <a:xfrm>
            <a:off x="1143000" y="2701528"/>
            <a:ext cx="6858000" cy="1241700"/>
          </a:xfrm>
          <a:prstGeom prst="rect">
            <a:avLst/>
          </a:prstGeom>
          <a:noFill/>
          <a:ln>
            <a:noFill/>
          </a:ln>
        </p:spPr>
        <p:txBody>
          <a:bodyPr wrap="square" lIns="68575" tIns="68575" rIns="68575" bIns="68575" anchor="t" anchorCtr="0"/>
          <a:lstStyle>
            <a:lvl1pPr marL="0" marR="0" lvl="0" indent="0" algn="ctr" rtl="0">
              <a:lnSpc>
                <a:spcPct val="90000"/>
              </a:lnSpc>
              <a:spcBef>
                <a:spcPts val="800"/>
              </a:spcBef>
              <a:buClr>
                <a:schemeClr val="dk1"/>
              </a:buClr>
              <a:buSzPct val="116666"/>
              <a:buFont typeface="Arial"/>
              <a:buNone/>
              <a:defRPr sz="1800" b="0" i="0" u="none" strike="noStrike" cap="none">
                <a:solidFill>
                  <a:schemeClr val="dk1"/>
                </a:solidFill>
                <a:latin typeface="Calibri"/>
                <a:ea typeface="Calibri"/>
                <a:cs typeface="Calibri"/>
                <a:sym typeface="Calibri"/>
              </a:defRPr>
            </a:lvl1pPr>
            <a:lvl2pPr marL="342900" marR="0" lvl="1" indent="0" algn="ctr" rtl="0">
              <a:lnSpc>
                <a:spcPct val="90000"/>
              </a:lnSpc>
              <a:spcBef>
                <a:spcPts val="400"/>
              </a:spcBef>
              <a:buClr>
                <a:schemeClr val="dk1"/>
              </a:buClr>
              <a:buSzPct val="120000"/>
              <a:buFont typeface="Arial"/>
              <a:buNone/>
              <a:defRPr sz="1500" b="0" i="0" u="none" strike="noStrike" cap="none">
                <a:solidFill>
                  <a:schemeClr val="dk1"/>
                </a:solidFill>
                <a:latin typeface="Calibri"/>
                <a:ea typeface="Calibri"/>
                <a:cs typeface="Calibri"/>
                <a:sym typeface="Calibri"/>
              </a:defRPr>
            </a:lvl2pPr>
            <a:lvl3pPr marL="685800" marR="0" lvl="2" indent="0" algn="ctr" rtl="0">
              <a:lnSpc>
                <a:spcPct val="90000"/>
              </a:lnSpc>
              <a:spcBef>
                <a:spcPts val="400"/>
              </a:spcBef>
              <a:buClr>
                <a:schemeClr val="dk1"/>
              </a:buClr>
              <a:buSzPct val="107142"/>
              <a:buFont typeface="Arial"/>
              <a:buNone/>
              <a:defRPr sz="1400" b="0" i="0" u="none" strike="noStrike" cap="none">
                <a:solidFill>
                  <a:schemeClr val="dk1"/>
                </a:solidFill>
                <a:latin typeface="Calibri"/>
                <a:ea typeface="Calibri"/>
                <a:cs typeface="Calibri"/>
                <a:sym typeface="Calibri"/>
              </a:defRPr>
            </a:lvl3pPr>
            <a:lvl4pPr marL="1028700" marR="0" lvl="3" indent="0" algn="ctr" rtl="0">
              <a:lnSpc>
                <a:spcPct val="90000"/>
              </a:lnSpc>
              <a:spcBef>
                <a:spcPts val="400"/>
              </a:spcBef>
              <a:buClr>
                <a:schemeClr val="dk1"/>
              </a:buClr>
              <a:buSzPct val="116666"/>
              <a:buFont typeface="Arial"/>
              <a:buNone/>
              <a:defRPr sz="1200" b="0" i="0" u="none" strike="noStrike" cap="none">
                <a:solidFill>
                  <a:schemeClr val="dk1"/>
                </a:solidFill>
                <a:latin typeface="Calibri"/>
                <a:ea typeface="Calibri"/>
                <a:cs typeface="Calibri"/>
                <a:sym typeface="Calibri"/>
              </a:defRPr>
            </a:lvl4pPr>
            <a:lvl5pPr marL="1371600" marR="0" lvl="4" indent="0" algn="ctr" rtl="0">
              <a:lnSpc>
                <a:spcPct val="90000"/>
              </a:lnSpc>
              <a:spcBef>
                <a:spcPts val="400"/>
              </a:spcBef>
              <a:buClr>
                <a:schemeClr val="dk1"/>
              </a:buClr>
              <a:buSzPct val="116666"/>
              <a:buFont typeface="Arial"/>
              <a:buNone/>
              <a:defRPr sz="1200" b="0" i="0" u="none" strike="noStrike" cap="none">
                <a:solidFill>
                  <a:schemeClr val="dk1"/>
                </a:solidFill>
                <a:latin typeface="Calibri"/>
                <a:ea typeface="Calibri"/>
                <a:cs typeface="Calibri"/>
                <a:sym typeface="Calibri"/>
              </a:defRPr>
            </a:lvl5pPr>
            <a:lvl6pPr marL="1714500" marR="0" lvl="5" indent="0" algn="ctr" rtl="0">
              <a:lnSpc>
                <a:spcPct val="90000"/>
              </a:lnSpc>
              <a:spcBef>
                <a:spcPts val="400"/>
              </a:spcBef>
              <a:buClr>
                <a:schemeClr val="dk1"/>
              </a:buClr>
              <a:buSzPct val="116666"/>
              <a:buFont typeface="Arial"/>
              <a:buNone/>
              <a:defRPr sz="1200" b="0" i="0" u="none" strike="noStrike" cap="none">
                <a:solidFill>
                  <a:schemeClr val="dk1"/>
                </a:solidFill>
                <a:latin typeface="Calibri"/>
                <a:ea typeface="Calibri"/>
                <a:cs typeface="Calibri"/>
                <a:sym typeface="Calibri"/>
              </a:defRPr>
            </a:lvl6pPr>
            <a:lvl7pPr marL="2057400" marR="0" lvl="6" indent="0" algn="ctr" rtl="0">
              <a:lnSpc>
                <a:spcPct val="90000"/>
              </a:lnSpc>
              <a:spcBef>
                <a:spcPts val="400"/>
              </a:spcBef>
              <a:buClr>
                <a:schemeClr val="dk1"/>
              </a:buClr>
              <a:buSzPct val="116666"/>
              <a:buFont typeface="Arial"/>
              <a:buNone/>
              <a:defRPr sz="1200" b="0" i="0" u="none" strike="noStrike" cap="none">
                <a:solidFill>
                  <a:schemeClr val="dk1"/>
                </a:solidFill>
                <a:latin typeface="Calibri"/>
                <a:ea typeface="Calibri"/>
                <a:cs typeface="Calibri"/>
                <a:sym typeface="Calibri"/>
              </a:defRPr>
            </a:lvl7pPr>
            <a:lvl8pPr marL="2400300" marR="0" lvl="7" indent="0" algn="ctr" rtl="0">
              <a:lnSpc>
                <a:spcPct val="90000"/>
              </a:lnSpc>
              <a:spcBef>
                <a:spcPts val="400"/>
              </a:spcBef>
              <a:buClr>
                <a:schemeClr val="dk1"/>
              </a:buClr>
              <a:buSzPct val="116666"/>
              <a:buFont typeface="Arial"/>
              <a:buNone/>
              <a:defRPr sz="1200" b="0" i="0" u="none" strike="noStrike" cap="none">
                <a:solidFill>
                  <a:schemeClr val="dk1"/>
                </a:solidFill>
                <a:latin typeface="Calibri"/>
                <a:ea typeface="Calibri"/>
                <a:cs typeface="Calibri"/>
                <a:sym typeface="Calibri"/>
              </a:defRPr>
            </a:lvl8pPr>
            <a:lvl9pPr marL="2743200" marR="0" lvl="8" indent="0" algn="ctr" rtl="0">
              <a:lnSpc>
                <a:spcPct val="90000"/>
              </a:lnSpc>
              <a:spcBef>
                <a:spcPts val="400"/>
              </a:spcBef>
              <a:buClr>
                <a:schemeClr val="dk1"/>
              </a:buClr>
              <a:buSzPct val="116666"/>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59" name="Shape 59"/>
          <p:cNvSpPr txBox="1">
            <a:spLocks noGrp="1"/>
          </p:cNvSpPr>
          <p:nvPr>
            <p:ph type="dt" idx="10"/>
          </p:nvPr>
        </p:nvSpPr>
        <p:spPr>
          <a:xfrm>
            <a:off x="628650" y="4767263"/>
            <a:ext cx="2057400" cy="273900"/>
          </a:xfrm>
          <a:prstGeom prst="rect">
            <a:avLst/>
          </a:prstGeom>
          <a:noFill/>
          <a:ln>
            <a:noFill/>
          </a:ln>
        </p:spPr>
        <p:txBody>
          <a:bodyPr wrap="square" lIns="68575" tIns="68575" rIns="68575" bIns="68575" anchor="ctr" anchorCtr="0"/>
          <a:lstStyle>
            <a:lvl1pPr marL="0" marR="0" lvl="0" indent="0" algn="l" rtl="0">
              <a:spcBef>
                <a:spcPts val="0"/>
              </a:spcBef>
              <a:buSzPct val="122222"/>
              <a:buNone/>
              <a:defRPr sz="900" b="0" i="0" u="none" strike="noStrike" cap="none">
                <a:solidFill>
                  <a:srgbClr val="888888"/>
                </a:solidFill>
                <a:latin typeface="Calibri"/>
                <a:ea typeface="Calibri"/>
                <a:cs typeface="Calibri"/>
                <a:sym typeface="Calibri"/>
              </a:defRPr>
            </a:lvl1pPr>
            <a:lvl2pPr marL="342900" marR="0" lvl="1" indent="0" algn="l" rtl="0">
              <a:spcBef>
                <a:spcPts val="0"/>
              </a:spcBef>
              <a:buSzPct val="78571"/>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SzPct val="78571"/>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SzPct val="78571"/>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SzPct val="78571"/>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SzPct val="78571"/>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SzPct val="78571"/>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SzPct val="78571"/>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SzPct val="78571"/>
              <a:buNone/>
              <a:defRPr sz="1400" b="0" i="0" u="none" strike="noStrike" cap="none">
                <a:solidFill>
                  <a:schemeClr val="dk1"/>
                </a:solidFill>
                <a:latin typeface="Calibri"/>
                <a:ea typeface="Calibri"/>
                <a:cs typeface="Calibri"/>
                <a:sym typeface="Calibri"/>
              </a:defRPr>
            </a:lvl9pPr>
          </a:lstStyle>
          <a:p>
            <a:endParaRPr/>
          </a:p>
        </p:txBody>
      </p:sp>
      <p:sp>
        <p:nvSpPr>
          <p:cNvPr id="60" name="Shape 60"/>
          <p:cNvSpPr txBox="1">
            <a:spLocks noGrp="1"/>
          </p:cNvSpPr>
          <p:nvPr>
            <p:ph type="ftr" idx="11"/>
          </p:nvPr>
        </p:nvSpPr>
        <p:spPr>
          <a:xfrm>
            <a:off x="3028950" y="4767263"/>
            <a:ext cx="3086100" cy="273900"/>
          </a:xfrm>
          <a:prstGeom prst="rect">
            <a:avLst/>
          </a:prstGeom>
          <a:noFill/>
          <a:ln>
            <a:noFill/>
          </a:ln>
        </p:spPr>
        <p:txBody>
          <a:bodyPr wrap="square" lIns="68575" tIns="68575" rIns="68575" bIns="68575" anchor="ctr" anchorCtr="0"/>
          <a:lstStyle>
            <a:lvl1pPr marL="0" marR="0" lvl="0" indent="0" algn="ctr" rtl="0">
              <a:spcBef>
                <a:spcPts val="0"/>
              </a:spcBef>
              <a:buSzPct val="122222"/>
              <a:buNone/>
              <a:defRPr sz="900" b="0" i="0" u="none" strike="noStrike" cap="none">
                <a:solidFill>
                  <a:srgbClr val="888888"/>
                </a:solidFill>
                <a:latin typeface="Calibri"/>
                <a:ea typeface="Calibri"/>
                <a:cs typeface="Calibri"/>
                <a:sym typeface="Calibri"/>
              </a:defRPr>
            </a:lvl1pPr>
            <a:lvl2pPr marL="342900" marR="0" lvl="1" indent="0" algn="l" rtl="0">
              <a:spcBef>
                <a:spcPts val="0"/>
              </a:spcBef>
              <a:buSzPct val="78571"/>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SzPct val="78571"/>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SzPct val="78571"/>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SzPct val="78571"/>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SzPct val="78571"/>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SzPct val="78571"/>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SzPct val="78571"/>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SzPct val="78571"/>
              <a:buNone/>
              <a:defRPr sz="1400" b="0" i="0" u="none" strike="noStrike" cap="none">
                <a:solidFill>
                  <a:schemeClr val="dk1"/>
                </a:solidFill>
                <a:latin typeface="Calibri"/>
                <a:ea typeface="Calibri"/>
                <a:cs typeface="Calibri"/>
                <a:sym typeface="Calibri"/>
              </a:defRPr>
            </a:lvl9pPr>
          </a:lstStyle>
          <a:p>
            <a:endParaRPr/>
          </a:p>
        </p:txBody>
      </p:sp>
      <p:sp>
        <p:nvSpPr>
          <p:cNvPr id="61" name="Shape 61"/>
          <p:cNvSpPr txBox="1">
            <a:spLocks noGrp="1"/>
          </p:cNvSpPr>
          <p:nvPr>
            <p:ph type="sldNum" idx="12"/>
          </p:nvPr>
        </p:nvSpPr>
        <p:spPr>
          <a:xfrm>
            <a:off x="6457950" y="4767263"/>
            <a:ext cx="2057400" cy="273900"/>
          </a:xfrm>
          <a:prstGeom prst="rect">
            <a:avLst/>
          </a:prstGeom>
          <a:noFill/>
          <a:ln>
            <a:noFill/>
          </a:ln>
        </p:spPr>
        <p:txBody>
          <a:bodyPr wrap="square" lIns="68575" tIns="34275" rIns="68575" bIns="34275" anchor="ctr" anchorCtr="0">
            <a:noAutofit/>
          </a:bodyPr>
          <a:lstStyle/>
          <a:p>
            <a:pPr marL="0" marR="0" lvl="0" indent="0" algn="r" rtl="0">
              <a:spcBef>
                <a:spcPts val="0"/>
              </a:spcBef>
              <a:buSzPct val="25000"/>
              <a:buNone/>
            </a:pPr>
            <a:fld id="{00000000-1234-1234-1234-123412341234}" type="slidenum">
              <a:rPr lang="en-GB" sz="900" b="0" i="0" u="none" strike="noStrike" cap="none">
                <a:solidFill>
                  <a:srgbClr val="888888"/>
                </a:solidFill>
                <a:latin typeface="Calibri"/>
                <a:ea typeface="Calibri"/>
                <a:cs typeface="Calibri"/>
                <a:sym typeface="Calibri"/>
              </a:rPr>
              <a:t>‹#›</a:t>
            </a:fld>
            <a:endParaRPr lang="en-GB" sz="9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62"/>
        <p:cNvGrpSpPr/>
        <p:nvPr/>
      </p:nvGrpSpPr>
      <p:grpSpPr>
        <a:xfrm>
          <a:off x="0" y="0"/>
          <a:ext cx="0" cy="0"/>
          <a:chOff x="0" y="0"/>
          <a:chExt cx="0" cy="0"/>
        </a:xfrm>
      </p:grpSpPr>
      <p:sp>
        <p:nvSpPr>
          <p:cNvPr id="63" name="Shape 63"/>
          <p:cNvSpPr txBox="1">
            <a:spLocks noGrp="1"/>
          </p:cNvSpPr>
          <p:nvPr>
            <p:ph type="title"/>
          </p:nvPr>
        </p:nvSpPr>
        <p:spPr>
          <a:xfrm>
            <a:off x="628650" y="273844"/>
            <a:ext cx="7886700" cy="994200"/>
          </a:xfrm>
          <a:prstGeom prst="rect">
            <a:avLst/>
          </a:prstGeom>
          <a:noFill/>
          <a:ln>
            <a:noFill/>
          </a:ln>
        </p:spPr>
        <p:txBody>
          <a:bodyPr wrap="square" lIns="68575" tIns="68575" rIns="68575" bIns="68575" anchor="ctr" anchorCtr="0"/>
          <a:lstStyle>
            <a:lvl1pPr marL="0" marR="0" lvl="0" indent="0" algn="l" rtl="0">
              <a:lnSpc>
                <a:spcPct val="90000"/>
              </a:lnSpc>
              <a:spcBef>
                <a:spcPts val="0"/>
              </a:spcBef>
              <a:buClr>
                <a:schemeClr val="dk1"/>
              </a:buClr>
              <a:buSzPct val="33333"/>
              <a:buFont typeface="Calibri"/>
              <a:buNone/>
              <a:defRPr sz="3300" b="0" i="0" u="none" strike="noStrike" cap="none">
                <a:solidFill>
                  <a:schemeClr val="dk1"/>
                </a:solidFill>
                <a:latin typeface="Calibri"/>
                <a:ea typeface="Calibri"/>
                <a:cs typeface="Calibri"/>
                <a:sym typeface="Calibri"/>
              </a:defRPr>
            </a:lvl1pPr>
            <a:lvl2pPr lvl="1" indent="0" rtl="0">
              <a:spcBef>
                <a:spcPts val="0"/>
              </a:spcBef>
              <a:buSzPct val="78571"/>
              <a:buNone/>
              <a:defRPr sz="1400"/>
            </a:lvl2pPr>
            <a:lvl3pPr lvl="2" indent="0" rtl="0">
              <a:spcBef>
                <a:spcPts val="0"/>
              </a:spcBef>
              <a:buSzPct val="78571"/>
              <a:buNone/>
              <a:defRPr sz="1400"/>
            </a:lvl3pPr>
            <a:lvl4pPr lvl="3" indent="0" rtl="0">
              <a:spcBef>
                <a:spcPts val="0"/>
              </a:spcBef>
              <a:buSzPct val="78571"/>
              <a:buNone/>
              <a:defRPr sz="1400"/>
            </a:lvl4pPr>
            <a:lvl5pPr lvl="4" indent="0" rtl="0">
              <a:spcBef>
                <a:spcPts val="0"/>
              </a:spcBef>
              <a:buSzPct val="78571"/>
              <a:buNone/>
              <a:defRPr sz="1400"/>
            </a:lvl5pPr>
            <a:lvl6pPr lvl="5" indent="0" rtl="0">
              <a:spcBef>
                <a:spcPts val="0"/>
              </a:spcBef>
              <a:buSzPct val="78571"/>
              <a:buNone/>
              <a:defRPr sz="1400"/>
            </a:lvl6pPr>
            <a:lvl7pPr lvl="6" indent="0" rtl="0">
              <a:spcBef>
                <a:spcPts val="0"/>
              </a:spcBef>
              <a:buSzPct val="78571"/>
              <a:buNone/>
              <a:defRPr sz="1400"/>
            </a:lvl7pPr>
            <a:lvl8pPr lvl="7" indent="0" rtl="0">
              <a:spcBef>
                <a:spcPts val="0"/>
              </a:spcBef>
              <a:buSzPct val="78571"/>
              <a:buNone/>
              <a:defRPr sz="1400"/>
            </a:lvl8pPr>
            <a:lvl9pPr lvl="8" indent="0" rtl="0">
              <a:spcBef>
                <a:spcPts val="0"/>
              </a:spcBef>
              <a:buSzPct val="78571"/>
              <a:buNone/>
              <a:defRPr sz="1400"/>
            </a:lvl9pPr>
          </a:lstStyle>
          <a:p>
            <a:endParaRPr/>
          </a:p>
        </p:txBody>
      </p:sp>
      <p:sp>
        <p:nvSpPr>
          <p:cNvPr id="64" name="Shape 64"/>
          <p:cNvSpPr txBox="1">
            <a:spLocks noGrp="1"/>
          </p:cNvSpPr>
          <p:nvPr>
            <p:ph type="body" idx="1"/>
          </p:nvPr>
        </p:nvSpPr>
        <p:spPr>
          <a:xfrm>
            <a:off x="628650" y="1369219"/>
            <a:ext cx="7886700" cy="3263400"/>
          </a:xfrm>
          <a:prstGeom prst="rect">
            <a:avLst/>
          </a:prstGeom>
          <a:noFill/>
          <a:ln>
            <a:noFill/>
          </a:ln>
        </p:spPr>
        <p:txBody>
          <a:bodyPr wrap="square" lIns="68575" tIns="68575" rIns="68575" bIns="68575" anchor="t" anchorCtr="0"/>
          <a:lstStyle>
            <a:lvl1pPr marL="177800" marR="0" lvl="0" indent="-38100" algn="l" rtl="0">
              <a:lnSpc>
                <a:spcPct val="90000"/>
              </a:lnSpc>
              <a:spcBef>
                <a:spcPts val="800"/>
              </a:spcBef>
              <a:buClr>
                <a:schemeClr val="dk1"/>
              </a:buClr>
              <a:buSzPct val="100000"/>
              <a:buFont typeface="Arial"/>
              <a:buChar char="•"/>
              <a:defRPr sz="2100" b="0" i="0" u="none" strike="noStrike" cap="none">
                <a:solidFill>
                  <a:schemeClr val="dk1"/>
                </a:solidFill>
                <a:latin typeface="Calibri"/>
                <a:ea typeface="Calibri"/>
                <a:cs typeface="Calibri"/>
                <a:sym typeface="Calibri"/>
              </a:defRPr>
            </a:lvl1pPr>
            <a:lvl2pPr marL="520700" marR="0" lvl="1" indent="-63500" algn="l" rtl="0">
              <a:lnSpc>
                <a:spcPct val="90000"/>
              </a:lnSpc>
              <a:spcBef>
                <a:spcPts val="4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2pPr>
            <a:lvl3pPr marL="863600" marR="0" lvl="2" indent="-76200" algn="l" rtl="0">
              <a:lnSpc>
                <a:spcPct val="90000"/>
              </a:lnSpc>
              <a:spcBef>
                <a:spcPts val="4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3pPr>
            <a:lvl4pPr marL="1206500" marR="0" lvl="3"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4pPr>
            <a:lvl5pPr marL="1549400" marR="0" lvl="4"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5pPr>
            <a:lvl6pPr marL="1892300" marR="0" lvl="5"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6pPr>
            <a:lvl7pPr marL="2235200" marR="0" lvl="6"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7pPr>
            <a:lvl8pPr marL="2578100" marR="0" lvl="7"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8pPr>
            <a:lvl9pPr marL="2921000" marR="0" lvl="8"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65" name="Shape 65"/>
          <p:cNvSpPr txBox="1">
            <a:spLocks noGrp="1"/>
          </p:cNvSpPr>
          <p:nvPr>
            <p:ph type="dt" idx="10"/>
          </p:nvPr>
        </p:nvSpPr>
        <p:spPr>
          <a:xfrm>
            <a:off x="628650" y="4767263"/>
            <a:ext cx="2057400" cy="273900"/>
          </a:xfrm>
          <a:prstGeom prst="rect">
            <a:avLst/>
          </a:prstGeom>
          <a:noFill/>
          <a:ln>
            <a:noFill/>
          </a:ln>
        </p:spPr>
        <p:txBody>
          <a:bodyPr wrap="square" lIns="68575" tIns="68575" rIns="68575" bIns="68575" anchor="ctr" anchorCtr="0"/>
          <a:lstStyle>
            <a:lvl1pPr marL="0" marR="0" lvl="0" indent="0" algn="l" rtl="0">
              <a:spcBef>
                <a:spcPts val="0"/>
              </a:spcBef>
              <a:buSzPct val="122222"/>
              <a:buNone/>
              <a:defRPr sz="900">
                <a:solidFill>
                  <a:srgbClr val="888888"/>
                </a:solidFill>
                <a:latin typeface="Calibri"/>
                <a:ea typeface="Calibri"/>
                <a:cs typeface="Calibri"/>
                <a:sym typeface="Calibri"/>
              </a:defRPr>
            </a:lvl1pPr>
            <a:lvl2pPr marL="342900" marR="0" lvl="1" indent="0" algn="l" rtl="0">
              <a:spcBef>
                <a:spcPts val="0"/>
              </a:spcBef>
              <a:buSzPct val="78571"/>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SzPct val="78571"/>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SzPct val="78571"/>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SzPct val="78571"/>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SzPct val="78571"/>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SzPct val="78571"/>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SzPct val="78571"/>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SzPct val="78571"/>
              <a:buNone/>
              <a:defRPr sz="1400" b="0" i="0" u="none" strike="noStrike" cap="none">
                <a:solidFill>
                  <a:schemeClr val="dk1"/>
                </a:solidFill>
                <a:latin typeface="Calibri"/>
                <a:ea typeface="Calibri"/>
                <a:cs typeface="Calibri"/>
                <a:sym typeface="Calibri"/>
              </a:defRPr>
            </a:lvl9pPr>
          </a:lstStyle>
          <a:p>
            <a:endParaRPr/>
          </a:p>
        </p:txBody>
      </p:sp>
      <p:sp>
        <p:nvSpPr>
          <p:cNvPr id="66" name="Shape 66"/>
          <p:cNvSpPr txBox="1">
            <a:spLocks noGrp="1"/>
          </p:cNvSpPr>
          <p:nvPr>
            <p:ph type="ftr" idx="11"/>
          </p:nvPr>
        </p:nvSpPr>
        <p:spPr>
          <a:xfrm>
            <a:off x="3028950" y="4767263"/>
            <a:ext cx="3086100" cy="273900"/>
          </a:xfrm>
          <a:prstGeom prst="rect">
            <a:avLst/>
          </a:prstGeom>
          <a:noFill/>
          <a:ln>
            <a:noFill/>
          </a:ln>
        </p:spPr>
        <p:txBody>
          <a:bodyPr wrap="square" lIns="68575" tIns="68575" rIns="68575" bIns="68575" anchor="ctr" anchorCtr="0"/>
          <a:lstStyle>
            <a:lvl1pPr marL="0" marR="0" lvl="0" indent="0" algn="ctr" rtl="0">
              <a:spcBef>
                <a:spcPts val="0"/>
              </a:spcBef>
              <a:buSzPct val="122222"/>
              <a:buNone/>
              <a:defRPr sz="900">
                <a:solidFill>
                  <a:srgbClr val="888888"/>
                </a:solidFill>
                <a:latin typeface="Calibri"/>
                <a:ea typeface="Calibri"/>
                <a:cs typeface="Calibri"/>
                <a:sym typeface="Calibri"/>
              </a:defRPr>
            </a:lvl1pPr>
            <a:lvl2pPr marL="342900" marR="0" lvl="1" indent="0" algn="l" rtl="0">
              <a:spcBef>
                <a:spcPts val="0"/>
              </a:spcBef>
              <a:buSzPct val="78571"/>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SzPct val="78571"/>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SzPct val="78571"/>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SzPct val="78571"/>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SzPct val="78571"/>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SzPct val="78571"/>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SzPct val="78571"/>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SzPct val="78571"/>
              <a:buNone/>
              <a:defRPr sz="1400" b="0" i="0" u="none" strike="noStrike" cap="none">
                <a:solidFill>
                  <a:schemeClr val="dk1"/>
                </a:solidFill>
                <a:latin typeface="Calibri"/>
                <a:ea typeface="Calibri"/>
                <a:cs typeface="Calibri"/>
                <a:sym typeface="Calibri"/>
              </a:defRPr>
            </a:lvl9pPr>
          </a:lstStyle>
          <a:p>
            <a:endParaRPr/>
          </a:p>
        </p:txBody>
      </p:sp>
      <p:sp>
        <p:nvSpPr>
          <p:cNvPr id="67" name="Shape 67"/>
          <p:cNvSpPr txBox="1">
            <a:spLocks noGrp="1"/>
          </p:cNvSpPr>
          <p:nvPr>
            <p:ph type="sldNum" idx="12"/>
          </p:nvPr>
        </p:nvSpPr>
        <p:spPr>
          <a:xfrm>
            <a:off x="6457950" y="4767263"/>
            <a:ext cx="2057400" cy="273900"/>
          </a:xfrm>
          <a:prstGeom prst="rect">
            <a:avLst/>
          </a:prstGeom>
          <a:noFill/>
          <a:ln>
            <a:noFill/>
          </a:ln>
        </p:spPr>
        <p:txBody>
          <a:bodyPr wrap="square" lIns="68575" tIns="34275" rIns="68575" bIns="34275" anchor="ctr" anchorCtr="0">
            <a:noAutofit/>
          </a:bodyPr>
          <a:lstStyle/>
          <a:p>
            <a:pPr marL="0" marR="0" lvl="0" indent="0" algn="r" rtl="0">
              <a:spcBef>
                <a:spcPts val="0"/>
              </a:spcBef>
              <a:buSzPct val="25000"/>
              <a:buNone/>
            </a:pPr>
            <a:fld id="{00000000-1234-1234-1234-123412341234}" type="slidenum">
              <a:rPr lang="en-GB" sz="900">
                <a:solidFill>
                  <a:srgbClr val="888888"/>
                </a:solidFill>
                <a:latin typeface="Calibri"/>
                <a:ea typeface="Calibri"/>
                <a:cs typeface="Calibri"/>
                <a:sym typeface="Calibri"/>
              </a:rPr>
              <a:t>‹#›</a:t>
            </a:fld>
            <a:endParaRPr lang="en-GB" sz="900">
              <a:solidFill>
                <a:srgbClr val="888888"/>
              </a:solidFill>
              <a:latin typeface="Calibri"/>
              <a:ea typeface="Calibri"/>
              <a:cs typeface="Calibri"/>
              <a:sym typeface="Calibri"/>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68"/>
        <p:cNvGrpSpPr/>
        <p:nvPr/>
      </p:nvGrpSpPr>
      <p:grpSpPr>
        <a:xfrm>
          <a:off x="0" y="0"/>
          <a:ext cx="0" cy="0"/>
          <a:chOff x="0" y="0"/>
          <a:chExt cx="0" cy="0"/>
        </a:xfrm>
      </p:grpSpPr>
      <p:sp>
        <p:nvSpPr>
          <p:cNvPr id="69" name="Shape 69"/>
          <p:cNvSpPr txBox="1">
            <a:spLocks noGrp="1"/>
          </p:cNvSpPr>
          <p:nvPr>
            <p:ph type="title"/>
          </p:nvPr>
        </p:nvSpPr>
        <p:spPr>
          <a:xfrm>
            <a:off x="623888" y="1282304"/>
            <a:ext cx="7886700" cy="2139600"/>
          </a:xfrm>
          <a:prstGeom prst="rect">
            <a:avLst/>
          </a:prstGeom>
          <a:noFill/>
          <a:ln>
            <a:noFill/>
          </a:ln>
        </p:spPr>
        <p:txBody>
          <a:bodyPr wrap="square" lIns="68575" tIns="68575" rIns="68575" bIns="68575" anchor="b" anchorCtr="0"/>
          <a:lstStyle>
            <a:lvl1pPr marL="0" marR="0" lvl="0" indent="0" algn="l" rtl="0">
              <a:lnSpc>
                <a:spcPct val="90000"/>
              </a:lnSpc>
              <a:spcBef>
                <a:spcPts val="0"/>
              </a:spcBef>
              <a:buClr>
                <a:schemeClr val="dk1"/>
              </a:buClr>
              <a:buSzPct val="25000"/>
              <a:buFont typeface="Calibri"/>
              <a:buNone/>
              <a:defRPr sz="4500" b="0" i="0" u="none" strike="noStrike" cap="none">
                <a:solidFill>
                  <a:schemeClr val="dk1"/>
                </a:solidFill>
                <a:latin typeface="Calibri"/>
                <a:ea typeface="Calibri"/>
                <a:cs typeface="Calibri"/>
                <a:sym typeface="Calibri"/>
              </a:defRPr>
            </a:lvl1pPr>
            <a:lvl2pPr lvl="1" indent="0" rtl="0">
              <a:spcBef>
                <a:spcPts val="0"/>
              </a:spcBef>
              <a:buSzPct val="78571"/>
              <a:buNone/>
              <a:defRPr sz="1400"/>
            </a:lvl2pPr>
            <a:lvl3pPr lvl="2" indent="0" rtl="0">
              <a:spcBef>
                <a:spcPts val="0"/>
              </a:spcBef>
              <a:buSzPct val="78571"/>
              <a:buNone/>
              <a:defRPr sz="1400"/>
            </a:lvl3pPr>
            <a:lvl4pPr lvl="3" indent="0" rtl="0">
              <a:spcBef>
                <a:spcPts val="0"/>
              </a:spcBef>
              <a:buSzPct val="78571"/>
              <a:buNone/>
              <a:defRPr sz="1400"/>
            </a:lvl4pPr>
            <a:lvl5pPr lvl="4" indent="0" rtl="0">
              <a:spcBef>
                <a:spcPts val="0"/>
              </a:spcBef>
              <a:buSzPct val="78571"/>
              <a:buNone/>
              <a:defRPr sz="1400"/>
            </a:lvl5pPr>
            <a:lvl6pPr lvl="5" indent="0" rtl="0">
              <a:spcBef>
                <a:spcPts val="0"/>
              </a:spcBef>
              <a:buSzPct val="78571"/>
              <a:buNone/>
              <a:defRPr sz="1400"/>
            </a:lvl6pPr>
            <a:lvl7pPr lvl="6" indent="0" rtl="0">
              <a:spcBef>
                <a:spcPts val="0"/>
              </a:spcBef>
              <a:buSzPct val="78571"/>
              <a:buNone/>
              <a:defRPr sz="1400"/>
            </a:lvl7pPr>
            <a:lvl8pPr lvl="7" indent="0" rtl="0">
              <a:spcBef>
                <a:spcPts val="0"/>
              </a:spcBef>
              <a:buSzPct val="78571"/>
              <a:buNone/>
              <a:defRPr sz="1400"/>
            </a:lvl8pPr>
            <a:lvl9pPr lvl="8" indent="0" rtl="0">
              <a:spcBef>
                <a:spcPts val="0"/>
              </a:spcBef>
              <a:buSzPct val="78571"/>
              <a:buNone/>
              <a:defRPr sz="1400"/>
            </a:lvl9pPr>
          </a:lstStyle>
          <a:p>
            <a:endParaRPr/>
          </a:p>
        </p:txBody>
      </p:sp>
      <p:sp>
        <p:nvSpPr>
          <p:cNvPr id="70" name="Shape 70"/>
          <p:cNvSpPr txBox="1">
            <a:spLocks noGrp="1"/>
          </p:cNvSpPr>
          <p:nvPr>
            <p:ph type="body" idx="1"/>
          </p:nvPr>
        </p:nvSpPr>
        <p:spPr>
          <a:xfrm>
            <a:off x="623888" y="3442097"/>
            <a:ext cx="7886700" cy="1125300"/>
          </a:xfrm>
          <a:prstGeom prst="rect">
            <a:avLst/>
          </a:prstGeom>
          <a:noFill/>
          <a:ln>
            <a:noFill/>
          </a:ln>
        </p:spPr>
        <p:txBody>
          <a:bodyPr wrap="square" lIns="68575" tIns="68575" rIns="68575" bIns="68575" anchor="t" anchorCtr="0"/>
          <a:lstStyle>
            <a:lvl1pPr marL="0" marR="0" lvl="0" indent="0" algn="l" rtl="0">
              <a:lnSpc>
                <a:spcPct val="90000"/>
              </a:lnSpc>
              <a:spcBef>
                <a:spcPts val="800"/>
              </a:spcBef>
              <a:buClr>
                <a:srgbClr val="888888"/>
              </a:buClr>
              <a:buSzPct val="116666"/>
              <a:buFont typeface="Arial"/>
              <a:buNone/>
              <a:defRPr sz="1800" b="0" i="0" u="none" strike="noStrike" cap="none">
                <a:solidFill>
                  <a:srgbClr val="888888"/>
                </a:solidFill>
                <a:latin typeface="Calibri"/>
                <a:ea typeface="Calibri"/>
                <a:cs typeface="Calibri"/>
                <a:sym typeface="Calibri"/>
              </a:defRPr>
            </a:lvl1pPr>
            <a:lvl2pPr marL="342900" marR="0" lvl="1" indent="0" algn="l" rtl="0">
              <a:lnSpc>
                <a:spcPct val="90000"/>
              </a:lnSpc>
              <a:spcBef>
                <a:spcPts val="400"/>
              </a:spcBef>
              <a:buClr>
                <a:srgbClr val="888888"/>
              </a:buClr>
              <a:buSzPct val="120000"/>
              <a:buFont typeface="Arial"/>
              <a:buNone/>
              <a:defRPr sz="1500" b="0" i="0" u="none" strike="noStrike" cap="none">
                <a:solidFill>
                  <a:srgbClr val="888888"/>
                </a:solidFill>
                <a:latin typeface="Calibri"/>
                <a:ea typeface="Calibri"/>
                <a:cs typeface="Calibri"/>
                <a:sym typeface="Calibri"/>
              </a:defRPr>
            </a:lvl2pPr>
            <a:lvl3pPr marL="685800" marR="0" lvl="2" indent="0" algn="l" rtl="0">
              <a:lnSpc>
                <a:spcPct val="90000"/>
              </a:lnSpc>
              <a:spcBef>
                <a:spcPts val="400"/>
              </a:spcBef>
              <a:buClr>
                <a:srgbClr val="888888"/>
              </a:buClr>
              <a:buSzPct val="107142"/>
              <a:buFont typeface="Arial"/>
              <a:buNone/>
              <a:defRPr sz="1400" b="0" i="0" u="none" strike="noStrike" cap="none">
                <a:solidFill>
                  <a:srgbClr val="888888"/>
                </a:solidFill>
                <a:latin typeface="Calibri"/>
                <a:ea typeface="Calibri"/>
                <a:cs typeface="Calibri"/>
                <a:sym typeface="Calibri"/>
              </a:defRPr>
            </a:lvl3pPr>
            <a:lvl4pPr marL="1028700" marR="0" lvl="3" indent="0" algn="l" rtl="0">
              <a:lnSpc>
                <a:spcPct val="90000"/>
              </a:lnSpc>
              <a:spcBef>
                <a:spcPts val="400"/>
              </a:spcBef>
              <a:buClr>
                <a:srgbClr val="888888"/>
              </a:buClr>
              <a:buSzPct val="116666"/>
              <a:buFont typeface="Arial"/>
              <a:buNone/>
              <a:defRPr sz="1200" b="0" i="0" u="none" strike="noStrike" cap="none">
                <a:solidFill>
                  <a:srgbClr val="888888"/>
                </a:solidFill>
                <a:latin typeface="Calibri"/>
                <a:ea typeface="Calibri"/>
                <a:cs typeface="Calibri"/>
                <a:sym typeface="Calibri"/>
              </a:defRPr>
            </a:lvl4pPr>
            <a:lvl5pPr marL="1371600" marR="0" lvl="4" indent="0" algn="l" rtl="0">
              <a:lnSpc>
                <a:spcPct val="90000"/>
              </a:lnSpc>
              <a:spcBef>
                <a:spcPts val="400"/>
              </a:spcBef>
              <a:buClr>
                <a:srgbClr val="888888"/>
              </a:buClr>
              <a:buSzPct val="116666"/>
              <a:buFont typeface="Arial"/>
              <a:buNone/>
              <a:defRPr sz="1200" b="0" i="0" u="none" strike="noStrike" cap="none">
                <a:solidFill>
                  <a:srgbClr val="888888"/>
                </a:solidFill>
                <a:latin typeface="Calibri"/>
                <a:ea typeface="Calibri"/>
                <a:cs typeface="Calibri"/>
                <a:sym typeface="Calibri"/>
              </a:defRPr>
            </a:lvl5pPr>
            <a:lvl6pPr marL="1714500" marR="0" lvl="5" indent="0" algn="l" rtl="0">
              <a:lnSpc>
                <a:spcPct val="90000"/>
              </a:lnSpc>
              <a:spcBef>
                <a:spcPts val="400"/>
              </a:spcBef>
              <a:buClr>
                <a:srgbClr val="888888"/>
              </a:buClr>
              <a:buSzPct val="116666"/>
              <a:buFont typeface="Arial"/>
              <a:buNone/>
              <a:defRPr sz="1200" b="0" i="0" u="none" strike="noStrike" cap="none">
                <a:solidFill>
                  <a:srgbClr val="888888"/>
                </a:solidFill>
                <a:latin typeface="Calibri"/>
                <a:ea typeface="Calibri"/>
                <a:cs typeface="Calibri"/>
                <a:sym typeface="Calibri"/>
              </a:defRPr>
            </a:lvl6pPr>
            <a:lvl7pPr marL="2057400" marR="0" lvl="6" indent="0" algn="l" rtl="0">
              <a:lnSpc>
                <a:spcPct val="90000"/>
              </a:lnSpc>
              <a:spcBef>
                <a:spcPts val="400"/>
              </a:spcBef>
              <a:buClr>
                <a:srgbClr val="888888"/>
              </a:buClr>
              <a:buSzPct val="116666"/>
              <a:buFont typeface="Arial"/>
              <a:buNone/>
              <a:defRPr sz="1200" b="0" i="0" u="none" strike="noStrike" cap="none">
                <a:solidFill>
                  <a:srgbClr val="888888"/>
                </a:solidFill>
                <a:latin typeface="Calibri"/>
                <a:ea typeface="Calibri"/>
                <a:cs typeface="Calibri"/>
                <a:sym typeface="Calibri"/>
              </a:defRPr>
            </a:lvl7pPr>
            <a:lvl8pPr marL="2400300" marR="0" lvl="7" indent="0" algn="l" rtl="0">
              <a:lnSpc>
                <a:spcPct val="90000"/>
              </a:lnSpc>
              <a:spcBef>
                <a:spcPts val="400"/>
              </a:spcBef>
              <a:buClr>
                <a:srgbClr val="888888"/>
              </a:buClr>
              <a:buSzPct val="116666"/>
              <a:buFont typeface="Arial"/>
              <a:buNone/>
              <a:defRPr sz="1200" b="0" i="0" u="none" strike="noStrike" cap="none">
                <a:solidFill>
                  <a:srgbClr val="888888"/>
                </a:solidFill>
                <a:latin typeface="Calibri"/>
                <a:ea typeface="Calibri"/>
                <a:cs typeface="Calibri"/>
                <a:sym typeface="Calibri"/>
              </a:defRPr>
            </a:lvl8pPr>
            <a:lvl9pPr marL="2743200" marR="0" lvl="8" indent="0" algn="l" rtl="0">
              <a:lnSpc>
                <a:spcPct val="90000"/>
              </a:lnSpc>
              <a:spcBef>
                <a:spcPts val="400"/>
              </a:spcBef>
              <a:buClr>
                <a:srgbClr val="888888"/>
              </a:buClr>
              <a:buSzPct val="116666"/>
              <a:buFont typeface="Arial"/>
              <a:buNone/>
              <a:defRPr sz="1200" b="0" i="0" u="none" strike="noStrike" cap="none">
                <a:solidFill>
                  <a:srgbClr val="888888"/>
                </a:solidFill>
                <a:latin typeface="Calibri"/>
                <a:ea typeface="Calibri"/>
                <a:cs typeface="Calibri"/>
                <a:sym typeface="Calibri"/>
              </a:defRPr>
            </a:lvl9pPr>
          </a:lstStyle>
          <a:p>
            <a:endParaRPr/>
          </a:p>
        </p:txBody>
      </p:sp>
      <p:sp>
        <p:nvSpPr>
          <p:cNvPr id="71" name="Shape 71"/>
          <p:cNvSpPr txBox="1">
            <a:spLocks noGrp="1"/>
          </p:cNvSpPr>
          <p:nvPr>
            <p:ph type="dt" idx="10"/>
          </p:nvPr>
        </p:nvSpPr>
        <p:spPr>
          <a:xfrm>
            <a:off x="628650" y="4767263"/>
            <a:ext cx="2057400" cy="273900"/>
          </a:xfrm>
          <a:prstGeom prst="rect">
            <a:avLst/>
          </a:prstGeom>
          <a:noFill/>
          <a:ln>
            <a:noFill/>
          </a:ln>
        </p:spPr>
        <p:txBody>
          <a:bodyPr wrap="square" lIns="68575" tIns="68575" rIns="68575" bIns="68575" anchor="ctr" anchorCtr="0"/>
          <a:lstStyle>
            <a:lvl1pPr marL="0" marR="0" lvl="0" indent="0" algn="l" rtl="0">
              <a:spcBef>
                <a:spcPts val="0"/>
              </a:spcBef>
              <a:buSzPct val="122222"/>
              <a:buNone/>
              <a:defRPr sz="900">
                <a:solidFill>
                  <a:srgbClr val="888888"/>
                </a:solidFill>
                <a:latin typeface="Calibri"/>
                <a:ea typeface="Calibri"/>
                <a:cs typeface="Calibri"/>
                <a:sym typeface="Calibri"/>
              </a:defRPr>
            </a:lvl1pPr>
            <a:lvl2pPr marL="342900" marR="0" lvl="1" indent="0" algn="l" rtl="0">
              <a:spcBef>
                <a:spcPts val="0"/>
              </a:spcBef>
              <a:buSzPct val="78571"/>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SzPct val="78571"/>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SzPct val="78571"/>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SzPct val="78571"/>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SzPct val="78571"/>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SzPct val="78571"/>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SzPct val="78571"/>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SzPct val="78571"/>
              <a:buNone/>
              <a:defRPr sz="1400" b="0" i="0" u="none" strike="noStrike" cap="none">
                <a:solidFill>
                  <a:schemeClr val="dk1"/>
                </a:solidFill>
                <a:latin typeface="Calibri"/>
                <a:ea typeface="Calibri"/>
                <a:cs typeface="Calibri"/>
                <a:sym typeface="Calibri"/>
              </a:defRPr>
            </a:lvl9pPr>
          </a:lstStyle>
          <a:p>
            <a:endParaRPr/>
          </a:p>
        </p:txBody>
      </p:sp>
      <p:sp>
        <p:nvSpPr>
          <p:cNvPr id="72" name="Shape 72"/>
          <p:cNvSpPr txBox="1">
            <a:spLocks noGrp="1"/>
          </p:cNvSpPr>
          <p:nvPr>
            <p:ph type="ftr" idx="11"/>
          </p:nvPr>
        </p:nvSpPr>
        <p:spPr>
          <a:xfrm>
            <a:off x="3028950" y="4767263"/>
            <a:ext cx="3086100" cy="273900"/>
          </a:xfrm>
          <a:prstGeom prst="rect">
            <a:avLst/>
          </a:prstGeom>
          <a:noFill/>
          <a:ln>
            <a:noFill/>
          </a:ln>
        </p:spPr>
        <p:txBody>
          <a:bodyPr wrap="square" lIns="68575" tIns="68575" rIns="68575" bIns="68575" anchor="ctr" anchorCtr="0"/>
          <a:lstStyle>
            <a:lvl1pPr marL="0" marR="0" lvl="0" indent="0" algn="ctr" rtl="0">
              <a:spcBef>
                <a:spcPts val="0"/>
              </a:spcBef>
              <a:buSzPct val="122222"/>
              <a:buNone/>
              <a:defRPr sz="900">
                <a:solidFill>
                  <a:srgbClr val="888888"/>
                </a:solidFill>
                <a:latin typeface="Calibri"/>
                <a:ea typeface="Calibri"/>
                <a:cs typeface="Calibri"/>
                <a:sym typeface="Calibri"/>
              </a:defRPr>
            </a:lvl1pPr>
            <a:lvl2pPr marL="342900" marR="0" lvl="1" indent="0" algn="l" rtl="0">
              <a:spcBef>
                <a:spcPts val="0"/>
              </a:spcBef>
              <a:buSzPct val="78571"/>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SzPct val="78571"/>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SzPct val="78571"/>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SzPct val="78571"/>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SzPct val="78571"/>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SzPct val="78571"/>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SzPct val="78571"/>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SzPct val="78571"/>
              <a:buNone/>
              <a:defRPr sz="1400" b="0" i="0" u="none" strike="noStrike" cap="none">
                <a:solidFill>
                  <a:schemeClr val="dk1"/>
                </a:solidFill>
                <a:latin typeface="Calibri"/>
                <a:ea typeface="Calibri"/>
                <a:cs typeface="Calibri"/>
                <a:sym typeface="Calibri"/>
              </a:defRPr>
            </a:lvl9pPr>
          </a:lstStyle>
          <a:p>
            <a:endParaRPr/>
          </a:p>
        </p:txBody>
      </p:sp>
      <p:sp>
        <p:nvSpPr>
          <p:cNvPr id="73" name="Shape 73"/>
          <p:cNvSpPr txBox="1">
            <a:spLocks noGrp="1"/>
          </p:cNvSpPr>
          <p:nvPr>
            <p:ph type="sldNum" idx="12"/>
          </p:nvPr>
        </p:nvSpPr>
        <p:spPr>
          <a:xfrm>
            <a:off x="6457950" y="4767263"/>
            <a:ext cx="2057400" cy="273900"/>
          </a:xfrm>
          <a:prstGeom prst="rect">
            <a:avLst/>
          </a:prstGeom>
          <a:noFill/>
          <a:ln>
            <a:noFill/>
          </a:ln>
        </p:spPr>
        <p:txBody>
          <a:bodyPr wrap="square" lIns="68575" tIns="34275" rIns="68575" bIns="34275" anchor="ctr" anchorCtr="0">
            <a:noAutofit/>
          </a:bodyPr>
          <a:lstStyle/>
          <a:p>
            <a:pPr marL="0" marR="0" lvl="0" indent="0" algn="r" rtl="0">
              <a:spcBef>
                <a:spcPts val="0"/>
              </a:spcBef>
              <a:buSzPct val="25000"/>
              <a:buNone/>
            </a:pPr>
            <a:fld id="{00000000-1234-1234-1234-123412341234}" type="slidenum">
              <a:rPr lang="en-GB" sz="900">
                <a:solidFill>
                  <a:srgbClr val="888888"/>
                </a:solidFill>
                <a:latin typeface="Calibri"/>
                <a:ea typeface="Calibri"/>
                <a:cs typeface="Calibri"/>
                <a:sym typeface="Calibri"/>
              </a:rPr>
              <a:t>‹#›</a:t>
            </a:fld>
            <a:endParaRPr lang="en-GB" sz="900">
              <a:solidFill>
                <a:srgbClr val="888888"/>
              </a:solidFill>
              <a:latin typeface="Calibri"/>
              <a:ea typeface="Calibri"/>
              <a:cs typeface="Calibri"/>
              <a:sym typeface="Calibri"/>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74"/>
        <p:cNvGrpSpPr/>
        <p:nvPr/>
      </p:nvGrpSpPr>
      <p:grpSpPr>
        <a:xfrm>
          <a:off x="0" y="0"/>
          <a:ext cx="0" cy="0"/>
          <a:chOff x="0" y="0"/>
          <a:chExt cx="0" cy="0"/>
        </a:xfrm>
      </p:grpSpPr>
      <p:sp>
        <p:nvSpPr>
          <p:cNvPr id="75" name="Shape 75"/>
          <p:cNvSpPr txBox="1">
            <a:spLocks noGrp="1"/>
          </p:cNvSpPr>
          <p:nvPr>
            <p:ph type="title"/>
          </p:nvPr>
        </p:nvSpPr>
        <p:spPr>
          <a:xfrm>
            <a:off x="628650" y="273844"/>
            <a:ext cx="7886700" cy="994200"/>
          </a:xfrm>
          <a:prstGeom prst="rect">
            <a:avLst/>
          </a:prstGeom>
          <a:noFill/>
          <a:ln>
            <a:noFill/>
          </a:ln>
        </p:spPr>
        <p:txBody>
          <a:bodyPr wrap="square" lIns="68575" tIns="68575" rIns="68575" bIns="68575" anchor="ctr" anchorCtr="0"/>
          <a:lstStyle>
            <a:lvl1pPr marL="0" marR="0" lvl="0" indent="0" algn="l" rtl="0">
              <a:lnSpc>
                <a:spcPct val="90000"/>
              </a:lnSpc>
              <a:spcBef>
                <a:spcPts val="0"/>
              </a:spcBef>
              <a:buClr>
                <a:schemeClr val="dk1"/>
              </a:buClr>
              <a:buSzPct val="33333"/>
              <a:buFont typeface="Calibri"/>
              <a:buNone/>
              <a:defRPr sz="3300" b="0" i="0" u="none" strike="noStrike" cap="none">
                <a:solidFill>
                  <a:schemeClr val="dk1"/>
                </a:solidFill>
                <a:latin typeface="Calibri"/>
                <a:ea typeface="Calibri"/>
                <a:cs typeface="Calibri"/>
                <a:sym typeface="Calibri"/>
              </a:defRPr>
            </a:lvl1pPr>
            <a:lvl2pPr lvl="1" indent="0" rtl="0">
              <a:spcBef>
                <a:spcPts val="0"/>
              </a:spcBef>
              <a:buSzPct val="78571"/>
              <a:buNone/>
              <a:defRPr sz="1400"/>
            </a:lvl2pPr>
            <a:lvl3pPr lvl="2" indent="0" rtl="0">
              <a:spcBef>
                <a:spcPts val="0"/>
              </a:spcBef>
              <a:buSzPct val="78571"/>
              <a:buNone/>
              <a:defRPr sz="1400"/>
            </a:lvl3pPr>
            <a:lvl4pPr lvl="3" indent="0" rtl="0">
              <a:spcBef>
                <a:spcPts val="0"/>
              </a:spcBef>
              <a:buSzPct val="78571"/>
              <a:buNone/>
              <a:defRPr sz="1400"/>
            </a:lvl4pPr>
            <a:lvl5pPr lvl="4" indent="0" rtl="0">
              <a:spcBef>
                <a:spcPts val="0"/>
              </a:spcBef>
              <a:buSzPct val="78571"/>
              <a:buNone/>
              <a:defRPr sz="1400"/>
            </a:lvl5pPr>
            <a:lvl6pPr lvl="5" indent="0" rtl="0">
              <a:spcBef>
                <a:spcPts val="0"/>
              </a:spcBef>
              <a:buSzPct val="78571"/>
              <a:buNone/>
              <a:defRPr sz="1400"/>
            </a:lvl6pPr>
            <a:lvl7pPr lvl="6" indent="0" rtl="0">
              <a:spcBef>
                <a:spcPts val="0"/>
              </a:spcBef>
              <a:buSzPct val="78571"/>
              <a:buNone/>
              <a:defRPr sz="1400"/>
            </a:lvl7pPr>
            <a:lvl8pPr lvl="7" indent="0" rtl="0">
              <a:spcBef>
                <a:spcPts val="0"/>
              </a:spcBef>
              <a:buSzPct val="78571"/>
              <a:buNone/>
              <a:defRPr sz="1400"/>
            </a:lvl8pPr>
            <a:lvl9pPr lvl="8" indent="0" rtl="0">
              <a:spcBef>
                <a:spcPts val="0"/>
              </a:spcBef>
              <a:buSzPct val="78571"/>
              <a:buNone/>
              <a:defRPr sz="1400"/>
            </a:lvl9pPr>
          </a:lstStyle>
          <a:p>
            <a:endParaRPr/>
          </a:p>
        </p:txBody>
      </p:sp>
      <p:sp>
        <p:nvSpPr>
          <p:cNvPr id="76" name="Shape 76"/>
          <p:cNvSpPr txBox="1">
            <a:spLocks noGrp="1"/>
          </p:cNvSpPr>
          <p:nvPr>
            <p:ph type="body" idx="1"/>
          </p:nvPr>
        </p:nvSpPr>
        <p:spPr>
          <a:xfrm>
            <a:off x="628650" y="1369219"/>
            <a:ext cx="3886200" cy="3263400"/>
          </a:xfrm>
          <a:prstGeom prst="rect">
            <a:avLst/>
          </a:prstGeom>
          <a:noFill/>
          <a:ln>
            <a:noFill/>
          </a:ln>
        </p:spPr>
        <p:txBody>
          <a:bodyPr wrap="square" lIns="68575" tIns="68575" rIns="68575" bIns="68575" anchor="t" anchorCtr="0"/>
          <a:lstStyle>
            <a:lvl1pPr marL="177800" marR="0" lvl="0" indent="-38100" algn="l" rtl="0">
              <a:lnSpc>
                <a:spcPct val="90000"/>
              </a:lnSpc>
              <a:spcBef>
                <a:spcPts val="800"/>
              </a:spcBef>
              <a:buClr>
                <a:schemeClr val="dk1"/>
              </a:buClr>
              <a:buSzPct val="100000"/>
              <a:buFont typeface="Arial"/>
              <a:buChar char="•"/>
              <a:defRPr sz="2100" b="0" i="0" u="none" strike="noStrike" cap="none">
                <a:solidFill>
                  <a:schemeClr val="dk1"/>
                </a:solidFill>
                <a:latin typeface="Calibri"/>
                <a:ea typeface="Calibri"/>
                <a:cs typeface="Calibri"/>
                <a:sym typeface="Calibri"/>
              </a:defRPr>
            </a:lvl1pPr>
            <a:lvl2pPr marL="520700" marR="0" lvl="1" indent="-63500" algn="l" rtl="0">
              <a:lnSpc>
                <a:spcPct val="90000"/>
              </a:lnSpc>
              <a:spcBef>
                <a:spcPts val="4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2pPr>
            <a:lvl3pPr marL="863600" marR="0" lvl="2" indent="-76200" algn="l" rtl="0">
              <a:lnSpc>
                <a:spcPct val="90000"/>
              </a:lnSpc>
              <a:spcBef>
                <a:spcPts val="4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3pPr>
            <a:lvl4pPr marL="1206500" marR="0" lvl="3"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4pPr>
            <a:lvl5pPr marL="1549400" marR="0" lvl="4"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5pPr>
            <a:lvl6pPr marL="1892300" marR="0" lvl="5"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6pPr>
            <a:lvl7pPr marL="2235200" marR="0" lvl="6"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7pPr>
            <a:lvl8pPr marL="2578100" marR="0" lvl="7"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8pPr>
            <a:lvl9pPr marL="2921000" marR="0" lvl="8"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77" name="Shape 77"/>
          <p:cNvSpPr txBox="1">
            <a:spLocks noGrp="1"/>
          </p:cNvSpPr>
          <p:nvPr>
            <p:ph type="body" idx="2"/>
          </p:nvPr>
        </p:nvSpPr>
        <p:spPr>
          <a:xfrm>
            <a:off x="4629150" y="1369219"/>
            <a:ext cx="3886200" cy="3263400"/>
          </a:xfrm>
          <a:prstGeom prst="rect">
            <a:avLst/>
          </a:prstGeom>
          <a:noFill/>
          <a:ln>
            <a:noFill/>
          </a:ln>
        </p:spPr>
        <p:txBody>
          <a:bodyPr wrap="square" lIns="68575" tIns="68575" rIns="68575" bIns="68575" anchor="t" anchorCtr="0"/>
          <a:lstStyle>
            <a:lvl1pPr marL="177800" marR="0" lvl="0" indent="-38100" algn="l" rtl="0">
              <a:lnSpc>
                <a:spcPct val="90000"/>
              </a:lnSpc>
              <a:spcBef>
                <a:spcPts val="800"/>
              </a:spcBef>
              <a:buClr>
                <a:schemeClr val="dk1"/>
              </a:buClr>
              <a:buSzPct val="100000"/>
              <a:buFont typeface="Arial"/>
              <a:buChar char="•"/>
              <a:defRPr sz="2100" b="0" i="0" u="none" strike="noStrike" cap="none">
                <a:solidFill>
                  <a:schemeClr val="dk1"/>
                </a:solidFill>
                <a:latin typeface="Calibri"/>
                <a:ea typeface="Calibri"/>
                <a:cs typeface="Calibri"/>
                <a:sym typeface="Calibri"/>
              </a:defRPr>
            </a:lvl1pPr>
            <a:lvl2pPr marL="520700" marR="0" lvl="1" indent="-63500" algn="l" rtl="0">
              <a:lnSpc>
                <a:spcPct val="90000"/>
              </a:lnSpc>
              <a:spcBef>
                <a:spcPts val="4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2pPr>
            <a:lvl3pPr marL="863600" marR="0" lvl="2" indent="-76200" algn="l" rtl="0">
              <a:lnSpc>
                <a:spcPct val="90000"/>
              </a:lnSpc>
              <a:spcBef>
                <a:spcPts val="4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3pPr>
            <a:lvl4pPr marL="1206500" marR="0" lvl="3"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4pPr>
            <a:lvl5pPr marL="1549400" marR="0" lvl="4"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5pPr>
            <a:lvl6pPr marL="1892300" marR="0" lvl="5"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6pPr>
            <a:lvl7pPr marL="2235200" marR="0" lvl="6"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7pPr>
            <a:lvl8pPr marL="2578100" marR="0" lvl="7"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8pPr>
            <a:lvl9pPr marL="2921000" marR="0" lvl="8"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78" name="Shape 78"/>
          <p:cNvSpPr txBox="1">
            <a:spLocks noGrp="1"/>
          </p:cNvSpPr>
          <p:nvPr>
            <p:ph type="dt" idx="10"/>
          </p:nvPr>
        </p:nvSpPr>
        <p:spPr>
          <a:xfrm>
            <a:off x="628650" y="4767263"/>
            <a:ext cx="2057400" cy="273900"/>
          </a:xfrm>
          <a:prstGeom prst="rect">
            <a:avLst/>
          </a:prstGeom>
          <a:noFill/>
          <a:ln>
            <a:noFill/>
          </a:ln>
        </p:spPr>
        <p:txBody>
          <a:bodyPr wrap="square" lIns="68575" tIns="68575" rIns="68575" bIns="68575" anchor="ctr" anchorCtr="0"/>
          <a:lstStyle>
            <a:lvl1pPr marL="0" marR="0" lvl="0" indent="0" algn="l" rtl="0">
              <a:spcBef>
                <a:spcPts val="0"/>
              </a:spcBef>
              <a:buSzPct val="122222"/>
              <a:buNone/>
              <a:defRPr sz="900">
                <a:solidFill>
                  <a:srgbClr val="888888"/>
                </a:solidFill>
                <a:latin typeface="Calibri"/>
                <a:ea typeface="Calibri"/>
                <a:cs typeface="Calibri"/>
                <a:sym typeface="Calibri"/>
              </a:defRPr>
            </a:lvl1pPr>
            <a:lvl2pPr marL="342900" marR="0" lvl="1" indent="0" algn="l" rtl="0">
              <a:spcBef>
                <a:spcPts val="0"/>
              </a:spcBef>
              <a:buSzPct val="78571"/>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SzPct val="78571"/>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SzPct val="78571"/>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SzPct val="78571"/>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SzPct val="78571"/>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SzPct val="78571"/>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SzPct val="78571"/>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SzPct val="78571"/>
              <a:buNone/>
              <a:defRPr sz="1400" b="0" i="0" u="none" strike="noStrike" cap="none">
                <a:solidFill>
                  <a:schemeClr val="dk1"/>
                </a:solidFill>
                <a:latin typeface="Calibri"/>
                <a:ea typeface="Calibri"/>
                <a:cs typeface="Calibri"/>
                <a:sym typeface="Calibri"/>
              </a:defRPr>
            </a:lvl9pPr>
          </a:lstStyle>
          <a:p>
            <a:endParaRPr/>
          </a:p>
        </p:txBody>
      </p:sp>
      <p:sp>
        <p:nvSpPr>
          <p:cNvPr id="79" name="Shape 79"/>
          <p:cNvSpPr txBox="1">
            <a:spLocks noGrp="1"/>
          </p:cNvSpPr>
          <p:nvPr>
            <p:ph type="ftr" idx="11"/>
          </p:nvPr>
        </p:nvSpPr>
        <p:spPr>
          <a:xfrm>
            <a:off x="3028950" y="4767263"/>
            <a:ext cx="3086100" cy="273900"/>
          </a:xfrm>
          <a:prstGeom prst="rect">
            <a:avLst/>
          </a:prstGeom>
          <a:noFill/>
          <a:ln>
            <a:noFill/>
          </a:ln>
        </p:spPr>
        <p:txBody>
          <a:bodyPr wrap="square" lIns="68575" tIns="68575" rIns="68575" bIns="68575" anchor="ctr" anchorCtr="0"/>
          <a:lstStyle>
            <a:lvl1pPr marL="0" marR="0" lvl="0" indent="0" algn="ctr" rtl="0">
              <a:spcBef>
                <a:spcPts val="0"/>
              </a:spcBef>
              <a:buSzPct val="122222"/>
              <a:buNone/>
              <a:defRPr sz="900">
                <a:solidFill>
                  <a:srgbClr val="888888"/>
                </a:solidFill>
                <a:latin typeface="Calibri"/>
                <a:ea typeface="Calibri"/>
                <a:cs typeface="Calibri"/>
                <a:sym typeface="Calibri"/>
              </a:defRPr>
            </a:lvl1pPr>
            <a:lvl2pPr marL="342900" marR="0" lvl="1" indent="0" algn="l" rtl="0">
              <a:spcBef>
                <a:spcPts val="0"/>
              </a:spcBef>
              <a:buSzPct val="78571"/>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SzPct val="78571"/>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SzPct val="78571"/>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SzPct val="78571"/>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SzPct val="78571"/>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SzPct val="78571"/>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SzPct val="78571"/>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SzPct val="78571"/>
              <a:buNone/>
              <a:defRPr sz="1400" b="0" i="0" u="none" strike="noStrike" cap="none">
                <a:solidFill>
                  <a:schemeClr val="dk1"/>
                </a:solidFill>
                <a:latin typeface="Calibri"/>
                <a:ea typeface="Calibri"/>
                <a:cs typeface="Calibri"/>
                <a:sym typeface="Calibri"/>
              </a:defRPr>
            </a:lvl9pPr>
          </a:lstStyle>
          <a:p>
            <a:endParaRPr/>
          </a:p>
        </p:txBody>
      </p:sp>
      <p:sp>
        <p:nvSpPr>
          <p:cNvPr id="80" name="Shape 80"/>
          <p:cNvSpPr txBox="1">
            <a:spLocks noGrp="1"/>
          </p:cNvSpPr>
          <p:nvPr>
            <p:ph type="sldNum" idx="12"/>
          </p:nvPr>
        </p:nvSpPr>
        <p:spPr>
          <a:xfrm>
            <a:off x="6457950" y="4767263"/>
            <a:ext cx="2057400" cy="273900"/>
          </a:xfrm>
          <a:prstGeom prst="rect">
            <a:avLst/>
          </a:prstGeom>
          <a:noFill/>
          <a:ln>
            <a:noFill/>
          </a:ln>
        </p:spPr>
        <p:txBody>
          <a:bodyPr wrap="square" lIns="68575" tIns="34275" rIns="68575" bIns="34275" anchor="ctr" anchorCtr="0">
            <a:noAutofit/>
          </a:bodyPr>
          <a:lstStyle/>
          <a:p>
            <a:pPr marL="0" marR="0" lvl="0" indent="0" algn="r" rtl="0">
              <a:spcBef>
                <a:spcPts val="0"/>
              </a:spcBef>
              <a:buSzPct val="25000"/>
              <a:buNone/>
            </a:pPr>
            <a:fld id="{00000000-1234-1234-1234-123412341234}" type="slidenum">
              <a:rPr lang="en-GB" sz="900">
                <a:solidFill>
                  <a:srgbClr val="888888"/>
                </a:solidFill>
                <a:latin typeface="Calibri"/>
                <a:ea typeface="Calibri"/>
                <a:cs typeface="Calibri"/>
                <a:sym typeface="Calibri"/>
              </a:rPr>
              <a:t>‹#›</a:t>
            </a:fld>
            <a:endParaRPr lang="en-GB" sz="900">
              <a:solidFill>
                <a:srgbClr val="888888"/>
              </a:solidFill>
              <a:latin typeface="Calibri"/>
              <a:ea typeface="Calibri"/>
              <a:cs typeface="Calibri"/>
              <a:sym typeface="Calibri"/>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81"/>
        <p:cNvGrpSpPr/>
        <p:nvPr/>
      </p:nvGrpSpPr>
      <p:grpSpPr>
        <a:xfrm>
          <a:off x="0" y="0"/>
          <a:ext cx="0" cy="0"/>
          <a:chOff x="0" y="0"/>
          <a:chExt cx="0" cy="0"/>
        </a:xfrm>
      </p:grpSpPr>
      <p:sp>
        <p:nvSpPr>
          <p:cNvPr id="82" name="Shape 82"/>
          <p:cNvSpPr txBox="1">
            <a:spLocks noGrp="1"/>
          </p:cNvSpPr>
          <p:nvPr>
            <p:ph type="title"/>
          </p:nvPr>
        </p:nvSpPr>
        <p:spPr>
          <a:xfrm>
            <a:off x="629841" y="273844"/>
            <a:ext cx="7886700" cy="994200"/>
          </a:xfrm>
          <a:prstGeom prst="rect">
            <a:avLst/>
          </a:prstGeom>
          <a:noFill/>
          <a:ln>
            <a:noFill/>
          </a:ln>
        </p:spPr>
        <p:txBody>
          <a:bodyPr wrap="square" lIns="68575" tIns="68575" rIns="68575" bIns="68575" anchor="ctr" anchorCtr="0"/>
          <a:lstStyle>
            <a:lvl1pPr marL="0" marR="0" lvl="0" indent="0" algn="l" rtl="0">
              <a:lnSpc>
                <a:spcPct val="90000"/>
              </a:lnSpc>
              <a:spcBef>
                <a:spcPts val="0"/>
              </a:spcBef>
              <a:buClr>
                <a:schemeClr val="dk1"/>
              </a:buClr>
              <a:buSzPct val="33333"/>
              <a:buFont typeface="Calibri"/>
              <a:buNone/>
              <a:defRPr sz="3300" b="0" i="0" u="none" strike="noStrike" cap="none">
                <a:solidFill>
                  <a:schemeClr val="dk1"/>
                </a:solidFill>
                <a:latin typeface="Calibri"/>
                <a:ea typeface="Calibri"/>
                <a:cs typeface="Calibri"/>
                <a:sym typeface="Calibri"/>
              </a:defRPr>
            </a:lvl1pPr>
            <a:lvl2pPr lvl="1" indent="0" rtl="0">
              <a:spcBef>
                <a:spcPts val="0"/>
              </a:spcBef>
              <a:buSzPct val="78571"/>
              <a:buNone/>
              <a:defRPr sz="1400"/>
            </a:lvl2pPr>
            <a:lvl3pPr lvl="2" indent="0" rtl="0">
              <a:spcBef>
                <a:spcPts val="0"/>
              </a:spcBef>
              <a:buSzPct val="78571"/>
              <a:buNone/>
              <a:defRPr sz="1400"/>
            </a:lvl3pPr>
            <a:lvl4pPr lvl="3" indent="0" rtl="0">
              <a:spcBef>
                <a:spcPts val="0"/>
              </a:spcBef>
              <a:buSzPct val="78571"/>
              <a:buNone/>
              <a:defRPr sz="1400"/>
            </a:lvl4pPr>
            <a:lvl5pPr lvl="4" indent="0" rtl="0">
              <a:spcBef>
                <a:spcPts val="0"/>
              </a:spcBef>
              <a:buSzPct val="78571"/>
              <a:buNone/>
              <a:defRPr sz="1400"/>
            </a:lvl5pPr>
            <a:lvl6pPr lvl="5" indent="0" rtl="0">
              <a:spcBef>
                <a:spcPts val="0"/>
              </a:spcBef>
              <a:buSzPct val="78571"/>
              <a:buNone/>
              <a:defRPr sz="1400"/>
            </a:lvl6pPr>
            <a:lvl7pPr lvl="6" indent="0" rtl="0">
              <a:spcBef>
                <a:spcPts val="0"/>
              </a:spcBef>
              <a:buSzPct val="78571"/>
              <a:buNone/>
              <a:defRPr sz="1400"/>
            </a:lvl7pPr>
            <a:lvl8pPr lvl="7" indent="0" rtl="0">
              <a:spcBef>
                <a:spcPts val="0"/>
              </a:spcBef>
              <a:buSzPct val="78571"/>
              <a:buNone/>
              <a:defRPr sz="1400"/>
            </a:lvl8pPr>
            <a:lvl9pPr lvl="8" indent="0" rtl="0">
              <a:spcBef>
                <a:spcPts val="0"/>
              </a:spcBef>
              <a:buSzPct val="78571"/>
              <a:buNone/>
              <a:defRPr sz="1400"/>
            </a:lvl9pPr>
          </a:lstStyle>
          <a:p>
            <a:endParaRPr/>
          </a:p>
        </p:txBody>
      </p:sp>
      <p:sp>
        <p:nvSpPr>
          <p:cNvPr id="83" name="Shape 83"/>
          <p:cNvSpPr txBox="1">
            <a:spLocks noGrp="1"/>
          </p:cNvSpPr>
          <p:nvPr>
            <p:ph type="body" idx="1"/>
          </p:nvPr>
        </p:nvSpPr>
        <p:spPr>
          <a:xfrm>
            <a:off x="629841" y="1260872"/>
            <a:ext cx="3868500" cy="618000"/>
          </a:xfrm>
          <a:prstGeom prst="rect">
            <a:avLst/>
          </a:prstGeom>
          <a:noFill/>
          <a:ln>
            <a:noFill/>
          </a:ln>
        </p:spPr>
        <p:txBody>
          <a:bodyPr wrap="square" lIns="68575" tIns="68575" rIns="68575" bIns="68575" anchor="b" anchorCtr="0"/>
          <a:lstStyle>
            <a:lvl1pPr marL="0" marR="0" lvl="0" indent="0" algn="l" rtl="0">
              <a:lnSpc>
                <a:spcPct val="90000"/>
              </a:lnSpc>
              <a:spcBef>
                <a:spcPts val="800"/>
              </a:spcBef>
              <a:buClr>
                <a:schemeClr val="dk1"/>
              </a:buClr>
              <a:buSzPct val="116666"/>
              <a:buFont typeface="Arial"/>
              <a:buNone/>
              <a:defRPr sz="1800" b="1" i="0" u="none" strike="noStrike" cap="none">
                <a:solidFill>
                  <a:schemeClr val="dk1"/>
                </a:solidFill>
                <a:latin typeface="Calibri"/>
                <a:ea typeface="Calibri"/>
                <a:cs typeface="Calibri"/>
                <a:sym typeface="Calibri"/>
              </a:defRPr>
            </a:lvl1pPr>
            <a:lvl2pPr marL="342900" marR="0" lvl="1" indent="0" algn="l" rtl="0">
              <a:lnSpc>
                <a:spcPct val="90000"/>
              </a:lnSpc>
              <a:spcBef>
                <a:spcPts val="400"/>
              </a:spcBef>
              <a:buClr>
                <a:schemeClr val="dk1"/>
              </a:buClr>
              <a:buSzPct val="120000"/>
              <a:buFont typeface="Arial"/>
              <a:buNone/>
              <a:defRPr sz="1500" b="1" i="0" u="none" strike="noStrike" cap="none">
                <a:solidFill>
                  <a:schemeClr val="dk1"/>
                </a:solidFill>
                <a:latin typeface="Calibri"/>
                <a:ea typeface="Calibri"/>
                <a:cs typeface="Calibri"/>
                <a:sym typeface="Calibri"/>
              </a:defRPr>
            </a:lvl2pPr>
            <a:lvl3pPr marL="685800" marR="0" lvl="2" indent="0" algn="l" rtl="0">
              <a:lnSpc>
                <a:spcPct val="90000"/>
              </a:lnSpc>
              <a:spcBef>
                <a:spcPts val="400"/>
              </a:spcBef>
              <a:buClr>
                <a:schemeClr val="dk1"/>
              </a:buClr>
              <a:buSzPct val="107142"/>
              <a:buFont typeface="Arial"/>
              <a:buNone/>
              <a:defRPr sz="1400" b="1" i="0" u="none" strike="noStrike" cap="none">
                <a:solidFill>
                  <a:schemeClr val="dk1"/>
                </a:solidFill>
                <a:latin typeface="Calibri"/>
                <a:ea typeface="Calibri"/>
                <a:cs typeface="Calibri"/>
                <a:sym typeface="Calibri"/>
              </a:defRPr>
            </a:lvl3pPr>
            <a:lvl4pPr marL="1028700" marR="0" lvl="3" indent="0" algn="l" rtl="0">
              <a:lnSpc>
                <a:spcPct val="90000"/>
              </a:lnSpc>
              <a:spcBef>
                <a:spcPts val="400"/>
              </a:spcBef>
              <a:buClr>
                <a:schemeClr val="dk1"/>
              </a:buClr>
              <a:buSzPct val="116666"/>
              <a:buFont typeface="Arial"/>
              <a:buNone/>
              <a:defRPr sz="1200" b="1" i="0" u="none" strike="noStrike" cap="none">
                <a:solidFill>
                  <a:schemeClr val="dk1"/>
                </a:solidFill>
                <a:latin typeface="Calibri"/>
                <a:ea typeface="Calibri"/>
                <a:cs typeface="Calibri"/>
                <a:sym typeface="Calibri"/>
              </a:defRPr>
            </a:lvl4pPr>
            <a:lvl5pPr marL="1371600" marR="0" lvl="4" indent="0" algn="l" rtl="0">
              <a:lnSpc>
                <a:spcPct val="90000"/>
              </a:lnSpc>
              <a:spcBef>
                <a:spcPts val="400"/>
              </a:spcBef>
              <a:buClr>
                <a:schemeClr val="dk1"/>
              </a:buClr>
              <a:buSzPct val="116666"/>
              <a:buFont typeface="Arial"/>
              <a:buNone/>
              <a:defRPr sz="1200" b="1" i="0" u="none" strike="noStrike" cap="none">
                <a:solidFill>
                  <a:schemeClr val="dk1"/>
                </a:solidFill>
                <a:latin typeface="Calibri"/>
                <a:ea typeface="Calibri"/>
                <a:cs typeface="Calibri"/>
                <a:sym typeface="Calibri"/>
              </a:defRPr>
            </a:lvl5pPr>
            <a:lvl6pPr marL="1714500" marR="0" lvl="5" indent="0" algn="l" rtl="0">
              <a:lnSpc>
                <a:spcPct val="90000"/>
              </a:lnSpc>
              <a:spcBef>
                <a:spcPts val="400"/>
              </a:spcBef>
              <a:buClr>
                <a:schemeClr val="dk1"/>
              </a:buClr>
              <a:buSzPct val="116666"/>
              <a:buFont typeface="Arial"/>
              <a:buNone/>
              <a:defRPr sz="1200" b="1" i="0" u="none" strike="noStrike" cap="none">
                <a:solidFill>
                  <a:schemeClr val="dk1"/>
                </a:solidFill>
                <a:latin typeface="Calibri"/>
                <a:ea typeface="Calibri"/>
                <a:cs typeface="Calibri"/>
                <a:sym typeface="Calibri"/>
              </a:defRPr>
            </a:lvl6pPr>
            <a:lvl7pPr marL="2057400" marR="0" lvl="6" indent="0" algn="l" rtl="0">
              <a:lnSpc>
                <a:spcPct val="90000"/>
              </a:lnSpc>
              <a:spcBef>
                <a:spcPts val="400"/>
              </a:spcBef>
              <a:buClr>
                <a:schemeClr val="dk1"/>
              </a:buClr>
              <a:buSzPct val="116666"/>
              <a:buFont typeface="Arial"/>
              <a:buNone/>
              <a:defRPr sz="1200" b="1" i="0" u="none" strike="noStrike" cap="none">
                <a:solidFill>
                  <a:schemeClr val="dk1"/>
                </a:solidFill>
                <a:latin typeface="Calibri"/>
                <a:ea typeface="Calibri"/>
                <a:cs typeface="Calibri"/>
                <a:sym typeface="Calibri"/>
              </a:defRPr>
            </a:lvl7pPr>
            <a:lvl8pPr marL="2400300" marR="0" lvl="7" indent="0" algn="l" rtl="0">
              <a:lnSpc>
                <a:spcPct val="90000"/>
              </a:lnSpc>
              <a:spcBef>
                <a:spcPts val="400"/>
              </a:spcBef>
              <a:buClr>
                <a:schemeClr val="dk1"/>
              </a:buClr>
              <a:buSzPct val="116666"/>
              <a:buFont typeface="Arial"/>
              <a:buNone/>
              <a:defRPr sz="1200" b="1" i="0" u="none" strike="noStrike" cap="none">
                <a:solidFill>
                  <a:schemeClr val="dk1"/>
                </a:solidFill>
                <a:latin typeface="Calibri"/>
                <a:ea typeface="Calibri"/>
                <a:cs typeface="Calibri"/>
                <a:sym typeface="Calibri"/>
              </a:defRPr>
            </a:lvl8pPr>
            <a:lvl9pPr marL="2743200" marR="0" lvl="8" indent="0" algn="l" rtl="0">
              <a:lnSpc>
                <a:spcPct val="90000"/>
              </a:lnSpc>
              <a:spcBef>
                <a:spcPts val="400"/>
              </a:spcBef>
              <a:buClr>
                <a:schemeClr val="dk1"/>
              </a:buClr>
              <a:buSzPct val="116666"/>
              <a:buFont typeface="Arial"/>
              <a:buNone/>
              <a:defRPr sz="1200" b="1" i="0" u="none" strike="noStrike" cap="none">
                <a:solidFill>
                  <a:schemeClr val="dk1"/>
                </a:solidFill>
                <a:latin typeface="Calibri"/>
                <a:ea typeface="Calibri"/>
                <a:cs typeface="Calibri"/>
                <a:sym typeface="Calibri"/>
              </a:defRPr>
            </a:lvl9pPr>
          </a:lstStyle>
          <a:p>
            <a:endParaRPr/>
          </a:p>
        </p:txBody>
      </p:sp>
      <p:sp>
        <p:nvSpPr>
          <p:cNvPr id="84" name="Shape 84"/>
          <p:cNvSpPr txBox="1">
            <a:spLocks noGrp="1"/>
          </p:cNvSpPr>
          <p:nvPr>
            <p:ph type="body" idx="2"/>
          </p:nvPr>
        </p:nvSpPr>
        <p:spPr>
          <a:xfrm>
            <a:off x="629841" y="1878806"/>
            <a:ext cx="3868500" cy="2763300"/>
          </a:xfrm>
          <a:prstGeom prst="rect">
            <a:avLst/>
          </a:prstGeom>
          <a:noFill/>
          <a:ln>
            <a:noFill/>
          </a:ln>
        </p:spPr>
        <p:txBody>
          <a:bodyPr wrap="square" lIns="68575" tIns="68575" rIns="68575" bIns="68575" anchor="t" anchorCtr="0"/>
          <a:lstStyle>
            <a:lvl1pPr marL="177800" marR="0" lvl="0" indent="-38100" algn="l" rtl="0">
              <a:lnSpc>
                <a:spcPct val="90000"/>
              </a:lnSpc>
              <a:spcBef>
                <a:spcPts val="800"/>
              </a:spcBef>
              <a:buClr>
                <a:schemeClr val="dk1"/>
              </a:buClr>
              <a:buSzPct val="100000"/>
              <a:buFont typeface="Arial"/>
              <a:buChar char="•"/>
              <a:defRPr sz="2100" b="0" i="0" u="none" strike="noStrike" cap="none">
                <a:solidFill>
                  <a:schemeClr val="dk1"/>
                </a:solidFill>
                <a:latin typeface="Calibri"/>
                <a:ea typeface="Calibri"/>
                <a:cs typeface="Calibri"/>
                <a:sym typeface="Calibri"/>
              </a:defRPr>
            </a:lvl1pPr>
            <a:lvl2pPr marL="520700" marR="0" lvl="1" indent="-63500" algn="l" rtl="0">
              <a:lnSpc>
                <a:spcPct val="90000"/>
              </a:lnSpc>
              <a:spcBef>
                <a:spcPts val="4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2pPr>
            <a:lvl3pPr marL="863600" marR="0" lvl="2" indent="-76200" algn="l" rtl="0">
              <a:lnSpc>
                <a:spcPct val="90000"/>
              </a:lnSpc>
              <a:spcBef>
                <a:spcPts val="4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3pPr>
            <a:lvl4pPr marL="1206500" marR="0" lvl="3"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4pPr>
            <a:lvl5pPr marL="1549400" marR="0" lvl="4"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5pPr>
            <a:lvl6pPr marL="1892300" marR="0" lvl="5"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6pPr>
            <a:lvl7pPr marL="2235200" marR="0" lvl="6"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7pPr>
            <a:lvl8pPr marL="2578100" marR="0" lvl="7"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8pPr>
            <a:lvl9pPr marL="2921000" marR="0" lvl="8"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85" name="Shape 85"/>
          <p:cNvSpPr txBox="1">
            <a:spLocks noGrp="1"/>
          </p:cNvSpPr>
          <p:nvPr>
            <p:ph type="body" idx="3"/>
          </p:nvPr>
        </p:nvSpPr>
        <p:spPr>
          <a:xfrm>
            <a:off x="4629150" y="1260872"/>
            <a:ext cx="3887400" cy="618000"/>
          </a:xfrm>
          <a:prstGeom prst="rect">
            <a:avLst/>
          </a:prstGeom>
          <a:noFill/>
          <a:ln>
            <a:noFill/>
          </a:ln>
        </p:spPr>
        <p:txBody>
          <a:bodyPr wrap="square" lIns="68575" tIns="68575" rIns="68575" bIns="68575" anchor="b" anchorCtr="0"/>
          <a:lstStyle>
            <a:lvl1pPr marL="0" marR="0" lvl="0" indent="0" algn="l" rtl="0">
              <a:lnSpc>
                <a:spcPct val="90000"/>
              </a:lnSpc>
              <a:spcBef>
                <a:spcPts val="800"/>
              </a:spcBef>
              <a:buClr>
                <a:schemeClr val="dk1"/>
              </a:buClr>
              <a:buSzPct val="116666"/>
              <a:buFont typeface="Arial"/>
              <a:buNone/>
              <a:defRPr sz="1800" b="1" i="0" u="none" strike="noStrike" cap="none">
                <a:solidFill>
                  <a:schemeClr val="dk1"/>
                </a:solidFill>
                <a:latin typeface="Calibri"/>
                <a:ea typeface="Calibri"/>
                <a:cs typeface="Calibri"/>
                <a:sym typeface="Calibri"/>
              </a:defRPr>
            </a:lvl1pPr>
            <a:lvl2pPr marL="342900" marR="0" lvl="1" indent="0" algn="l" rtl="0">
              <a:lnSpc>
                <a:spcPct val="90000"/>
              </a:lnSpc>
              <a:spcBef>
                <a:spcPts val="400"/>
              </a:spcBef>
              <a:buClr>
                <a:schemeClr val="dk1"/>
              </a:buClr>
              <a:buSzPct val="120000"/>
              <a:buFont typeface="Arial"/>
              <a:buNone/>
              <a:defRPr sz="1500" b="1" i="0" u="none" strike="noStrike" cap="none">
                <a:solidFill>
                  <a:schemeClr val="dk1"/>
                </a:solidFill>
                <a:latin typeface="Calibri"/>
                <a:ea typeface="Calibri"/>
                <a:cs typeface="Calibri"/>
                <a:sym typeface="Calibri"/>
              </a:defRPr>
            </a:lvl2pPr>
            <a:lvl3pPr marL="685800" marR="0" lvl="2" indent="0" algn="l" rtl="0">
              <a:lnSpc>
                <a:spcPct val="90000"/>
              </a:lnSpc>
              <a:spcBef>
                <a:spcPts val="400"/>
              </a:spcBef>
              <a:buClr>
                <a:schemeClr val="dk1"/>
              </a:buClr>
              <a:buSzPct val="107142"/>
              <a:buFont typeface="Arial"/>
              <a:buNone/>
              <a:defRPr sz="1400" b="1" i="0" u="none" strike="noStrike" cap="none">
                <a:solidFill>
                  <a:schemeClr val="dk1"/>
                </a:solidFill>
                <a:latin typeface="Calibri"/>
                <a:ea typeface="Calibri"/>
                <a:cs typeface="Calibri"/>
                <a:sym typeface="Calibri"/>
              </a:defRPr>
            </a:lvl3pPr>
            <a:lvl4pPr marL="1028700" marR="0" lvl="3" indent="0" algn="l" rtl="0">
              <a:lnSpc>
                <a:spcPct val="90000"/>
              </a:lnSpc>
              <a:spcBef>
                <a:spcPts val="400"/>
              </a:spcBef>
              <a:buClr>
                <a:schemeClr val="dk1"/>
              </a:buClr>
              <a:buSzPct val="116666"/>
              <a:buFont typeface="Arial"/>
              <a:buNone/>
              <a:defRPr sz="1200" b="1" i="0" u="none" strike="noStrike" cap="none">
                <a:solidFill>
                  <a:schemeClr val="dk1"/>
                </a:solidFill>
                <a:latin typeface="Calibri"/>
                <a:ea typeface="Calibri"/>
                <a:cs typeface="Calibri"/>
                <a:sym typeface="Calibri"/>
              </a:defRPr>
            </a:lvl4pPr>
            <a:lvl5pPr marL="1371600" marR="0" lvl="4" indent="0" algn="l" rtl="0">
              <a:lnSpc>
                <a:spcPct val="90000"/>
              </a:lnSpc>
              <a:spcBef>
                <a:spcPts val="400"/>
              </a:spcBef>
              <a:buClr>
                <a:schemeClr val="dk1"/>
              </a:buClr>
              <a:buSzPct val="116666"/>
              <a:buFont typeface="Arial"/>
              <a:buNone/>
              <a:defRPr sz="1200" b="1" i="0" u="none" strike="noStrike" cap="none">
                <a:solidFill>
                  <a:schemeClr val="dk1"/>
                </a:solidFill>
                <a:latin typeface="Calibri"/>
                <a:ea typeface="Calibri"/>
                <a:cs typeface="Calibri"/>
                <a:sym typeface="Calibri"/>
              </a:defRPr>
            </a:lvl5pPr>
            <a:lvl6pPr marL="1714500" marR="0" lvl="5" indent="0" algn="l" rtl="0">
              <a:lnSpc>
                <a:spcPct val="90000"/>
              </a:lnSpc>
              <a:spcBef>
                <a:spcPts val="400"/>
              </a:spcBef>
              <a:buClr>
                <a:schemeClr val="dk1"/>
              </a:buClr>
              <a:buSzPct val="116666"/>
              <a:buFont typeface="Arial"/>
              <a:buNone/>
              <a:defRPr sz="1200" b="1" i="0" u="none" strike="noStrike" cap="none">
                <a:solidFill>
                  <a:schemeClr val="dk1"/>
                </a:solidFill>
                <a:latin typeface="Calibri"/>
                <a:ea typeface="Calibri"/>
                <a:cs typeface="Calibri"/>
                <a:sym typeface="Calibri"/>
              </a:defRPr>
            </a:lvl6pPr>
            <a:lvl7pPr marL="2057400" marR="0" lvl="6" indent="0" algn="l" rtl="0">
              <a:lnSpc>
                <a:spcPct val="90000"/>
              </a:lnSpc>
              <a:spcBef>
                <a:spcPts val="400"/>
              </a:spcBef>
              <a:buClr>
                <a:schemeClr val="dk1"/>
              </a:buClr>
              <a:buSzPct val="116666"/>
              <a:buFont typeface="Arial"/>
              <a:buNone/>
              <a:defRPr sz="1200" b="1" i="0" u="none" strike="noStrike" cap="none">
                <a:solidFill>
                  <a:schemeClr val="dk1"/>
                </a:solidFill>
                <a:latin typeface="Calibri"/>
                <a:ea typeface="Calibri"/>
                <a:cs typeface="Calibri"/>
                <a:sym typeface="Calibri"/>
              </a:defRPr>
            </a:lvl7pPr>
            <a:lvl8pPr marL="2400300" marR="0" lvl="7" indent="0" algn="l" rtl="0">
              <a:lnSpc>
                <a:spcPct val="90000"/>
              </a:lnSpc>
              <a:spcBef>
                <a:spcPts val="400"/>
              </a:spcBef>
              <a:buClr>
                <a:schemeClr val="dk1"/>
              </a:buClr>
              <a:buSzPct val="116666"/>
              <a:buFont typeface="Arial"/>
              <a:buNone/>
              <a:defRPr sz="1200" b="1" i="0" u="none" strike="noStrike" cap="none">
                <a:solidFill>
                  <a:schemeClr val="dk1"/>
                </a:solidFill>
                <a:latin typeface="Calibri"/>
                <a:ea typeface="Calibri"/>
                <a:cs typeface="Calibri"/>
                <a:sym typeface="Calibri"/>
              </a:defRPr>
            </a:lvl8pPr>
            <a:lvl9pPr marL="2743200" marR="0" lvl="8" indent="0" algn="l" rtl="0">
              <a:lnSpc>
                <a:spcPct val="90000"/>
              </a:lnSpc>
              <a:spcBef>
                <a:spcPts val="400"/>
              </a:spcBef>
              <a:buClr>
                <a:schemeClr val="dk1"/>
              </a:buClr>
              <a:buSzPct val="116666"/>
              <a:buFont typeface="Arial"/>
              <a:buNone/>
              <a:defRPr sz="1200" b="1" i="0" u="none" strike="noStrike" cap="none">
                <a:solidFill>
                  <a:schemeClr val="dk1"/>
                </a:solidFill>
                <a:latin typeface="Calibri"/>
                <a:ea typeface="Calibri"/>
                <a:cs typeface="Calibri"/>
                <a:sym typeface="Calibri"/>
              </a:defRPr>
            </a:lvl9pPr>
          </a:lstStyle>
          <a:p>
            <a:endParaRPr/>
          </a:p>
        </p:txBody>
      </p:sp>
      <p:sp>
        <p:nvSpPr>
          <p:cNvPr id="86" name="Shape 86"/>
          <p:cNvSpPr txBox="1">
            <a:spLocks noGrp="1"/>
          </p:cNvSpPr>
          <p:nvPr>
            <p:ph type="body" idx="4"/>
          </p:nvPr>
        </p:nvSpPr>
        <p:spPr>
          <a:xfrm>
            <a:off x="4629150" y="1878806"/>
            <a:ext cx="3887400" cy="2763300"/>
          </a:xfrm>
          <a:prstGeom prst="rect">
            <a:avLst/>
          </a:prstGeom>
          <a:noFill/>
          <a:ln>
            <a:noFill/>
          </a:ln>
        </p:spPr>
        <p:txBody>
          <a:bodyPr wrap="square" lIns="68575" tIns="68575" rIns="68575" bIns="68575" anchor="t" anchorCtr="0"/>
          <a:lstStyle>
            <a:lvl1pPr marL="177800" marR="0" lvl="0" indent="-38100" algn="l" rtl="0">
              <a:lnSpc>
                <a:spcPct val="90000"/>
              </a:lnSpc>
              <a:spcBef>
                <a:spcPts val="800"/>
              </a:spcBef>
              <a:buClr>
                <a:schemeClr val="dk1"/>
              </a:buClr>
              <a:buSzPct val="100000"/>
              <a:buFont typeface="Arial"/>
              <a:buChar char="•"/>
              <a:defRPr sz="2100" b="0" i="0" u="none" strike="noStrike" cap="none">
                <a:solidFill>
                  <a:schemeClr val="dk1"/>
                </a:solidFill>
                <a:latin typeface="Calibri"/>
                <a:ea typeface="Calibri"/>
                <a:cs typeface="Calibri"/>
                <a:sym typeface="Calibri"/>
              </a:defRPr>
            </a:lvl1pPr>
            <a:lvl2pPr marL="520700" marR="0" lvl="1" indent="-63500" algn="l" rtl="0">
              <a:lnSpc>
                <a:spcPct val="90000"/>
              </a:lnSpc>
              <a:spcBef>
                <a:spcPts val="4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2pPr>
            <a:lvl3pPr marL="863600" marR="0" lvl="2" indent="-76200" algn="l" rtl="0">
              <a:lnSpc>
                <a:spcPct val="90000"/>
              </a:lnSpc>
              <a:spcBef>
                <a:spcPts val="4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3pPr>
            <a:lvl4pPr marL="1206500" marR="0" lvl="3"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4pPr>
            <a:lvl5pPr marL="1549400" marR="0" lvl="4"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5pPr>
            <a:lvl6pPr marL="1892300" marR="0" lvl="5"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6pPr>
            <a:lvl7pPr marL="2235200" marR="0" lvl="6"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7pPr>
            <a:lvl8pPr marL="2578100" marR="0" lvl="7"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8pPr>
            <a:lvl9pPr marL="2921000" marR="0" lvl="8"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87" name="Shape 87"/>
          <p:cNvSpPr txBox="1">
            <a:spLocks noGrp="1"/>
          </p:cNvSpPr>
          <p:nvPr>
            <p:ph type="dt" idx="10"/>
          </p:nvPr>
        </p:nvSpPr>
        <p:spPr>
          <a:xfrm>
            <a:off x="628650" y="4767263"/>
            <a:ext cx="2057400" cy="273900"/>
          </a:xfrm>
          <a:prstGeom prst="rect">
            <a:avLst/>
          </a:prstGeom>
          <a:noFill/>
          <a:ln>
            <a:noFill/>
          </a:ln>
        </p:spPr>
        <p:txBody>
          <a:bodyPr wrap="square" lIns="68575" tIns="68575" rIns="68575" bIns="68575" anchor="ctr" anchorCtr="0"/>
          <a:lstStyle>
            <a:lvl1pPr marL="0" marR="0" lvl="0" indent="0" algn="l" rtl="0">
              <a:spcBef>
                <a:spcPts val="0"/>
              </a:spcBef>
              <a:buSzPct val="122222"/>
              <a:buNone/>
              <a:defRPr sz="900">
                <a:solidFill>
                  <a:srgbClr val="888888"/>
                </a:solidFill>
                <a:latin typeface="Calibri"/>
                <a:ea typeface="Calibri"/>
                <a:cs typeface="Calibri"/>
                <a:sym typeface="Calibri"/>
              </a:defRPr>
            </a:lvl1pPr>
            <a:lvl2pPr marL="342900" marR="0" lvl="1" indent="0" algn="l" rtl="0">
              <a:spcBef>
                <a:spcPts val="0"/>
              </a:spcBef>
              <a:buSzPct val="78571"/>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SzPct val="78571"/>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SzPct val="78571"/>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SzPct val="78571"/>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SzPct val="78571"/>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SzPct val="78571"/>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SzPct val="78571"/>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SzPct val="78571"/>
              <a:buNone/>
              <a:defRPr sz="1400" b="0" i="0" u="none" strike="noStrike" cap="none">
                <a:solidFill>
                  <a:schemeClr val="dk1"/>
                </a:solidFill>
                <a:latin typeface="Calibri"/>
                <a:ea typeface="Calibri"/>
                <a:cs typeface="Calibri"/>
                <a:sym typeface="Calibri"/>
              </a:defRPr>
            </a:lvl9pPr>
          </a:lstStyle>
          <a:p>
            <a:endParaRPr/>
          </a:p>
        </p:txBody>
      </p:sp>
      <p:sp>
        <p:nvSpPr>
          <p:cNvPr id="88" name="Shape 88"/>
          <p:cNvSpPr txBox="1">
            <a:spLocks noGrp="1"/>
          </p:cNvSpPr>
          <p:nvPr>
            <p:ph type="ftr" idx="11"/>
          </p:nvPr>
        </p:nvSpPr>
        <p:spPr>
          <a:xfrm>
            <a:off x="3028950" y="4767263"/>
            <a:ext cx="3086100" cy="273900"/>
          </a:xfrm>
          <a:prstGeom prst="rect">
            <a:avLst/>
          </a:prstGeom>
          <a:noFill/>
          <a:ln>
            <a:noFill/>
          </a:ln>
        </p:spPr>
        <p:txBody>
          <a:bodyPr wrap="square" lIns="68575" tIns="68575" rIns="68575" bIns="68575" anchor="ctr" anchorCtr="0"/>
          <a:lstStyle>
            <a:lvl1pPr marL="0" marR="0" lvl="0" indent="0" algn="ctr" rtl="0">
              <a:spcBef>
                <a:spcPts val="0"/>
              </a:spcBef>
              <a:buSzPct val="122222"/>
              <a:buNone/>
              <a:defRPr sz="900">
                <a:solidFill>
                  <a:srgbClr val="888888"/>
                </a:solidFill>
                <a:latin typeface="Calibri"/>
                <a:ea typeface="Calibri"/>
                <a:cs typeface="Calibri"/>
                <a:sym typeface="Calibri"/>
              </a:defRPr>
            </a:lvl1pPr>
            <a:lvl2pPr marL="342900" marR="0" lvl="1" indent="0" algn="l" rtl="0">
              <a:spcBef>
                <a:spcPts val="0"/>
              </a:spcBef>
              <a:buSzPct val="78571"/>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SzPct val="78571"/>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SzPct val="78571"/>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SzPct val="78571"/>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SzPct val="78571"/>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SzPct val="78571"/>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SzPct val="78571"/>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SzPct val="78571"/>
              <a:buNone/>
              <a:defRPr sz="1400" b="0" i="0" u="none" strike="noStrike" cap="none">
                <a:solidFill>
                  <a:schemeClr val="dk1"/>
                </a:solidFill>
                <a:latin typeface="Calibri"/>
                <a:ea typeface="Calibri"/>
                <a:cs typeface="Calibri"/>
                <a:sym typeface="Calibri"/>
              </a:defRPr>
            </a:lvl9pPr>
          </a:lstStyle>
          <a:p>
            <a:endParaRPr/>
          </a:p>
        </p:txBody>
      </p:sp>
      <p:sp>
        <p:nvSpPr>
          <p:cNvPr id="89" name="Shape 89"/>
          <p:cNvSpPr txBox="1">
            <a:spLocks noGrp="1"/>
          </p:cNvSpPr>
          <p:nvPr>
            <p:ph type="sldNum" idx="12"/>
          </p:nvPr>
        </p:nvSpPr>
        <p:spPr>
          <a:xfrm>
            <a:off x="6457950" y="4767263"/>
            <a:ext cx="2057400" cy="273900"/>
          </a:xfrm>
          <a:prstGeom prst="rect">
            <a:avLst/>
          </a:prstGeom>
          <a:noFill/>
          <a:ln>
            <a:noFill/>
          </a:ln>
        </p:spPr>
        <p:txBody>
          <a:bodyPr wrap="square" lIns="68575" tIns="34275" rIns="68575" bIns="34275" anchor="ctr" anchorCtr="0">
            <a:noAutofit/>
          </a:bodyPr>
          <a:lstStyle/>
          <a:p>
            <a:pPr marL="0" marR="0" lvl="0" indent="0" algn="r" rtl="0">
              <a:spcBef>
                <a:spcPts val="0"/>
              </a:spcBef>
              <a:buSzPct val="25000"/>
              <a:buNone/>
            </a:pPr>
            <a:fld id="{00000000-1234-1234-1234-123412341234}" type="slidenum">
              <a:rPr lang="en-GB" sz="900">
                <a:solidFill>
                  <a:srgbClr val="888888"/>
                </a:solidFill>
                <a:latin typeface="Calibri"/>
                <a:ea typeface="Calibri"/>
                <a:cs typeface="Calibri"/>
                <a:sym typeface="Calibri"/>
              </a:rPr>
              <a:t>‹#›</a:t>
            </a:fld>
            <a:endParaRPr lang="en-GB" sz="900">
              <a:solidFill>
                <a:srgbClr val="888888"/>
              </a:solidFill>
              <a:latin typeface="Calibri"/>
              <a:ea typeface="Calibri"/>
              <a:cs typeface="Calibri"/>
              <a:sym typeface="Calibri"/>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90"/>
        <p:cNvGrpSpPr/>
        <p:nvPr/>
      </p:nvGrpSpPr>
      <p:grpSpPr>
        <a:xfrm>
          <a:off x="0" y="0"/>
          <a:ext cx="0" cy="0"/>
          <a:chOff x="0" y="0"/>
          <a:chExt cx="0" cy="0"/>
        </a:xfrm>
      </p:grpSpPr>
      <p:sp>
        <p:nvSpPr>
          <p:cNvPr id="91" name="Shape 91"/>
          <p:cNvSpPr txBox="1">
            <a:spLocks noGrp="1"/>
          </p:cNvSpPr>
          <p:nvPr>
            <p:ph type="title"/>
          </p:nvPr>
        </p:nvSpPr>
        <p:spPr>
          <a:xfrm>
            <a:off x="628650" y="273844"/>
            <a:ext cx="7886700" cy="994200"/>
          </a:xfrm>
          <a:prstGeom prst="rect">
            <a:avLst/>
          </a:prstGeom>
          <a:noFill/>
          <a:ln>
            <a:noFill/>
          </a:ln>
        </p:spPr>
        <p:txBody>
          <a:bodyPr wrap="square" lIns="68575" tIns="68575" rIns="68575" bIns="68575" anchor="ctr" anchorCtr="0"/>
          <a:lstStyle>
            <a:lvl1pPr marL="0" marR="0" lvl="0" indent="0" algn="l" rtl="0">
              <a:lnSpc>
                <a:spcPct val="90000"/>
              </a:lnSpc>
              <a:spcBef>
                <a:spcPts val="0"/>
              </a:spcBef>
              <a:buClr>
                <a:schemeClr val="dk1"/>
              </a:buClr>
              <a:buSzPct val="33333"/>
              <a:buFont typeface="Calibri"/>
              <a:buNone/>
              <a:defRPr sz="3300" b="0" i="0" u="none" strike="noStrike" cap="none">
                <a:solidFill>
                  <a:schemeClr val="dk1"/>
                </a:solidFill>
                <a:latin typeface="Calibri"/>
                <a:ea typeface="Calibri"/>
                <a:cs typeface="Calibri"/>
                <a:sym typeface="Calibri"/>
              </a:defRPr>
            </a:lvl1pPr>
            <a:lvl2pPr lvl="1" indent="0" rtl="0">
              <a:spcBef>
                <a:spcPts val="0"/>
              </a:spcBef>
              <a:buSzPct val="78571"/>
              <a:buNone/>
              <a:defRPr sz="1400"/>
            </a:lvl2pPr>
            <a:lvl3pPr lvl="2" indent="0" rtl="0">
              <a:spcBef>
                <a:spcPts val="0"/>
              </a:spcBef>
              <a:buSzPct val="78571"/>
              <a:buNone/>
              <a:defRPr sz="1400"/>
            </a:lvl3pPr>
            <a:lvl4pPr lvl="3" indent="0" rtl="0">
              <a:spcBef>
                <a:spcPts val="0"/>
              </a:spcBef>
              <a:buSzPct val="78571"/>
              <a:buNone/>
              <a:defRPr sz="1400"/>
            </a:lvl4pPr>
            <a:lvl5pPr lvl="4" indent="0" rtl="0">
              <a:spcBef>
                <a:spcPts val="0"/>
              </a:spcBef>
              <a:buSzPct val="78571"/>
              <a:buNone/>
              <a:defRPr sz="1400"/>
            </a:lvl5pPr>
            <a:lvl6pPr lvl="5" indent="0" rtl="0">
              <a:spcBef>
                <a:spcPts val="0"/>
              </a:spcBef>
              <a:buSzPct val="78571"/>
              <a:buNone/>
              <a:defRPr sz="1400"/>
            </a:lvl6pPr>
            <a:lvl7pPr lvl="6" indent="0" rtl="0">
              <a:spcBef>
                <a:spcPts val="0"/>
              </a:spcBef>
              <a:buSzPct val="78571"/>
              <a:buNone/>
              <a:defRPr sz="1400"/>
            </a:lvl7pPr>
            <a:lvl8pPr lvl="7" indent="0" rtl="0">
              <a:spcBef>
                <a:spcPts val="0"/>
              </a:spcBef>
              <a:buSzPct val="78571"/>
              <a:buNone/>
              <a:defRPr sz="1400"/>
            </a:lvl8pPr>
            <a:lvl9pPr lvl="8" indent="0" rtl="0">
              <a:spcBef>
                <a:spcPts val="0"/>
              </a:spcBef>
              <a:buSzPct val="78571"/>
              <a:buNone/>
              <a:defRPr sz="1400"/>
            </a:lvl9pPr>
          </a:lstStyle>
          <a:p>
            <a:endParaRPr/>
          </a:p>
        </p:txBody>
      </p:sp>
      <p:sp>
        <p:nvSpPr>
          <p:cNvPr id="92" name="Shape 92"/>
          <p:cNvSpPr txBox="1">
            <a:spLocks noGrp="1"/>
          </p:cNvSpPr>
          <p:nvPr>
            <p:ph type="dt" idx="10"/>
          </p:nvPr>
        </p:nvSpPr>
        <p:spPr>
          <a:xfrm>
            <a:off x="628650" y="4767263"/>
            <a:ext cx="2057400" cy="273900"/>
          </a:xfrm>
          <a:prstGeom prst="rect">
            <a:avLst/>
          </a:prstGeom>
          <a:noFill/>
          <a:ln>
            <a:noFill/>
          </a:ln>
        </p:spPr>
        <p:txBody>
          <a:bodyPr wrap="square" lIns="68575" tIns="68575" rIns="68575" bIns="68575" anchor="ctr" anchorCtr="0"/>
          <a:lstStyle>
            <a:lvl1pPr marL="0" marR="0" lvl="0" indent="0" algn="l" rtl="0">
              <a:spcBef>
                <a:spcPts val="0"/>
              </a:spcBef>
              <a:buSzPct val="122222"/>
              <a:buNone/>
              <a:defRPr sz="900">
                <a:solidFill>
                  <a:srgbClr val="888888"/>
                </a:solidFill>
                <a:latin typeface="Calibri"/>
                <a:ea typeface="Calibri"/>
                <a:cs typeface="Calibri"/>
                <a:sym typeface="Calibri"/>
              </a:defRPr>
            </a:lvl1pPr>
            <a:lvl2pPr marL="342900" marR="0" lvl="1" indent="0" algn="l" rtl="0">
              <a:spcBef>
                <a:spcPts val="0"/>
              </a:spcBef>
              <a:buSzPct val="78571"/>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SzPct val="78571"/>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SzPct val="78571"/>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SzPct val="78571"/>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SzPct val="78571"/>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SzPct val="78571"/>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SzPct val="78571"/>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SzPct val="78571"/>
              <a:buNone/>
              <a:defRPr sz="1400" b="0" i="0" u="none" strike="noStrike" cap="none">
                <a:solidFill>
                  <a:schemeClr val="dk1"/>
                </a:solidFill>
                <a:latin typeface="Calibri"/>
                <a:ea typeface="Calibri"/>
                <a:cs typeface="Calibri"/>
                <a:sym typeface="Calibri"/>
              </a:defRPr>
            </a:lvl9pPr>
          </a:lstStyle>
          <a:p>
            <a:endParaRPr/>
          </a:p>
        </p:txBody>
      </p:sp>
      <p:sp>
        <p:nvSpPr>
          <p:cNvPr id="93" name="Shape 93"/>
          <p:cNvSpPr txBox="1">
            <a:spLocks noGrp="1"/>
          </p:cNvSpPr>
          <p:nvPr>
            <p:ph type="ftr" idx="11"/>
          </p:nvPr>
        </p:nvSpPr>
        <p:spPr>
          <a:xfrm>
            <a:off x="3028950" y="4767263"/>
            <a:ext cx="3086100" cy="273900"/>
          </a:xfrm>
          <a:prstGeom prst="rect">
            <a:avLst/>
          </a:prstGeom>
          <a:noFill/>
          <a:ln>
            <a:noFill/>
          </a:ln>
        </p:spPr>
        <p:txBody>
          <a:bodyPr wrap="square" lIns="68575" tIns="68575" rIns="68575" bIns="68575" anchor="ctr" anchorCtr="0"/>
          <a:lstStyle>
            <a:lvl1pPr marL="0" marR="0" lvl="0" indent="0" algn="ctr" rtl="0">
              <a:spcBef>
                <a:spcPts val="0"/>
              </a:spcBef>
              <a:buSzPct val="122222"/>
              <a:buNone/>
              <a:defRPr sz="900">
                <a:solidFill>
                  <a:srgbClr val="888888"/>
                </a:solidFill>
                <a:latin typeface="Calibri"/>
                <a:ea typeface="Calibri"/>
                <a:cs typeface="Calibri"/>
                <a:sym typeface="Calibri"/>
              </a:defRPr>
            </a:lvl1pPr>
            <a:lvl2pPr marL="342900" marR="0" lvl="1" indent="0" algn="l" rtl="0">
              <a:spcBef>
                <a:spcPts val="0"/>
              </a:spcBef>
              <a:buSzPct val="78571"/>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SzPct val="78571"/>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SzPct val="78571"/>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SzPct val="78571"/>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SzPct val="78571"/>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SzPct val="78571"/>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SzPct val="78571"/>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SzPct val="78571"/>
              <a:buNone/>
              <a:defRPr sz="1400" b="0" i="0" u="none" strike="noStrike" cap="none">
                <a:solidFill>
                  <a:schemeClr val="dk1"/>
                </a:solidFill>
                <a:latin typeface="Calibri"/>
                <a:ea typeface="Calibri"/>
                <a:cs typeface="Calibri"/>
                <a:sym typeface="Calibri"/>
              </a:defRPr>
            </a:lvl9pPr>
          </a:lstStyle>
          <a:p>
            <a:endParaRPr/>
          </a:p>
        </p:txBody>
      </p:sp>
      <p:sp>
        <p:nvSpPr>
          <p:cNvPr id="94" name="Shape 94"/>
          <p:cNvSpPr txBox="1">
            <a:spLocks noGrp="1"/>
          </p:cNvSpPr>
          <p:nvPr>
            <p:ph type="sldNum" idx="12"/>
          </p:nvPr>
        </p:nvSpPr>
        <p:spPr>
          <a:xfrm>
            <a:off x="6457950" y="4767263"/>
            <a:ext cx="2057400" cy="273900"/>
          </a:xfrm>
          <a:prstGeom prst="rect">
            <a:avLst/>
          </a:prstGeom>
          <a:noFill/>
          <a:ln>
            <a:noFill/>
          </a:ln>
        </p:spPr>
        <p:txBody>
          <a:bodyPr wrap="square" lIns="68575" tIns="34275" rIns="68575" bIns="34275" anchor="ctr" anchorCtr="0">
            <a:noAutofit/>
          </a:bodyPr>
          <a:lstStyle/>
          <a:p>
            <a:pPr marL="0" marR="0" lvl="0" indent="0" algn="r" rtl="0">
              <a:spcBef>
                <a:spcPts val="0"/>
              </a:spcBef>
              <a:buSzPct val="25000"/>
              <a:buNone/>
            </a:pPr>
            <a:fld id="{00000000-1234-1234-1234-123412341234}" type="slidenum">
              <a:rPr lang="en-GB" sz="900">
                <a:solidFill>
                  <a:srgbClr val="888888"/>
                </a:solidFill>
                <a:latin typeface="Calibri"/>
                <a:ea typeface="Calibri"/>
                <a:cs typeface="Calibri"/>
                <a:sym typeface="Calibri"/>
              </a:rPr>
              <a:t>‹#›</a:t>
            </a:fld>
            <a:endParaRPr lang="en-GB" sz="900">
              <a:solidFill>
                <a:srgbClr val="888888"/>
              </a:solidFill>
              <a:latin typeface="Calibri"/>
              <a:ea typeface="Calibri"/>
              <a:cs typeface="Calibri"/>
              <a:sym typeface="Calibri"/>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95"/>
        <p:cNvGrpSpPr/>
        <p:nvPr/>
      </p:nvGrpSpPr>
      <p:grpSpPr>
        <a:xfrm>
          <a:off x="0" y="0"/>
          <a:ext cx="0" cy="0"/>
          <a:chOff x="0" y="0"/>
          <a:chExt cx="0" cy="0"/>
        </a:xfrm>
      </p:grpSpPr>
      <p:sp>
        <p:nvSpPr>
          <p:cNvPr id="96" name="Shape 96"/>
          <p:cNvSpPr txBox="1">
            <a:spLocks noGrp="1"/>
          </p:cNvSpPr>
          <p:nvPr>
            <p:ph type="dt" idx="10"/>
          </p:nvPr>
        </p:nvSpPr>
        <p:spPr>
          <a:xfrm>
            <a:off x="628650" y="4767263"/>
            <a:ext cx="2057400" cy="273900"/>
          </a:xfrm>
          <a:prstGeom prst="rect">
            <a:avLst/>
          </a:prstGeom>
          <a:noFill/>
          <a:ln>
            <a:noFill/>
          </a:ln>
        </p:spPr>
        <p:txBody>
          <a:bodyPr wrap="square" lIns="68575" tIns="68575" rIns="68575" bIns="68575" anchor="ctr" anchorCtr="0"/>
          <a:lstStyle>
            <a:lvl1pPr marL="0" marR="0" lvl="0" indent="0" algn="l" rtl="0">
              <a:spcBef>
                <a:spcPts val="0"/>
              </a:spcBef>
              <a:buSzPct val="122222"/>
              <a:buNone/>
              <a:defRPr sz="900">
                <a:solidFill>
                  <a:srgbClr val="888888"/>
                </a:solidFill>
                <a:latin typeface="Calibri"/>
                <a:ea typeface="Calibri"/>
                <a:cs typeface="Calibri"/>
                <a:sym typeface="Calibri"/>
              </a:defRPr>
            </a:lvl1pPr>
            <a:lvl2pPr marL="342900" marR="0" lvl="1" indent="0" algn="l" rtl="0">
              <a:spcBef>
                <a:spcPts val="0"/>
              </a:spcBef>
              <a:buSzPct val="78571"/>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SzPct val="78571"/>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SzPct val="78571"/>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SzPct val="78571"/>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SzPct val="78571"/>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SzPct val="78571"/>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SzPct val="78571"/>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SzPct val="78571"/>
              <a:buNone/>
              <a:defRPr sz="1400" b="0" i="0" u="none" strike="noStrike" cap="none">
                <a:solidFill>
                  <a:schemeClr val="dk1"/>
                </a:solidFill>
                <a:latin typeface="Calibri"/>
                <a:ea typeface="Calibri"/>
                <a:cs typeface="Calibri"/>
                <a:sym typeface="Calibri"/>
              </a:defRPr>
            </a:lvl9pPr>
          </a:lstStyle>
          <a:p>
            <a:endParaRPr/>
          </a:p>
        </p:txBody>
      </p:sp>
      <p:sp>
        <p:nvSpPr>
          <p:cNvPr id="97" name="Shape 97"/>
          <p:cNvSpPr txBox="1">
            <a:spLocks noGrp="1"/>
          </p:cNvSpPr>
          <p:nvPr>
            <p:ph type="ftr" idx="11"/>
          </p:nvPr>
        </p:nvSpPr>
        <p:spPr>
          <a:xfrm>
            <a:off x="3028950" y="4767263"/>
            <a:ext cx="3086100" cy="273900"/>
          </a:xfrm>
          <a:prstGeom prst="rect">
            <a:avLst/>
          </a:prstGeom>
          <a:noFill/>
          <a:ln>
            <a:noFill/>
          </a:ln>
        </p:spPr>
        <p:txBody>
          <a:bodyPr wrap="square" lIns="68575" tIns="68575" rIns="68575" bIns="68575" anchor="ctr" anchorCtr="0"/>
          <a:lstStyle>
            <a:lvl1pPr marL="0" marR="0" lvl="0" indent="0" algn="ctr" rtl="0">
              <a:spcBef>
                <a:spcPts val="0"/>
              </a:spcBef>
              <a:buSzPct val="122222"/>
              <a:buNone/>
              <a:defRPr sz="900">
                <a:solidFill>
                  <a:srgbClr val="888888"/>
                </a:solidFill>
                <a:latin typeface="Calibri"/>
                <a:ea typeface="Calibri"/>
                <a:cs typeface="Calibri"/>
                <a:sym typeface="Calibri"/>
              </a:defRPr>
            </a:lvl1pPr>
            <a:lvl2pPr marL="342900" marR="0" lvl="1" indent="0" algn="l" rtl="0">
              <a:spcBef>
                <a:spcPts val="0"/>
              </a:spcBef>
              <a:buSzPct val="78571"/>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SzPct val="78571"/>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SzPct val="78571"/>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SzPct val="78571"/>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SzPct val="78571"/>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SzPct val="78571"/>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SzPct val="78571"/>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SzPct val="78571"/>
              <a:buNone/>
              <a:defRPr sz="1400" b="0" i="0" u="none" strike="noStrike" cap="none">
                <a:solidFill>
                  <a:schemeClr val="dk1"/>
                </a:solidFill>
                <a:latin typeface="Calibri"/>
                <a:ea typeface="Calibri"/>
                <a:cs typeface="Calibri"/>
                <a:sym typeface="Calibri"/>
              </a:defRPr>
            </a:lvl9pPr>
          </a:lstStyle>
          <a:p>
            <a:endParaRPr/>
          </a:p>
        </p:txBody>
      </p:sp>
      <p:sp>
        <p:nvSpPr>
          <p:cNvPr id="98" name="Shape 98"/>
          <p:cNvSpPr txBox="1">
            <a:spLocks noGrp="1"/>
          </p:cNvSpPr>
          <p:nvPr>
            <p:ph type="sldNum" idx="12"/>
          </p:nvPr>
        </p:nvSpPr>
        <p:spPr>
          <a:xfrm>
            <a:off x="6457950" y="4767263"/>
            <a:ext cx="2057400" cy="273900"/>
          </a:xfrm>
          <a:prstGeom prst="rect">
            <a:avLst/>
          </a:prstGeom>
          <a:noFill/>
          <a:ln>
            <a:noFill/>
          </a:ln>
        </p:spPr>
        <p:txBody>
          <a:bodyPr wrap="square" lIns="68575" tIns="34275" rIns="68575" bIns="34275" anchor="ctr" anchorCtr="0">
            <a:noAutofit/>
          </a:bodyPr>
          <a:lstStyle/>
          <a:p>
            <a:pPr marL="0" marR="0" lvl="0" indent="0" algn="r" rtl="0">
              <a:spcBef>
                <a:spcPts val="0"/>
              </a:spcBef>
              <a:buSzPct val="25000"/>
              <a:buNone/>
            </a:pPr>
            <a:fld id="{00000000-1234-1234-1234-123412341234}" type="slidenum">
              <a:rPr lang="en-GB" sz="900">
                <a:solidFill>
                  <a:srgbClr val="888888"/>
                </a:solidFill>
                <a:latin typeface="Calibri"/>
                <a:ea typeface="Calibri"/>
                <a:cs typeface="Calibri"/>
                <a:sym typeface="Calibri"/>
              </a:rPr>
              <a:t>‹#›</a:t>
            </a:fld>
            <a:endParaRPr lang="en-GB" sz="900">
              <a:solidFill>
                <a:srgbClr val="888888"/>
              </a:solidFill>
              <a:latin typeface="Calibri"/>
              <a:ea typeface="Calibri"/>
              <a:cs typeface="Calibri"/>
              <a:sym typeface="Calibri"/>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629841" y="342900"/>
            <a:ext cx="2949000" cy="1200300"/>
          </a:xfrm>
          <a:prstGeom prst="rect">
            <a:avLst/>
          </a:prstGeom>
          <a:noFill/>
          <a:ln>
            <a:noFill/>
          </a:ln>
        </p:spPr>
        <p:txBody>
          <a:bodyPr wrap="square" lIns="68575" tIns="68575" rIns="68575" bIns="68575" anchor="b" anchorCtr="0"/>
          <a:lstStyle>
            <a:lvl1pPr marL="0" marR="0" lvl="0" indent="0" algn="l" rtl="0">
              <a:lnSpc>
                <a:spcPct val="90000"/>
              </a:lnSpc>
              <a:spcBef>
                <a:spcPts val="0"/>
              </a:spcBef>
              <a:buClr>
                <a:schemeClr val="dk1"/>
              </a:buClr>
              <a:buSzPct val="45833"/>
              <a:buFont typeface="Calibri"/>
              <a:buNone/>
              <a:defRPr sz="2400" b="0" i="0" u="none" strike="noStrike" cap="none">
                <a:solidFill>
                  <a:schemeClr val="dk1"/>
                </a:solidFill>
                <a:latin typeface="Calibri"/>
                <a:ea typeface="Calibri"/>
                <a:cs typeface="Calibri"/>
                <a:sym typeface="Calibri"/>
              </a:defRPr>
            </a:lvl1pPr>
            <a:lvl2pPr lvl="1" indent="0" rtl="0">
              <a:spcBef>
                <a:spcPts val="0"/>
              </a:spcBef>
              <a:buSzPct val="78571"/>
              <a:buNone/>
              <a:defRPr sz="1400"/>
            </a:lvl2pPr>
            <a:lvl3pPr lvl="2" indent="0" rtl="0">
              <a:spcBef>
                <a:spcPts val="0"/>
              </a:spcBef>
              <a:buSzPct val="78571"/>
              <a:buNone/>
              <a:defRPr sz="1400"/>
            </a:lvl3pPr>
            <a:lvl4pPr lvl="3" indent="0" rtl="0">
              <a:spcBef>
                <a:spcPts val="0"/>
              </a:spcBef>
              <a:buSzPct val="78571"/>
              <a:buNone/>
              <a:defRPr sz="1400"/>
            </a:lvl4pPr>
            <a:lvl5pPr lvl="4" indent="0" rtl="0">
              <a:spcBef>
                <a:spcPts val="0"/>
              </a:spcBef>
              <a:buSzPct val="78571"/>
              <a:buNone/>
              <a:defRPr sz="1400"/>
            </a:lvl5pPr>
            <a:lvl6pPr lvl="5" indent="0" rtl="0">
              <a:spcBef>
                <a:spcPts val="0"/>
              </a:spcBef>
              <a:buSzPct val="78571"/>
              <a:buNone/>
              <a:defRPr sz="1400"/>
            </a:lvl6pPr>
            <a:lvl7pPr lvl="6" indent="0" rtl="0">
              <a:spcBef>
                <a:spcPts val="0"/>
              </a:spcBef>
              <a:buSzPct val="78571"/>
              <a:buNone/>
              <a:defRPr sz="1400"/>
            </a:lvl7pPr>
            <a:lvl8pPr lvl="7" indent="0" rtl="0">
              <a:spcBef>
                <a:spcPts val="0"/>
              </a:spcBef>
              <a:buSzPct val="78571"/>
              <a:buNone/>
              <a:defRPr sz="1400"/>
            </a:lvl8pPr>
            <a:lvl9pPr lvl="8" indent="0" rtl="0">
              <a:spcBef>
                <a:spcPts val="0"/>
              </a:spcBef>
              <a:buSzPct val="78571"/>
              <a:buNone/>
              <a:defRPr sz="1400"/>
            </a:lvl9pPr>
          </a:lstStyle>
          <a:p>
            <a:endParaRPr/>
          </a:p>
        </p:txBody>
      </p:sp>
      <p:sp>
        <p:nvSpPr>
          <p:cNvPr id="101" name="Shape 101"/>
          <p:cNvSpPr txBox="1">
            <a:spLocks noGrp="1"/>
          </p:cNvSpPr>
          <p:nvPr>
            <p:ph type="body" idx="1"/>
          </p:nvPr>
        </p:nvSpPr>
        <p:spPr>
          <a:xfrm>
            <a:off x="3887391" y="740569"/>
            <a:ext cx="4629300" cy="3655200"/>
          </a:xfrm>
          <a:prstGeom prst="rect">
            <a:avLst/>
          </a:prstGeom>
          <a:noFill/>
          <a:ln>
            <a:noFill/>
          </a:ln>
        </p:spPr>
        <p:txBody>
          <a:bodyPr wrap="square" lIns="68575" tIns="68575" rIns="68575" bIns="68575" anchor="t" anchorCtr="0"/>
          <a:lstStyle>
            <a:lvl1pPr marL="177800" marR="0" lvl="0" indent="-25400" algn="l" rtl="0">
              <a:lnSpc>
                <a:spcPct val="90000"/>
              </a:lnSpc>
              <a:spcBef>
                <a:spcPts val="8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1pPr>
            <a:lvl2pPr marL="520700" marR="0" lvl="1" indent="-38100" algn="l" rtl="0">
              <a:lnSpc>
                <a:spcPct val="90000"/>
              </a:lnSpc>
              <a:spcBef>
                <a:spcPts val="400"/>
              </a:spcBef>
              <a:buClr>
                <a:schemeClr val="dk1"/>
              </a:buClr>
              <a:buSzPct val="100000"/>
              <a:buFont typeface="Arial"/>
              <a:buChar char="•"/>
              <a:defRPr sz="2100" b="0" i="0" u="none" strike="noStrike" cap="none">
                <a:solidFill>
                  <a:schemeClr val="dk1"/>
                </a:solidFill>
                <a:latin typeface="Calibri"/>
                <a:ea typeface="Calibri"/>
                <a:cs typeface="Calibri"/>
                <a:sym typeface="Calibri"/>
              </a:defRPr>
            </a:lvl2pPr>
            <a:lvl3pPr marL="863600" marR="0" lvl="2" indent="-63500" algn="l" rtl="0">
              <a:lnSpc>
                <a:spcPct val="90000"/>
              </a:lnSpc>
              <a:spcBef>
                <a:spcPts val="4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3pPr>
            <a:lvl4pPr marL="1206500" marR="0" lvl="3" indent="-76200" algn="l" rtl="0">
              <a:lnSpc>
                <a:spcPct val="90000"/>
              </a:lnSpc>
              <a:spcBef>
                <a:spcPts val="4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4pPr>
            <a:lvl5pPr marL="1549400" marR="0" lvl="4" indent="-76200" algn="l" rtl="0">
              <a:lnSpc>
                <a:spcPct val="90000"/>
              </a:lnSpc>
              <a:spcBef>
                <a:spcPts val="4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5pPr>
            <a:lvl6pPr marL="1892300" marR="0" lvl="5" indent="-76200" algn="l" rtl="0">
              <a:lnSpc>
                <a:spcPct val="90000"/>
              </a:lnSpc>
              <a:spcBef>
                <a:spcPts val="4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6pPr>
            <a:lvl7pPr marL="2235200" marR="0" lvl="6" indent="-76200" algn="l" rtl="0">
              <a:lnSpc>
                <a:spcPct val="90000"/>
              </a:lnSpc>
              <a:spcBef>
                <a:spcPts val="4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7pPr>
            <a:lvl8pPr marL="2578100" marR="0" lvl="7" indent="-76200" algn="l" rtl="0">
              <a:lnSpc>
                <a:spcPct val="90000"/>
              </a:lnSpc>
              <a:spcBef>
                <a:spcPts val="4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8pPr>
            <a:lvl9pPr marL="2921000" marR="0" lvl="8" indent="-76200" algn="l" rtl="0">
              <a:lnSpc>
                <a:spcPct val="90000"/>
              </a:lnSpc>
              <a:spcBef>
                <a:spcPts val="4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102" name="Shape 102"/>
          <p:cNvSpPr txBox="1">
            <a:spLocks noGrp="1"/>
          </p:cNvSpPr>
          <p:nvPr>
            <p:ph type="body" idx="2"/>
          </p:nvPr>
        </p:nvSpPr>
        <p:spPr>
          <a:xfrm>
            <a:off x="629841" y="1543050"/>
            <a:ext cx="2949000" cy="2858700"/>
          </a:xfrm>
          <a:prstGeom prst="rect">
            <a:avLst/>
          </a:prstGeom>
          <a:noFill/>
          <a:ln>
            <a:noFill/>
          </a:ln>
        </p:spPr>
        <p:txBody>
          <a:bodyPr wrap="square" lIns="68575" tIns="68575" rIns="68575" bIns="68575" anchor="t" anchorCtr="0"/>
          <a:lstStyle>
            <a:lvl1pPr marL="0" marR="0" lvl="0" indent="0" algn="l" rtl="0">
              <a:lnSpc>
                <a:spcPct val="90000"/>
              </a:lnSpc>
              <a:spcBef>
                <a:spcPts val="800"/>
              </a:spcBef>
              <a:buClr>
                <a:schemeClr val="dk1"/>
              </a:buClr>
              <a:buSzPct val="175000"/>
              <a:buFont typeface="Arial"/>
              <a:buNone/>
              <a:defRPr sz="1200" b="0" i="0" u="none" strike="noStrike" cap="none">
                <a:solidFill>
                  <a:schemeClr val="dk1"/>
                </a:solidFill>
                <a:latin typeface="Calibri"/>
                <a:ea typeface="Calibri"/>
                <a:cs typeface="Calibri"/>
                <a:sym typeface="Calibri"/>
              </a:defRPr>
            </a:lvl1pPr>
            <a:lvl2pPr marL="342900" marR="0" lvl="1" indent="0" algn="l" rtl="0">
              <a:lnSpc>
                <a:spcPct val="90000"/>
              </a:lnSpc>
              <a:spcBef>
                <a:spcPts val="400"/>
              </a:spcBef>
              <a:buClr>
                <a:schemeClr val="dk1"/>
              </a:buClr>
              <a:buSzPct val="163636"/>
              <a:buFont typeface="Arial"/>
              <a:buNone/>
              <a:defRPr sz="1100" b="0" i="0" u="none" strike="noStrike" cap="none">
                <a:solidFill>
                  <a:schemeClr val="dk1"/>
                </a:solidFill>
                <a:latin typeface="Calibri"/>
                <a:ea typeface="Calibri"/>
                <a:cs typeface="Calibri"/>
                <a:sym typeface="Calibri"/>
              </a:defRPr>
            </a:lvl2pPr>
            <a:lvl3pPr marL="685800" marR="0" lvl="2" indent="0" algn="l" rtl="0">
              <a:lnSpc>
                <a:spcPct val="90000"/>
              </a:lnSpc>
              <a:spcBef>
                <a:spcPts val="400"/>
              </a:spcBef>
              <a:buClr>
                <a:schemeClr val="dk1"/>
              </a:buClr>
              <a:buSzPct val="166666"/>
              <a:buFont typeface="Arial"/>
              <a:buNone/>
              <a:defRPr sz="900" b="0" i="0" u="none" strike="noStrike" cap="none">
                <a:solidFill>
                  <a:schemeClr val="dk1"/>
                </a:solidFill>
                <a:latin typeface="Calibri"/>
                <a:ea typeface="Calibri"/>
                <a:cs typeface="Calibri"/>
                <a:sym typeface="Calibri"/>
              </a:defRPr>
            </a:lvl3pPr>
            <a:lvl4pPr marL="1028700" marR="0" lvl="3" indent="0" algn="l" rtl="0">
              <a:lnSpc>
                <a:spcPct val="90000"/>
              </a:lnSpc>
              <a:spcBef>
                <a:spcPts val="400"/>
              </a:spcBef>
              <a:buClr>
                <a:schemeClr val="dk1"/>
              </a:buClr>
              <a:buSzPct val="175000"/>
              <a:buFont typeface="Arial"/>
              <a:buNone/>
              <a:defRPr sz="800" b="0" i="0" u="none" strike="noStrike" cap="none">
                <a:solidFill>
                  <a:schemeClr val="dk1"/>
                </a:solidFill>
                <a:latin typeface="Calibri"/>
                <a:ea typeface="Calibri"/>
                <a:cs typeface="Calibri"/>
                <a:sym typeface="Calibri"/>
              </a:defRPr>
            </a:lvl4pPr>
            <a:lvl5pPr marL="1371600" marR="0" lvl="4" indent="0" algn="l" rtl="0">
              <a:lnSpc>
                <a:spcPct val="90000"/>
              </a:lnSpc>
              <a:spcBef>
                <a:spcPts val="400"/>
              </a:spcBef>
              <a:buClr>
                <a:schemeClr val="dk1"/>
              </a:buClr>
              <a:buSzPct val="175000"/>
              <a:buFont typeface="Arial"/>
              <a:buNone/>
              <a:defRPr sz="800" b="0" i="0" u="none" strike="noStrike" cap="none">
                <a:solidFill>
                  <a:schemeClr val="dk1"/>
                </a:solidFill>
                <a:latin typeface="Calibri"/>
                <a:ea typeface="Calibri"/>
                <a:cs typeface="Calibri"/>
                <a:sym typeface="Calibri"/>
              </a:defRPr>
            </a:lvl5pPr>
            <a:lvl6pPr marL="1714500" marR="0" lvl="5" indent="0" algn="l" rtl="0">
              <a:lnSpc>
                <a:spcPct val="90000"/>
              </a:lnSpc>
              <a:spcBef>
                <a:spcPts val="400"/>
              </a:spcBef>
              <a:buClr>
                <a:schemeClr val="dk1"/>
              </a:buClr>
              <a:buSzPct val="175000"/>
              <a:buFont typeface="Arial"/>
              <a:buNone/>
              <a:defRPr sz="800" b="0" i="0" u="none" strike="noStrike" cap="none">
                <a:solidFill>
                  <a:schemeClr val="dk1"/>
                </a:solidFill>
                <a:latin typeface="Calibri"/>
                <a:ea typeface="Calibri"/>
                <a:cs typeface="Calibri"/>
                <a:sym typeface="Calibri"/>
              </a:defRPr>
            </a:lvl6pPr>
            <a:lvl7pPr marL="2057400" marR="0" lvl="6" indent="0" algn="l" rtl="0">
              <a:lnSpc>
                <a:spcPct val="90000"/>
              </a:lnSpc>
              <a:spcBef>
                <a:spcPts val="400"/>
              </a:spcBef>
              <a:buClr>
                <a:schemeClr val="dk1"/>
              </a:buClr>
              <a:buSzPct val="175000"/>
              <a:buFont typeface="Arial"/>
              <a:buNone/>
              <a:defRPr sz="800" b="0" i="0" u="none" strike="noStrike" cap="none">
                <a:solidFill>
                  <a:schemeClr val="dk1"/>
                </a:solidFill>
                <a:latin typeface="Calibri"/>
                <a:ea typeface="Calibri"/>
                <a:cs typeface="Calibri"/>
                <a:sym typeface="Calibri"/>
              </a:defRPr>
            </a:lvl7pPr>
            <a:lvl8pPr marL="2400300" marR="0" lvl="7" indent="0" algn="l" rtl="0">
              <a:lnSpc>
                <a:spcPct val="90000"/>
              </a:lnSpc>
              <a:spcBef>
                <a:spcPts val="400"/>
              </a:spcBef>
              <a:buClr>
                <a:schemeClr val="dk1"/>
              </a:buClr>
              <a:buSzPct val="175000"/>
              <a:buFont typeface="Arial"/>
              <a:buNone/>
              <a:defRPr sz="800" b="0" i="0" u="none" strike="noStrike" cap="none">
                <a:solidFill>
                  <a:schemeClr val="dk1"/>
                </a:solidFill>
                <a:latin typeface="Calibri"/>
                <a:ea typeface="Calibri"/>
                <a:cs typeface="Calibri"/>
                <a:sym typeface="Calibri"/>
              </a:defRPr>
            </a:lvl8pPr>
            <a:lvl9pPr marL="2743200" marR="0" lvl="8" indent="0" algn="l" rtl="0">
              <a:lnSpc>
                <a:spcPct val="90000"/>
              </a:lnSpc>
              <a:spcBef>
                <a:spcPts val="400"/>
              </a:spcBef>
              <a:buClr>
                <a:schemeClr val="dk1"/>
              </a:buClr>
              <a:buSzPct val="175000"/>
              <a:buFont typeface="Arial"/>
              <a:buNone/>
              <a:defRPr sz="800" b="0" i="0" u="none" strike="noStrike" cap="none">
                <a:solidFill>
                  <a:schemeClr val="dk1"/>
                </a:solidFill>
                <a:latin typeface="Calibri"/>
                <a:ea typeface="Calibri"/>
                <a:cs typeface="Calibri"/>
                <a:sym typeface="Calibri"/>
              </a:defRPr>
            </a:lvl9pPr>
          </a:lstStyle>
          <a:p>
            <a:endParaRPr/>
          </a:p>
        </p:txBody>
      </p:sp>
      <p:sp>
        <p:nvSpPr>
          <p:cNvPr id="103" name="Shape 103"/>
          <p:cNvSpPr txBox="1">
            <a:spLocks noGrp="1"/>
          </p:cNvSpPr>
          <p:nvPr>
            <p:ph type="dt" idx="10"/>
          </p:nvPr>
        </p:nvSpPr>
        <p:spPr>
          <a:xfrm>
            <a:off x="628650" y="4767263"/>
            <a:ext cx="2057400" cy="273900"/>
          </a:xfrm>
          <a:prstGeom prst="rect">
            <a:avLst/>
          </a:prstGeom>
          <a:noFill/>
          <a:ln>
            <a:noFill/>
          </a:ln>
        </p:spPr>
        <p:txBody>
          <a:bodyPr wrap="square" lIns="68575" tIns="68575" rIns="68575" bIns="68575" anchor="ctr" anchorCtr="0"/>
          <a:lstStyle>
            <a:lvl1pPr marL="0" marR="0" lvl="0" indent="0" algn="l" rtl="0">
              <a:spcBef>
                <a:spcPts val="0"/>
              </a:spcBef>
              <a:buSzPct val="122222"/>
              <a:buNone/>
              <a:defRPr sz="900">
                <a:solidFill>
                  <a:srgbClr val="888888"/>
                </a:solidFill>
                <a:latin typeface="Calibri"/>
                <a:ea typeface="Calibri"/>
                <a:cs typeface="Calibri"/>
                <a:sym typeface="Calibri"/>
              </a:defRPr>
            </a:lvl1pPr>
            <a:lvl2pPr marL="342900" marR="0" lvl="1" indent="0" algn="l" rtl="0">
              <a:spcBef>
                <a:spcPts val="0"/>
              </a:spcBef>
              <a:buSzPct val="78571"/>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SzPct val="78571"/>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SzPct val="78571"/>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SzPct val="78571"/>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SzPct val="78571"/>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SzPct val="78571"/>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SzPct val="78571"/>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SzPct val="78571"/>
              <a:buNone/>
              <a:defRPr sz="1400" b="0" i="0" u="none" strike="noStrike" cap="none">
                <a:solidFill>
                  <a:schemeClr val="dk1"/>
                </a:solidFill>
                <a:latin typeface="Calibri"/>
                <a:ea typeface="Calibri"/>
                <a:cs typeface="Calibri"/>
                <a:sym typeface="Calibri"/>
              </a:defRPr>
            </a:lvl9pPr>
          </a:lstStyle>
          <a:p>
            <a:endParaRPr/>
          </a:p>
        </p:txBody>
      </p:sp>
      <p:sp>
        <p:nvSpPr>
          <p:cNvPr id="104" name="Shape 104"/>
          <p:cNvSpPr txBox="1">
            <a:spLocks noGrp="1"/>
          </p:cNvSpPr>
          <p:nvPr>
            <p:ph type="ftr" idx="11"/>
          </p:nvPr>
        </p:nvSpPr>
        <p:spPr>
          <a:xfrm>
            <a:off x="3028950" y="4767263"/>
            <a:ext cx="3086100" cy="273900"/>
          </a:xfrm>
          <a:prstGeom prst="rect">
            <a:avLst/>
          </a:prstGeom>
          <a:noFill/>
          <a:ln>
            <a:noFill/>
          </a:ln>
        </p:spPr>
        <p:txBody>
          <a:bodyPr wrap="square" lIns="68575" tIns="68575" rIns="68575" bIns="68575" anchor="ctr" anchorCtr="0"/>
          <a:lstStyle>
            <a:lvl1pPr marL="0" marR="0" lvl="0" indent="0" algn="ctr" rtl="0">
              <a:spcBef>
                <a:spcPts val="0"/>
              </a:spcBef>
              <a:buSzPct val="122222"/>
              <a:buNone/>
              <a:defRPr sz="900">
                <a:solidFill>
                  <a:srgbClr val="888888"/>
                </a:solidFill>
                <a:latin typeface="Calibri"/>
                <a:ea typeface="Calibri"/>
                <a:cs typeface="Calibri"/>
                <a:sym typeface="Calibri"/>
              </a:defRPr>
            </a:lvl1pPr>
            <a:lvl2pPr marL="342900" marR="0" lvl="1" indent="0" algn="l" rtl="0">
              <a:spcBef>
                <a:spcPts val="0"/>
              </a:spcBef>
              <a:buSzPct val="78571"/>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SzPct val="78571"/>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SzPct val="78571"/>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SzPct val="78571"/>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SzPct val="78571"/>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SzPct val="78571"/>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SzPct val="78571"/>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SzPct val="78571"/>
              <a:buNone/>
              <a:defRPr sz="1400" b="0" i="0" u="none" strike="noStrike" cap="none">
                <a:solidFill>
                  <a:schemeClr val="dk1"/>
                </a:solidFill>
                <a:latin typeface="Calibri"/>
                <a:ea typeface="Calibri"/>
                <a:cs typeface="Calibri"/>
                <a:sym typeface="Calibri"/>
              </a:defRPr>
            </a:lvl9pPr>
          </a:lstStyle>
          <a:p>
            <a:endParaRPr/>
          </a:p>
        </p:txBody>
      </p:sp>
      <p:sp>
        <p:nvSpPr>
          <p:cNvPr id="105" name="Shape 105"/>
          <p:cNvSpPr txBox="1">
            <a:spLocks noGrp="1"/>
          </p:cNvSpPr>
          <p:nvPr>
            <p:ph type="sldNum" idx="12"/>
          </p:nvPr>
        </p:nvSpPr>
        <p:spPr>
          <a:xfrm>
            <a:off x="6457950" y="4767263"/>
            <a:ext cx="2057400" cy="273900"/>
          </a:xfrm>
          <a:prstGeom prst="rect">
            <a:avLst/>
          </a:prstGeom>
          <a:noFill/>
          <a:ln>
            <a:noFill/>
          </a:ln>
        </p:spPr>
        <p:txBody>
          <a:bodyPr wrap="square" lIns="68575" tIns="34275" rIns="68575" bIns="34275" anchor="ctr" anchorCtr="0">
            <a:noAutofit/>
          </a:bodyPr>
          <a:lstStyle/>
          <a:p>
            <a:pPr marL="0" marR="0" lvl="0" indent="0" algn="r" rtl="0">
              <a:spcBef>
                <a:spcPts val="0"/>
              </a:spcBef>
              <a:buSzPct val="25000"/>
              <a:buNone/>
            </a:pPr>
            <a:fld id="{00000000-1234-1234-1234-123412341234}" type="slidenum">
              <a:rPr lang="en-GB" sz="900">
                <a:solidFill>
                  <a:srgbClr val="888888"/>
                </a:solidFill>
                <a:latin typeface="Calibri"/>
                <a:ea typeface="Calibri"/>
                <a:cs typeface="Calibri"/>
                <a:sym typeface="Calibri"/>
              </a:rPr>
              <a:t>‹#›</a:t>
            </a:fld>
            <a:endParaRPr lang="en-GB" sz="900">
              <a:solidFill>
                <a:srgbClr val="888888"/>
              </a:solidFill>
              <a:latin typeface="Calibri"/>
              <a:ea typeface="Calibri"/>
              <a:cs typeface="Calibri"/>
              <a:sym typeface="Calibri"/>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106"/>
        <p:cNvGrpSpPr/>
        <p:nvPr/>
      </p:nvGrpSpPr>
      <p:grpSpPr>
        <a:xfrm>
          <a:off x="0" y="0"/>
          <a:ext cx="0" cy="0"/>
          <a:chOff x="0" y="0"/>
          <a:chExt cx="0" cy="0"/>
        </a:xfrm>
      </p:grpSpPr>
      <p:sp>
        <p:nvSpPr>
          <p:cNvPr id="107" name="Shape 107"/>
          <p:cNvSpPr txBox="1">
            <a:spLocks noGrp="1"/>
          </p:cNvSpPr>
          <p:nvPr>
            <p:ph type="title"/>
          </p:nvPr>
        </p:nvSpPr>
        <p:spPr>
          <a:xfrm>
            <a:off x="629841" y="342900"/>
            <a:ext cx="2949000" cy="1200300"/>
          </a:xfrm>
          <a:prstGeom prst="rect">
            <a:avLst/>
          </a:prstGeom>
          <a:noFill/>
          <a:ln>
            <a:noFill/>
          </a:ln>
        </p:spPr>
        <p:txBody>
          <a:bodyPr wrap="square" lIns="68575" tIns="68575" rIns="68575" bIns="68575" anchor="b" anchorCtr="0"/>
          <a:lstStyle>
            <a:lvl1pPr marL="0" marR="0" lvl="0" indent="0" algn="l" rtl="0">
              <a:lnSpc>
                <a:spcPct val="90000"/>
              </a:lnSpc>
              <a:spcBef>
                <a:spcPts val="0"/>
              </a:spcBef>
              <a:buClr>
                <a:schemeClr val="dk1"/>
              </a:buClr>
              <a:buSzPct val="45833"/>
              <a:buFont typeface="Calibri"/>
              <a:buNone/>
              <a:defRPr sz="2400" b="0" i="0" u="none" strike="noStrike" cap="none">
                <a:solidFill>
                  <a:schemeClr val="dk1"/>
                </a:solidFill>
                <a:latin typeface="Calibri"/>
                <a:ea typeface="Calibri"/>
                <a:cs typeface="Calibri"/>
                <a:sym typeface="Calibri"/>
              </a:defRPr>
            </a:lvl1pPr>
            <a:lvl2pPr lvl="1" indent="0" rtl="0">
              <a:spcBef>
                <a:spcPts val="0"/>
              </a:spcBef>
              <a:buSzPct val="78571"/>
              <a:buNone/>
              <a:defRPr sz="1400"/>
            </a:lvl2pPr>
            <a:lvl3pPr lvl="2" indent="0" rtl="0">
              <a:spcBef>
                <a:spcPts val="0"/>
              </a:spcBef>
              <a:buSzPct val="78571"/>
              <a:buNone/>
              <a:defRPr sz="1400"/>
            </a:lvl3pPr>
            <a:lvl4pPr lvl="3" indent="0" rtl="0">
              <a:spcBef>
                <a:spcPts val="0"/>
              </a:spcBef>
              <a:buSzPct val="78571"/>
              <a:buNone/>
              <a:defRPr sz="1400"/>
            </a:lvl4pPr>
            <a:lvl5pPr lvl="4" indent="0" rtl="0">
              <a:spcBef>
                <a:spcPts val="0"/>
              </a:spcBef>
              <a:buSzPct val="78571"/>
              <a:buNone/>
              <a:defRPr sz="1400"/>
            </a:lvl5pPr>
            <a:lvl6pPr lvl="5" indent="0" rtl="0">
              <a:spcBef>
                <a:spcPts val="0"/>
              </a:spcBef>
              <a:buSzPct val="78571"/>
              <a:buNone/>
              <a:defRPr sz="1400"/>
            </a:lvl6pPr>
            <a:lvl7pPr lvl="6" indent="0" rtl="0">
              <a:spcBef>
                <a:spcPts val="0"/>
              </a:spcBef>
              <a:buSzPct val="78571"/>
              <a:buNone/>
              <a:defRPr sz="1400"/>
            </a:lvl7pPr>
            <a:lvl8pPr lvl="7" indent="0" rtl="0">
              <a:spcBef>
                <a:spcPts val="0"/>
              </a:spcBef>
              <a:buSzPct val="78571"/>
              <a:buNone/>
              <a:defRPr sz="1400"/>
            </a:lvl8pPr>
            <a:lvl9pPr lvl="8" indent="0" rtl="0">
              <a:spcBef>
                <a:spcPts val="0"/>
              </a:spcBef>
              <a:buSzPct val="78571"/>
              <a:buNone/>
              <a:defRPr sz="1400"/>
            </a:lvl9pPr>
          </a:lstStyle>
          <a:p>
            <a:endParaRPr/>
          </a:p>
        </p:txBody>
      </p:sp>
      <p:sp>
        <p:nvSpPr>
          <p:cNvPr id="108" name="Shape 108"/>
          <p:cNvSpPr>
            <a:spLocks noGrp="1"/>
          </p:cNvSpPr>
          <p:nvPr>
            <p:ph type="pic" idx="2"/>
          </p:nvPr>
        </p:nvSpPr>
        <p:spPr>
          <a:xfrm>
            <a:off x="3887391" y="740569"/>
            <a:ext cx="4629300" cy="3655200"/>
          </a:xfrm>
          <a:prstGeom prst="rect">
            <a:avLst/>
          </a:prstGeom>
          <a:noFill/>
          <a:ln>
            <a:noFill/>
          </a:ln>
        </p:spPr>
        <p:txBody>
          <a:bodyPr wrap="square" lIns="68575" tIns="68575" rIns="68575" bIns="68575" anchor="t" anchorCtr="0"/>
          <a:lstStyle>
            <a:lvl1pPr marL="0" marR="0" lvl="0" indent="0" algn="l" rtl="0">
              <a:lnSpc>
                <a:spcPct val="90000"/>
              </a:lnSpc>
              <a:spcBef>
                <a:spcPts val="800"/>
              </a:spcBef>
              <a:buClr>
                <a:schemeClr val="dk1"/>
              </a:buClr>
              <a:buSzPct val="45833"/>
              <a:buFont typeface="Arial"/>
              <a:buNone/>
              <a:defRPr sz="2400" b="0" i="0" u="none" strike="noStrike" cap="none">
                <a:solidFill>
                  <a:schemeClr val="dk1"/>
                </a:solidFill>
                <a:latin typeface="Calibri"/>
                <a:ea typeface="Calibri"/>
                <a:cs typeface="Calibri"/>
                <a:sym typeface="Calibri"/>
              </a:defRPr>
            </a:lvl1pPr>
            <a:lvl2pPr marL="342900" marR="0" lvl="1" indent="0" algn="l" rtl="0">
              <a:lnSpc>
                <a:spcPct val="90000"/>
              </a:lnSpc>
              <a:spcBef>
                <a:spcPts val="400"/>
              </a:spcBef>
              <a:buClr>
                <a:schemeClr val="dk1"/>
              </a:buClr>
              <a:buSzPct val="52380"/>
              <a:buFont typeface="Arial"/>
              <a:buNone/>
              <a:defRPr sz="2100" b="0" i="0" u="none" strike="noStrike" cap="none">
                <a:solidFill>
                  <a:schemeClr val="dk1"/>
                </a:solidFill>
                <a:latin typeface="Calibri"/>
                <a:ea typeface="Calibri"/>
                <a:cs typeface="Calibri"/>
                <a:sym typeface="Calibri"/>
              </a:defRPr>
            </a:lvl2pPr>
            <a:lvl3pPr marL="685800" marR="0" lvl="2" indent="0" algn="l" rtl="0">
              <a:lnSpc>
                <a:spcPct val="90000"/>
              </a:lnSpc>
              <a:spcBef>
                <a:spcPts val="400"/>
              </a:spcBef>
              <a:buClr>
                <a:schemeClr val="dk1"/>
              </a:buClr>
              <a:buSzPct val="61111"/>
              <a:buFont typeface="Arial"/>
              <a:buNone/>
              <a:defRPr sz="1800" b="0" i="0" u="none" strike="noStrike" cap="none">
                <a:solidFill>
                  <a:schemeClr val="dk1"/>
                </a:solidFill>
                <a:latin typeface="Calibri"/>
                <a:ea typeface="Calibri"/>
                <a:cs typeface="Calibri"/>
                <a:sym typeface="Calibri"/>
              </a:defRPr>
            </a:lvl3pPr>
            <a:lvl4pPr marL="1028700" marR="0" lvl="3" indent="0" algn="l" rtl="0">
              <a:lnSpc>
                <a:spcPct val="90000"/>
              </a:lnSpc>
              <a:spcBef>
                <a:spcPts val="400"/>
              </a:spcBef>
              <a:buClr>
                <a:schemeClr val="dk1"/>
              </a:buClr>
              <a:buSzPct val="73333"/>
              <a:buFont typeface="Arial"/>
              <a:buNone/>
              <a:defRPr sz="1500" b="0" i="0" u="none" strike="noStrike" cap="none">
                <a:solidFill>
                  <a:schemeClr val="dk1"/>
                </a:solidFill>
                <a:latin typeface="Calibri"/>
                <a:ea typeface="Calibri"/>
                <a:cs typeface="Calibri"/>
                <a:sym typeface="Calibri"/>
              </a:defRPr>
            </a:lvl4pPr>
            <a:lvl5pPr marL="1371600" marR="0" lvl="4" indent="0" algn="l" rtl="0">
              <a:lnSpc>
                <a:spcPct val="90000"/>
              </a:lnSpc>
              <a:spcBef>
                <a:spcPts val="400"/>
              </a:spcBef>
              <a:buClr>
                <a:schemeClr val="dk1"/>
              </a:buClr>
              <a:buSzPct val="73333"/>
              <a:buFont typeface="Arial"/>
              <a:buNone/>
              <a:defRPr sz="1500" b="0" i="0" u="none" strike="noStrike" cap="none">
                <a:solidFill>
                  <a:schemeClr val="dk1"/>
                </a:solidFill>
                <a:latin typeface="Calibri"/>
                <a:ea typeface="Calibri"/>
                <a:cs typeface="Calibri"/>
                <a:sym typeface="Calibri"/>
              </a:defRPr>
            </a:lvl5pPr>
            <a:lvl6pPr marL="1714500" marR="0" lvl="5" indent="0" algn="l" rtl="0">
              <a:lnSpc>
                <a:spcPct val="90000"/>
              </a:lnSpc>
              <a:spcBef>
                <a:spcPts val="400"/>
              </a:spcBef>
              <a:buClr>
                <a:schemeClr val="dk1"/>
              </a:buClr>
              <a:buSzPct val="73333"/>
              <a:buFont typeface="Arial"/>
              <a:buNone/>
              <a:defRPr sz="1500" b="0" i="0" u="none" strike="noStrike" cap="none">
                <a:solidFill>
                  <a:schemeClr val="dk1"/>
                </a:solidFill>
                <a:latin typeface="Calibri"/>
                <a:ea typeface="Calibri"/>
                <a:cs typeface="Calibri"/>
                <a:sym typeface="Calibri"/>
              </a:defRPr>
            </a:lvl6pPr>
            <a:lvl7pPr marL="2057400" marR="0" lvl="6" indent="0" algn="l" rtl="0">
              <a:lnSpc>
                <a:spcPct val="90000"/>
              </a:lnSpc>
              <a:spcBef>
                <a:spcPts val="400"/>
              </a:spcBef>
              <a:buClr>
                <a:schemeClr val="dk1"/>
              </a:buClr>
              <a:buSzPct val="73333"/>
              <a:buFont typeface="Arial"/>
              <a:buNone/>
              <a:defRPr sz="1500" b="0" i="0" u="none" strike="noStrike" cap="none">
                <a:solidFill>
                  <a:schemeClr val="dk1"/>
                </a:solidFill>
                <a:latin typeface="Calibri"/>
                <a:ea typeface="Calibri"/>
                <a:cs typeface="Calibri"/>
                <a:sym typeface="Calibri"/>
              </a:defRPr>
            </a:lvl7pPr>
            <a:lvl8pPr marL="2400300" marR="0" lvl="7" indent="0" algn="l" rtl="0">
              <a:lnSpc>
                <a:spcPct val="90000"/>
              </a:lnSpc>
              <a:spcBef>
                <a:spcPts val="400"/>
              </a:spcBef>
              <a:buClr>
                <a:schemeClr val="dk1"/>
              </a:buClr>
              <a:buSzPct val="73333"/>
              <a:buFont typeface="Arial"/>
              <a:buNone/>
              <a:defRPr sz="1500" b="0" i="0" u="none" strike="noStrike" cap="none">
                <a:solidFill>
                  <a:schemeClr val="dk1"/>
                </a:solidFill>
                <a:latin typeface="Calibri"/>
                <a:ea typeface="Calibri"/>
                <a:cs typeface="Calibri"/>
                <a:sym typeface="Calibri"/>
              </a:defRPr>
            </a:lvl8pPr>
            <a:lvl9pPr marL="2743200" marR="0" lvl="8" indent="0" algn="l" rtl="0">
              <a:lnSpc>
                <a:spcPct val="90000"/>
              </a:lnSpc>
              <a:spcBef>
                <a:spcPts val="400"/>
              </a:spcBef>
              <a:buClr>
                <a:schemeClr val="dk1"/>
              </a:buClr>
              <a:buSzPct val="73333"/>
              <a:buFont typeface="Arial"/>
              <a:buNone/>
              <a:defRPr sz="1500" b="0" i="0" u="none" strike="noStrike" cap="none">
                <a:solidFill>
                  <a:schemeClr val="dk1"/>
                </a:solidFill>
                <a:latin typeface="Calibri"/>
                <a:ea typeface="Calibri"/>
                <a:cs typeface="Calibri"/>
                <a:sym typeface="Calibri"/>
              </a:defRPr>
            </a:lvl9pPr>
          </a:lstStyle>
          <a:p>
            <a:endParaRPr/>
          </a:p>
        </p:txBody>
      </p:sp>
      <p:sp>
        <p:nvSpPr>
          <p:cNvPr id="109" name="Shape 109"/>
          <p:cNvSpPr txBox="1">
            <a:spLocks noGrp="1"/>
          </p:cNvSpPr>
          <p:nvPr>
            <p:ph type="body" idx="1"/>
          </p:nvPr>
        </p:nvSpPr>
        <p:spPr>
          <a:xfrm>
            <a:off x="629841" y="1543050"/>
            <a:ext cx="2949000" cy="2858700"/>
          </a:xfrm>
          <a:prstGeom prst="rect">
            <a:avLst/>
          </a:prstGeom>
          <a:noFill/>
          <a:ln>
            <a:noFill/>
          </a:ln>
        </p:spPr>
        <p:txBody>
          <a:bodyPr wrap="square" lIns="68575" tIns="68575" rIns="68575" bIns="68575" anchor="t" anchorCtr="0"/>
          <a:lstStyle>
            <a:lvl1pPr marL="0" marR="0" lvl="0" indent="0" algn="l" rtl="0">
              <a:lnSpc>
                <a:spcPct val="90000"/>
              </a:lnSpc>
              <a:spcBef>
                <a:spcPts val="800"/>
              </a:spcBef>
              <a:buClr>
                <a:schemeClr val="dk1"/>
              </a:buClr>
              <a:buSzPct val="175000"/>
              <a:buFont typeface="Arial"/>
              <a:buNone/>
              <a:defRPr sz="1200" b="0" i="0" u="none" strike="noStrike" cap="none">
                <a:solidFill>
                  <a:schemeClr val="dk1"/>
                </a:solidFill>
                <a:latin typeface="Calibri"/>
                <a:ea typeface="Calibri"/>
                <a:cs typeface="Calibri"/>
                <a:sym typeface="Calibri"/>
              </a:defRPr>
            </a:lvl1pPr>
            <a:lvl2pPr marL="342900" marR="0" lvl="1" indent="0" algn="l" rtl="0">
              <a:lnSpc>
                <a:spcPct val="90000"/>
              </a:lnSpc>
              <a:spcBef>
                <a:spcPts val="400"/>
              </a:spcBef>
              <a:buClr>
                <a:schemeClr val="dk1"/>
              </a:buClr>
              <a:buSzPct val="163636"/>
              <a:buFont typeface="Arial"/>
              <a:buNone/>
              <a:defRPr sz="1100" b="0" i="0" u="none" strike="noStrike" cap="none">
                <a:solidFill>
                  <a:schemeClr val="dk1"/>
                </a:solidFill>
                <a:latin typeface="Calibri"/>
                <a:ea typeface="Calibri"/>
                <a:cs typeface="Calibri"/>
                <a:sym typeface="Calibri"/>
              </a:defRPr>
            </a:lvl2pPr>
            <a:lvl3pPr marL="685800" marR="0" lvl="2" indent="0" algn="l" rtl="0">
              <a:lnSpc>
                <a:spcPct val="90000"/>
              </a:lnSpc>
              <a:spcBef>
                <a:spcPts val="400"/>
              </a:spcBef>
              <a:buClr>
                <a:schemeClr val="dk1"/>
              </a:buClr>
              <a:buSzPct val="166666"/>
              <a:buFont typeface="Arial"/>
              <a:buNone/>
              <a:defRPr sz="900" b="0" i="0" u="none" strike="noStrike" cap="none">
                <a:solidFill>
                  <a:schemeClr val="dk1"/>
                </a:solidFill>
                <a:latin typeface="Calibri"/>
                <a:ea typeface="Calibri"/>
                <a:cs typeface="Calibri"/>
                <a:sym typeface="Calibri"/>
              </a:defRPr>
            </a:lvl3pPr>
            <a:lvl4pPr marL="1028700" marR="0" lvl="3" indent="0" algn="l" rtl="0">
              <a:lnSpc>
                <a:spcPct val="90000"/>
              </a:lnSpc>
              <a:spcBef>
                <a:spcPts val="400"/>
              </a:spcBef>
              <a:buClr>
                <a:schemeClr val="dk1"/>
              </a:buClr>
              <a:buSzPct val="175000"/>
              <a:buFont typeface="Arial"/>
              <a:buNone/>
              <a:defRPr sz="800" b="0" i="0" u="none" strike="noStrike" cap="none">
                <a:solidFill>
                  <a:schemeClr val="dk1"/>
                </a:solidFill>
                <a:latin typeface="Calibri"/>
                <a:ea typeface="Calibri"/>
                <a:cs typeface="Calibri"/>
                <a:sym typeface="Calibri"/>
              </a:defRPr>
            </a:lvl4pPr>
            <a:lvl5pPr marL="1371600" marR="0" lvl="4" indent="0" algn="l" rtl="0">
              <a:lnSpc>
                <a:spcPct val="90000"/>
              </a:lnSpc>
              <a:spcBef>
                <a:spcPts val="400"/>
              </a:spcBef>
              <a:buClr>
                <a:schemeClr val="dk1"/>
              </a:buClr>
              <a:buSzPct val="175000"/>
              <a:buFont typeface="Arial"/>
              <a:buNone/>
              <a:defRPr sz="800" b="0" i="0" u="none" strike="noStrike" cap="none">
                <a:solidFill>
                  <a:schemeClr val="dk1"/>
                </a:solidFill>
                <a:latin typeface="Calibri"/>
                <a:ea typeface="Calibri"/>
                <a:cs typeface="Calibri"/>
                <a:sym typeface="Calibri"/>
              </a:defRPr>
            </a:lvl5pPr>
            <a:lvl6pPr marL="1714500" marR="0" lvl="5" indent="0" algn="l" rtl="0">
              <a:lnSpc>
                <a:spcPct val="90000"/>
              </a:lnSpc>
              <a:spcBef>
                <a:spcPts val="400"/>
              </a:spcBef>
              <a:buClr>
                <a:schemeClr val="dk1"/>
              </a:buClr>
              <a:buSzPct val="175000"/>
              <a:buFont typeface="Arial"/>
              <a:buNone/>
              <a:defRPr sz="800" b="0" i="0" u="none" strike="noStrike" cap="none">
                <a:solidFill>
                  <a:schemeClr val="dk1"/>
                </a:solidFill>
                <a:latin typeface="Calibri"/>
                <a:ea typeface="Calibri"/>
                <a:cs typeface="Calibri"/>
                <a:sym typeface="Calibri"/>
              </a:defRPr>
            </a:lvl6pPr>
            <a:lvl7pPr marL="2057400" marR="0" lvl="6" indent="0" algn="l" rtl="0">
              <a:lnSpc>
                <a:spcPct val="90000"/>
              </a:lnSpc>
              <a:spcBef>
                <a:spcPts val="400"/>
              </a:spcBef>
              <a:buClr>
                <a:schemeClr val="dk1"/>
              </a:buClr>
              <a:buSzPct val="175000"/>
              <a:buFont typeface="Arial"/>
              <a:buNone/>
              <a:defRPr sz="800" b="0" i="0" u="none" strike="noStrike" cap="none">
                <a:solidFill>
                  <a:schemeClr val="dk1"/>
                </a:solidFill>
                <a:latin typeface="Calibri"/>
                <a:ea typeface="Calibri"/>
                <a:cs typeface="Calibri"/>
                <a:sym typeface="Calibri"/>
              </a:defRPr>
            </a:lvl7pPr>
            <a:lvl8pPr marL="2400300" marR="0" lvl="7" indent="0" algn="l" rtl="0">
              <a:lnSpc>
                <a:spcPct val="90000"/>
              </a:lnSpc>
              <a:spcBef>
                <a:spcPts val="400"/>
              </a:spcBef>
              <a:buClr>
                <a:schemeClr val="dk1"/>
              </a:buClr>
              <a:buSzPct val="175000"/>
              <a:buFont typeface="Arial"/>
              <a:buNone/>
              <a:defRPr sz="800" b="0" i="0" u="none" strike="noStrike" cap="none">
                <a:solidFill>
                  <a:schemeClr val="dk1"/>
                </a:solidFill>
                <a:latin typeface="Calibri"/>
                <a:ea typeface="Calibri"/>
                <a:cs typeface="Calibri"/>
                <a:sym typeface="Calibri"/>
              </a:defRPr>
            </a:lvl8pPr>
            <a:lvl9pPr marL="2743200" marR="0" lvl="8" indent="0" algn="l" rtl="0">
              <a:lnSpc>
                <a:spcPct val="90000"/>
              </a:lnSpc>
              <a:spcBef>
                <a:spcPts val="400"/>
              </a:spcBef>
              <a:buClr>
                <a:schemeClr val="dk1"/>
              </a:buClr>
              <a:buSzPct val="175000"/>
              <a:buFont typeface="Arial"/>
              <a:buNone/>
              <a:defRPr sz="800" b="0" i="0" u="none" strike="noStrike" cap="none">
                <a:solidFill>
                  <a:schemeClr val="dk1"/>
                </a:solidFill>
                <a:latin typeface="Calibri"/>
                <a:ea typeface="Calibri"/>
                <a:cs typeface="Calibri"/>
                <a:sym typeface="Calibri"/>
              </a:defRPr>
            </a:lvl9pPr>
          </a:lstStyle>
          <a:p>
            <a:endParaRPr/>
          </a:p>
        </p:txBody>
      </p:sp>
      <p:sp>
        <p:nvSpPr>
          <p:cNvPr id="110" name="Shape 110"/>
          <p:cNvSpPr txBox="1">
            <a:spLocks noGrp="1"/>
          </p:cNvSpPr>
          <p:nvPr>
            <p:ph type="dt" idx="10"/>
          </p:nvPr>
        </p:nvSpPr>
        <p:spPr>
          <a:xfrm>
            <a:off x="628650" y="4767263"/>
            <a:ext cx="2057400" cy="273900"/>
          </a:xfrm>
          <a:prstGeom prst="rect">
            <a:avLst/>
          </a:prstGeom>
          <a:noFill/>
          <a:ln>
            <a:noFill/>
          </a:ln>
        </p:spPr>
        <p:txBody>
          <a:bodyPr wrap="square" lIns="68575" tIns="68575" rIns="68575" bIns="68575" anchor="ctr" anchorCtr="0"/>
          <a:lstStyle>
            <a:lvl1pPr marL="0" marR="0" lvl="0" indent="0" algn="l" rtl="0">
              <a:spcBef>
                <a:spcPts val="0"/>
              </a:spcBef>
              <a:buSzPct val="122222"/>
              <a:buNone/>
              <a:defRPr sz="900">
                <a:solidFill>
                  <a:srgbClr val="888888"/>
                </a:solidFill>
                <a:latin typeface="Calibri"/>
                <a:ea typeface="Calibri"/>
                <a:cs typeface="Calibri"/>
                <a:sym typeface="Calibri"/>
              </a:defRPr>
            </a:lvl1pPr>
            <a:lvl2pPr marL="342900" marR="0" lvl="1" indent="0" algn="l" rtl="0">
              <a:spcBef>
                <a:spcPts val="0"/>
              </a:spcBef>
              <a:buSzPct val="78571"/>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SzPct val="78571"/>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SzPct val="78571"/>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SzPct val="78571"/>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SzPct val="78571"/>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SzPct val="78571"/>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SzPct val="78571"/>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SzPct val="78571"/>
              <a:buNone/>
              <a:defRPr sz="1400" b="0" i="0" u="none" strike="noStrike" cap="none">
                <a:solidFill>
                  <a:schemeClr val="dk1"/>
                </a:solidFill>
                <a:latin typeface="Calibri"/>
                <a:ea typeface="Calibri"/>
                <a:cs typeface="Calibri"/>
                <a:sym typeface="Calibri"/>
              </a:defRPr>
            </a:lvl9pPr>
          </a:lstStyle>
          <a:p>
            <a:endParaRPr/>
          </a:p>
        </p:txBody>
      </p:sp>
      <p:sp>
        <p:nvSpPr>
          <p:cNvPr id="111" name="Shape 111"/>
          <p:cNvSpPr txBox="1">
            <a:spLocks noGrp="1"/>
          </p:cNvSpPr>
          <p:nvPr>
            <p:ph type="ftr" idx="11"/>
          </p:nvPr>
        </p:nvSpPr>
        <p:spPr>
          <a:xfrm>
            <a:off x="3028950" y="4767263"/>
            <a:ext cx="3086100" cy="273900"/>
          </a:xfrm>
          <a:prstGeom prst="rect">
            <a:avLst/>
          </a:prstGeom>
          <a:noFill/>
          <a:ln>
            <a:noFill/>
          </a:ln>
        </p:spPr>
        <p:txBody>
          <a:bodyPr wrap="square" lIns="68575" tIns="68575" rIns="68575" bIns="68575" anchor="ctr" anchorCtr="0"/>
          <a:lstStyle>
            <a:lvl1pPr marL="0" marR="0" lvl="0" indent="0" algn="ctr" rtl="0">
              <a:spcBef>
                <a:spcPts val="0"/>
              </a:spcBef>
              <a:buSzPct val="122222"/>
              <a:buNone/>
              <a:defRPr sz="900">
                <a:solidFill>
                  <a:srgbClr val="888888"/>
                </a:solidFill>
                <a:latin typeface="Calibri"/>
                <a:ea typeface="Calibri"/>
                <a:cs typeface="Calibri"/>
                <a:sym typeface="Calibri"/>
              </a:defRPr>
            </a:lvl1pPr>
            <a:lvl2pPr marL="342900" marR="0" lvl="1" indent="0" algn="l" rtl="0">
              <a:spcBef>
                <a:spcPts val="0"/>
              </a:spcBef>
              <a:buSzPct val="78571"/>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SzPct val="78571"/>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SzPct val="78571"/>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SzPct val="78571"/>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SzPct val="78571"/>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SzPct val="78571"/>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SzPct val="78571"/>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SzPct val="78571"/>
              <a:buNone/>
              <a:defRPr sz="1400" b="0" i="0" u="none" strike="noStrike" cap="none">
                <a:solidFill>
                  <a:schemeClr val="dk1"/>
                </a:solidFill>
                <a:latin typeface="Calibri"/>
                <a:ea typeface="Calibri"/>
                <a:cs typeface="Calibri"/>
                <a:sym typeface="Calibri"/>
              </a:defRPr>
            </a:lvl9pPr>
          </a:lstStyle>
          <a:p>
            <a:endParaRPr/>
          </a:p>
        </p:txBody>
      </p:sp>
      <p:sp>
        <p:nvSpPr>
          <p:cNvPr id="112" name="Shape 112"/>
          <p:cNvSpPr txBox="1">
            <a:spLocks noGrp="1"/>
          </p:cNvSpPr>
          <p:nvPr>
            <p:ph type="sldNum" idx="12"/>
          </p:nvPr>
        </p:nvSpPr>
        <p:spPr>
          <a:xfrm>
            <a:off x="6457950" y="4767263"/>
            <a:ext cx="2057400" cy="273900"/>
          </a:xfrm>
          <a:prstGeom prst="rect">
            <a:avLst/>
          </a:prstGeom>
          <a:noFill/>
          <a:ln>
            <a:noFill/>
          </a:ln>
        </p:spPr>
        <p:txBody>
          <a:bodyPr wrap="square" lIns="68575" tIns="34275" rIns="68575" bIns="34275" anchor="ctr" anchorCtr="0">
            <a:noAutofit/>
          </a:bodyPr>
          <a:lstStyle/>
          <a:p>
            <a:pPr marL="0" marR="0" lvl="0" indent="0" algn="r" rtl="0">
              <a:spcBef>
                <a:spcPts val="0"/>
              </a:spcBef>
              <a:buSzPct val="25000"/>
              <a:buNone/>
            </a:pPr>
            <a:fld id="{00000000-1234-1234-1234-123412341234}" type="slidenum">
              <a:rPr lang="en-GB" sz="900">
                <a:solidFill>
                  <a:srgbClr val="888888"/>
                </a:solidFill>
                <a:latin typeface="Calibri"/>
                <a:ea typeface="Calibri"/>
                <a:cs typeface="Calibri"/>
                <a:sym typeface="Calibri"/>
              </a:rPr>
              <a:t>‹#›</a:t>
            </a:fld>
            <a:endParaRPr lang="en-GB" sz="900">
              <a:solidFill>
                <a:srgbClr val="888888"/>
              </a:solidFill>
              <a:latin typeface="Calibri"/>
              <a:ea typeface="Calibri"/>
              <a:cs typeface="Calibri"/>
              <a:sym typeface="Calibri"/>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113"/>
        <p:cNvGrpSpPr/>
        <p:nvPr/>
      </p:nvGrpSpPr>
      <p:grpSpPr>
        <a:xfrm>
          <a:off x="0" y="0"/>
          <a:ext cx="0" cy="0"/>
          <a:chOff x="0" y="0"/>
          <a:chExt cx="0" cy="0"/>
        </a:xfrm>
      </p:grpSpPr>
      <p:sp>
        <p:nvSpPr>
          <p:cNvPr id="114" name="Shape 114"/>
          <p:cNvSpPr txBox="1">
            <a:spLocks noGrp="1"/>
          </p:cNvSpPr>
          <p:nvPr>
            <p:ph type="title"/>
          </p:nvPr>
        </p:nvSpPr>
        <p:spPr>
          <a:xfrm>
            <a:off x="628650" y="273844"/>
            <a:ext cx="7886700" cy="994200"/>
          </a:xfrm>
          <a:prstGeom prst="rect">
            <a:avLst/>
          </a:prstGeom>
          <a:noFill/>
          <a:ln>
            <a:noFill/>
          </a:ln>
        </p:spPr>
        <p:txBody>
          <a:bodyPr wrap="square" lIns="68575" tIns="68575" rIns="68575" bIns="68575" anchor="ctr" anchorCtr="0"/>
          <a:lstStyle>
            <a:lvl1pPr marL="0" marR="0" lvl="0" indent="0" algn="l" rtl="0">
              <a:lnSpc>
                <a:spcPct val="90000"/>
              </a:lnSpc>
              <a:spcBef>
                <a:spcPts val="0"/>
              </a:spcBef>
              <a:buClr>
                <a:schemeClr val="dk1"/>
              </a:buClr>
              <a:buSzPct val="33333"/>
              <a:buFont typeface="Calibri"/>
              <a:buNone/>
              <a:defRPr sz="3300" b="0" i="0" u="none" strike="noStrike" cap="none">
                <a:solidFill>
                  <a:schemeClr val="dk1"/>
                </a:solidFill>
                <a:latin typeface="Calibri"/>
                <a:ea typeface="Calibri"/>
                <a:cs typeface="Calibri"/>
                <a:sym typeface="Calibri"/>
              </a:defRPr>
            </a:lvl1pPr>
            <a:lvl2pPr lvl="1" indent="0" rtl="0">
              <a:spcBef>
                <a:spcPts val="0"/>
              </a:spcBef>
              <a:buSzPct val="78571"/>
              <a:buNone/>
              <a:defRPr sz="1400"/>
            </a:lvl2pPr>
            <a:lvl3pPr lvl="2" indent="0" rtl="0">
              <a:spcBef>
                <a:spcPts val="0"/>
              </a:spcBef>
              <a:buSzPct val="78571"/>
              <a:buNone/>
              <a:defRPr sz="1400"/>
            </a:lvl3pPr>
            <a:lvl4pPr lvl="3" indent="0" rtl="0">
              <a:spcBef>
                <a:spcPts val="0"/>
              </a:spcBef>
              <a:buSzPct val="78571"/>
              <a:buNone/>
              <a:defRPr sz="1400"/>
            </a:lvl4pPr>
            <a:lvl5pPr lvl="4" indent="0" rtl="0">
              <a:spcBef>
                <a:spcPts val="0"/>
              </a:spcBef>
              <a:buSzPct val="78571"/>
              <a:buNone/>
              <a:defRPr sz="1400"/>
            </a:lvl5pPr>
            <a:lvl6pPr lvl="5" indent="0" rtl="0">
              <a:spcBef>
                <a:spcPts val="0"/>
              </a:spcBef>
              <a:buSzPct val="78571"/>
              <a:buNone/>
              <a:defRPr sz="1400"/>
            </a:lvl6pPr>
            <a:lvl7pPr lvl="6" indent="0" rtl="0">
              <a:spcBef>
                <a:spcPts val="0"/>
              </a:spcBef>
              <a:buSzPct val="78571"/>
              <a:buNone/>
              <a:defRPr sz="1400"/>
            </a:lvl7pPr>
            <a:lvl8pPr lvl="7" indent="0" rtl="0">
              <a:spcBef>
                <a:spcPts val="0"/>
              </a:spcBef>
              <a:buSzPct val="78571"/>
              <a:buNone/>
              <a:defRPr sz="1400"/>
            </a:lvl8pPr>
            <a:lvl9pPr lvl="8" indent="0" rtl="0">
              <a:spcBef>
                <a:spcPts val="0"/>
              </a:spcBef>
              <a:buSzPct val="78571"/>
              <a:buNone/>
              <a:defRPr sz="1400"/>
            </a:lvl9pPr>
          </a:lstStyle>
          <a:p>
            <a:endParaRPr/>
          </a:p>
        </p:txBody>
      </p:sp>
      <p:sp>
        <p:nvSpPr>
          <p:cNvPr id="115" name="Shape 115"/>
          <p:cNvSpPr txBox="1">
            <a:spLocks noGrp="1"/>
          </p:cNvSpPr>
          <p:nvPr>
            <p:ph type="body" idx="1"/>
          </p:nvPr>
        </p:nvSpPr>
        <p:spPr>
          <a:xfrm rot="5400000">
            <a:off x="2940300" y="-942431"/>
            <a:ext cx="3263400" cy="7886700"/>
          </a:xfrm>
          <a:prstGeom prst="rect">
            <a:avLst/>
          </a:prstGeom>
          <a:noFill/>
          <a:ln>
            <a:noFill/>
          </a:ln>
        </p:spPr>
        <p:txBody>
          <a:bodyPr wrap="square" lIns="68575" tIns="68575" rIns="68575" bIns="68575" anchor="t" anchorCtr="0"/>
          <a:lstStyle>
            <a:lvl1pPr marL="177800" marR="0" lvl="0" indent="-38100" algn="l" rtl="0">
              <a:lnSpc>
                <a:spcPct val="90000"/>
              </a:lnSpc>
              <a:spcBef>
                <a:spcPts val="800"/>
              </a:spcBef>
              <a:buClr>
                <a:schemeClr val="dk1"/>
              </a:buClr>
              <a:buSzPct val="100000"/>
              <a:buFont typeface="Arial"/>
              <a:buChar char="•"/>
              <a:defRPr sz="2100" b="0" i="0" u="none" strike="noStrike" cap="none">
                <a:solidFill>
                  <a:schemeClr val="dk1"/>
                </a:solidFill>
                <a:latin typeface="Calibri"/>
                <a:ea typeface="Calibri"/>
                <a:cs typeface="Calibri"/>
                <a:sym typeface="Calibri"/>
              </a:defRPr>
            </a:lvl1pPr>
            <a:lvl2pPr marL="520700" marR="0" lvl="1" indent="-63500" algn="l" rtl="0">
              <a:lnSpc>
                <a:spcPct val="90000"/>
              </a:lnSpc>
              <a:spcBef>
                <a:spcPts val="4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2pPr>
            <a:lvl3pPr marL="863600" marR="0" lvl="2" indent="-76200" algn="l" rtl="0">
              <a:lnSpc>
                <a:spcPct val="90000"/>
              </a:lnSpc>
              <a:spcBef>
                <a:spcPts val="4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3pPr>
            <a:lvl4pPr marL="1206500" marR="0" lvl="3"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4pPr>
            <a:lvl5pPr marL="1549400" marR="0" lvl="4"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5pPr>
            <a:lvl6pPr marL="1892300" marR="0" lvl="5"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6pPr>
            <a:lvl7pPr marL="2235200" marR="0" lvl="6"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7pPr>
            <a:lvl8pPr marL="2578100" marR="0" lvl="7"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8pPr>
            <a:lvl9pPr marL="2921000" marR="0" lvl="8"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16" name="Shape 116"/>
          <p:cNvSpPr txBox="1">
            <a:spLocks noGrp="1"/>
          </p:cNvSpPr>
          <p:nvPr>
            <p:ph type="dt" idx="10"/>
          </p:nvPr>
        </p:nvSpPr>
        <p:spPr>
          <a:xfrm>
            <a:off x="628650" y="4767263"/>
            <a:ext cx="2057400" cy="273900"/>
          </a:xfrm>
          <a:prstGeom prst="rect">
            <a:avLst/>
          </a:prstGeom>
          <a:noFill/>
          <a:ln>
            <a:noFill/>
          </a:ln>
        </p:spPr>
        <p:txBody>
          <a:bodyPr wrap="square" lIns="68575" tIns="68575" rIns="68575" bIns="68575" anchor="ctr" anchorCtr="0"/>
          <a:lstStyle>
            <a:lvl1pPr marL="0" marR="0" lvl="0" indent="0" algn="l" rtl="0">
              <a:spcBef>
                <a:spcPts val="0"/>
              </a:spcBef>
              <a:buSzPct val="122222"/>
              <a:buNone/>
              <a:defRPr sz="900">
                <a:solidFill>
                  <a:srgbClr val="888888"/>
                </a:solidFill>
                <a:latin typeface="Calibri"/>
                <a:ea typeface="Calibri"/>
                <a:cs typeface="Calibri"/>
                <a:sym typeface="Calibri"/>
              </a:defRPr>
            </a:lvl1pPr>
            <a:lvl2pPr marL="342900" marR="0" lvl="1" indent="0" algn="l" rtl="0">
              <a:spcBef>
                <a:spcPts val="0"/>
              </a:spcBef>
              <a:buSzPct val="78571"/>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SzPct val="78571"/>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SzPct val="78571"/>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SzPct val="78571"/>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SzPct val="78571"/>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SzPct val="78571"/>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SzPct val="78571"/>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SzPct val="78571"/>
              <a:buNone/>
              <a:defRPr sz="1400" b="0" i="0" u="none" strike="noStrike" cap="none">
                <a:solidFill>
                  <a:schemeClr val="dk1"/>
                </a:solidFill>
                <a:latin typeface="Calibri"/>
                <a:ea typeface="Calibri"/>
                <a:cs typeface="Calibri"/>
                <a:sym typeface="Calibri"/>
              </a:defRPr>
            </a:lvl9pPr>
          </a:lstStyle>
          <a:p>
            <a:endParaRPr/>
          </a:p>
        </p:txBody>
      </p:sp>
      <p:sp>
        <p:nvSpPr>
          <p:cNvPr id="117" name="Shape 117"/>
          <p:cNvSpPr txBox="1">
            <a:spLocks noGrp="1"/>
          </p:cNvSpPr>
          <p:nvPr>
            <p:ph type="ftr" idx="11"/>
          </p:nvPr>
        </p:nvSpPr>
        <p:spPr>
          <a:xfrm>
            <a:off x="3028950" y="4767263"/>
            <a:ext cx="3086100" cy="273900"/>
          </a:xfrm>
          <a:prstGeom prst="rect">
            <a:avLst/>
          </a:prstGeom>
          <a:noFill/>
          <a:ln>
            <a:noFill/>
          </a:ln>
        </p:spPr>
        <p:txBody>
          <a:bodyPr wrap="square" lIns="68575" tIns="68575" rIns="68575" bIns="68575" anchor="ctr" anchorCtr="0"/>
          <a:lstStyle>
            <a:lvl1pPr marL="0" marR="0" lvl="0" indent="0" algn="ctr" rtl="0">
              <a:spcBef>
                <a:spcPts val="0"/>
              </a:spcBef>
              <a:buSzPct val="122222"/>
              <a:buNone/>
              <a:defRPr sz="900">
                <a:solidFill>
                  <a:srgbClr val="888888"/>
                </a:solidFill>
                <a:latin typeface="Calibri"/>
                <a:ea typeface="Calibri"/>
                <a:cs typeface="Calibri"/>
                <a:sym typeface="Calibri"/>
              </a:defRPr>
            </a:lvl1pPr>
            <a:lvl2pPr marL="342900" marR="0" lvl="1" indent="0" algn="l" rtl="0">
              <a:spcBef>
                <a:spcPts val="0"/>
              </a:spcBef>
              <a:buSzPct val="78571"/>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SzPct val="78571"/>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SzPct val="78571"/>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SzPct val="78571"/>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SzPct val="78571"/>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SzPct val="78571"/>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SzPct val="78571"/>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SzPct val="78571"/>
              <a:buNone/>
              <a:defRPr sz="1400" b="0" i="0" u="none" strike="noStrike" cap="none">
                <a:solidFill>
                  <a:schemeClr val="dk1"/>
                </a:solidFill>
                <a:latin typeface="Calibri"/>
                <a:ea typeface="Calibri"/>
                <a:cs typeface="Calibri"/>
                <a:sym typeface="Calibri"/>
              </a:defRPr>
            </a:lvl9pPr>
          </a:lstStyle>
          <a:p>
            <a:endParaRPr/>
          </a:p>
        </p:txBody>
      </p:sp>
      <p:sp>
        <p:nvSpPr>
          <p:cNvPr id="118" name="Shape 118"/>
          <p:cNvSpPr txBox="1">
            <a:spLocks noGrp="1"/>
          </p:cNvSpPr>
          <p:nvPr>
            <p:ph type="sldNum" idx="12"/>
          </p:nvPr>
        </p:nvSpPr>
        <p:spPr>
          <a:xfrm>
            <a:off x="6457950" y="4767263"/>
            <a:ext cx="2057400" cy="273900"/>
          </a:xfrm>
          <a:prstGeom prst="rect">
            <a:avLst/>
          </a:prstGeom>
          <a:noFill/>
          <a:ln>
            <a:noFill/>
          </a:ln>
        </p:spPr>
        <p:txBody>
          <a:bodyPr wrap="square" lIns="68575" tIns="34275" rIns="68575" bIns="34275" anchor="ctr" anchorCtr="0">
            <a:noAutofit/>
          </a:bodyPr>
          <a:lstStyle/>
          <a:p>
            <a:pPr marL="0" marR="0" lvl="0" indent="0" algn="r" rtl="0">
              <a:spcBef>
                <a:spcPts val="0"/>
              </a:spcBef>
              <a:buSzPct val="25000"/>
              <a:buNone/>
            </a:pPr>
            <a:fld id="{00000000-1234-1234-1234-123412341234}" type="slidenum">
              <a:rPr lang="en-GB" sz="900">
                <a:solidFill>
                  <a:srgbClr val="888888"/>
                </a:solidFill>
                <a:latin typeface="Calibri"/>
                <a:ea typeface="Calibri"/>
                <a:cs typeface="Calibri"/>
                <a:sym typeface="Calibri"/>
              </a:rPr>
              <a:t>‹#›</a:t>
            </a:fld>
            <a:endParaRPr lang="en-GB" sz="900">
              <a:solidFill>
                <a:srgbClr val="888888"/>
              </a:solidFill>
              <a:latin typeface="Calibri"/>
              <a:ea typeface="Calibri"/>
              <a:cs typeface="Calibri"/>
              <a:sym typeface="Calibri"/>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119"/>
        <p:cNvGrpSpPr/>
        <p:nvPr/>
      </p:nvGrpSpPr>
      <p:grpSpPr>
        <a:xfrm>
          <a:off x="0" y="0"/>
          <a:ext cx="0" cy="0"/>
          <a:chOff x="0" y="0"/>
          <a:chExt cx="0" cy="0"/>
        </a:xfrm>
      </p:grpSpPr>
      <p:sp>
        <p:nvSpPr>
          <p:cNvPr id="120" name="Shape 120"/>
          <p:cNvSpPr txBox="1">
            <a:spLocks noGrp="1"/>
          </p:cNvSpPr>
          <p:nvPr>
            <p:ph type="title"/>
          </p:nvPr>
        </p:nvSpPr>
        <p:spPr>
          <a:xfrm rot="5400000">
            <a:off x="5350050" y="1467544"/>
            <a:ext cx="4359000" cy="1971600"/>
          </a:xfrm>
          <a:prstGeom prst="rect">
            <a:avLst/>
          </a:prstGeom>
          <a:noFill/>
          <a:ln>
            <a:noFill/>
          </a:ln>
        </p:spPr>
        <p:txBody>
          <a:bodyPr wrap="square" lIns="68575" tIns="68575" rIns="68575" bIns="68575" anchor="ctr" anchorCtr="0"/>
          <a:lstStyle>
            <a:lvl1pPr marL="0" marR="0" lvl="0" indent="0" algn="l" rtl="0">
              <a:lnSpc>
                <a:spcPct val="90000"/>
              </a:lnSpc>
              <a:spcBef>
                <a:spcPts val="0"/>
              </a:spcBef>
              <a:buClr>
                <a:schemeClr val="dk1"/>
              </a:buClr>
              <a:buSzPct val="33333"/>
              <a:buFont typeface="Calibri"/>
              <a:buNone/>
              <a:defRPr sz="3300" b="0" i="0" u="none" strike="noStrike" cap="none">
                <a:solidFill>
                  <a:schemeClr val="dk1"/>
                </a:solidFill>
                <a:latin typeface="Calibri"/>
                <a:ea typeface="Calibri"/>
                <a:cs typeface="Calibri"/>
                <a:sym typeface="Calibri"/>
              </a:defRPr>
            </a:lvl1pPr>
            <a:lvl2pPr lvl="1" indent="0" rtl="0">
              <a:spcBef>
                <a:spcPts val="0"/>
              </a:spcBef>
              <a:buSzPct val="78571"/>
              <a:buNone/>
              <a:defRPr sz="1400"/>
            </a:lvl2pPr>
            <a:lvl3pPr lvl="2" indent="0" rtl="0">
              <a:spcBef>
                <a:spcPts val="0"/>
              </a:spcBef>
              <a:buSzPct val="78571"/>
              <a:buNone/>
              <a:defRPr sz="1400"/>
            </a:lvl3pPr>
            <a:lvl4pPr lvl="3" indent="0" rtl="0">
              <a:spcBef>
                <a:spcPts val="0"/>
              </a:spcBef>
              <a:buSzPct val="78571"/>
              <a:buNone/>
              <a:defRPr sz="1400"/>
            </a:lvl4pPr>
            <a:lvl5pPr lvl="4" indent="0" rtl="0">
              <a:spcBef>
                <a:spcPts val="0"/>
              </a:spcBef>
              <a:buSzPct val="78571"/>
              <a:buNone/>
              <a:defRPr sz="1400"/>
            </a:lvl5pPr>
            <a:lvl6pPr lvl="5" indent="0" rtl="0">
              <a:spcBef>
                <a:spcPts val="0"/>
              </a:spcBef>
              <a:buSzPct val="78571"/>
              <a:buNone/>
              <a:defRPr sz="1400"/>
            </a:lvl6pPr>
            <a:lvl7pPr lvl="6" indent="0" rtl="0">
              <a:spcBef>
                <a:spcPts val="0"/>
              </a:spcBef>
              <a:buSzPct val="78571"/>
              <a:buNone/>
              <a:defRPr sz="1400"/>
            </a:lvl7pPr>
            <a:lvl8pPr lvl="7" indent="0" rtl="0">
              <a:spcBef>
                <a:spcPts val="0"/>
              </a:spcBef>
              <a:buSzPct val="78571"/>
              <a:buNone/>
              <a:defRPr sz="1400"/>
            </a:lvl8pPr>
            <a:lvl9pPr lvl="8" indent="0" rtl="0">
              <a:spcBef>
                <a:spcPts val="0"/>
              </a:spcBef>
              <a:buSzPct val="78571"/>
              <a:buNone/>
              <a:defRPr sz="1400"/>
            </a:lvl9pPr>
          </a:lstStyle>
          <a:p>
            <a:endParaRPr/>
          </a:p>
        </p:txBody>
      </p:sp>
      <p:sp>
        <p:nvSpPr>
          <p:cNvPr id="121" name="Shape 121"/>
          <p:cNvSpPr txBox="1">
            <a:spLocks noGrp="1"/>
          </p:cNvSpPr>
          <p:nvPr>
            <p:ph type="body" idx="1"/>
          </p:nvPr>
        </p:nvSpPr>
        <p:spPr>
          <a:xfrm rot="5400000">
            <a:off x="1349475" y="-447056"/>
            <a:ext cx="4359000" cy="5800800"/>
          </a:xfrm>
          <a:prstGeom prst="rect">
            <a:avLst/>
          </a:prstGeom>
          <a:noFill/>
          <a:ln>
            <a:noFill/>
          </a:ln>
        </p:spPr>
        <p:txBody>
          <a:bodyPr wrap="square" lIns="68575" tIns="68575" rIns="68575" bIns="68575" anchor="t" anchorCtr="0"/>
          <a:lstStyle>
            <a:lvl1pPr marL="177800" marR="0" lvl="0" indent="-38100" algn="l" rtl="0">
              <a:lnSpc>
                <a:spcPct val="90000"/>
              </a:lnSpc>
              <a:spcBef>
                <a:spcPts val="800"/>
              </a:spcBef>
              <a:buClr>
                <a:schemeClr val="dk1"/>
              </a:buClr>
              <a:buSzPct val="100000"/>
              <a:buFont typeface="Arial"/>
              <a:buChar char="•"/>
              <a:defRPr sz="2100" b="0" i="0" u="none" strike="noStrike" cap="none">
                <a:solidFill>
                  <a:schemeClr val="dk1"/>
                </a:solidFill>
                <a:latin typeface="Calibri"/>
                <a:ea typeface="Calibri"/>
                <a:cs typeface="Calibri"/>
                <a:sym typeface="Calibri"/>
              </a:defRPr>
            </a:lvl1pPr>
            <a:lvl2pPr marL="520700" marR="0" lvl="1" indent="-63500" algn="l" rtl="0">
              <a:lnSpc>
                <a:spcPct val="90000"/>
              </a:lnSpc>
              <a:spcBef>
                <a:spcPts val="4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2pPr>
            <a:lvl3pPr marL="863600" marR="0" lvl="2" indent="-76200" algn="l" rtl="0">
              <a:lnSpc>
                <a:spcPct val="90000"/>
              </a:lnSpc>
              <a:spcBef>
                <a:spcPts val="4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3pPr>
            <a:lvl4pPr marL="1206500" marR="0" lvl="3"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4pPr>
            <a:lvl5pPr marL="1549400" marR="0" lvl="4"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5pPr>
            <a:lvl6pPr marL="1892300" marR="0" lvl="5"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6pPr>
            <a:lvl7pPr marL="2235200" marR="0" lvl="6"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7pPr>
            <a:lvl8pPr marL="2578100" marR="0" lvl="7"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8pPr>
            <a:lvl9pPr marL="2921000" marR="0" lvl="8"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22" name="Shape 122"/>
          <p:cNvSpPr txBox="1">
            <a:spLocks noGrp="1"/>
          </p:cNvSpPr>
          <p:nvPr>
            <p:ph type="dt" idx="10"/>
          </p:nvPr>
        </p:nvSpPr>
        <p:spPr>
          <a:xfrm>
            <a:off x="628650" y="4767263"/>
            <a:ext cx="2057400" cy="273900"/>
          </a:xfrm>
          <a:prstGeom prst="rect">
            <a:avLst/>
          </a:prstGeom>
          <a:noFill/>
          <a:ln>
            <a:noFill/>
          </a:ln>
        </p:spPr>
        <p:txBody>
          <a:bodyPr wrap="square" lIns="68575" tIns="68575" rIns="68575" bIns="68575" anchor="ctr" anchorCtr="0"/>
          <a:lstStyle>
            <a:lvl1pPr marL="0" marR="0" lvl="0" indent="0" algn="l" rtl="0">
              <a:spcBef>
                <a:spcPts val="0"/>
              </a:spcBef>
              <a:buSzPct val="122222"/>
              <a:buNone/>
              <a:defRPr sz="900">
                <a:solidFill>
                  <a:srgbClr val="888888"/>
                </a:solidFill>
                <a:latin typeface="Calibri"/>
                <a:ea typeface="Calibri"/>
                <a:cs typeface="Calibri"/>
                <a:sym typeface="Calibri"/>
              </a:defRPr>
            </a:lvl1pPr>
            <a:lvl2pPr marL="342900" marR="0" lvl="1" indent="0" algn="l" rtl="0">
              <a:spcBef>
                <a:spcPts val="0"/>
              </a:spcBef>
              <a:buSzPct val="78571"/>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SzPct val="78571"/>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SzPct val="78571"/>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SzPct val="78571"/>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SzPct val="78571"/>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SzPct val="78571"/>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SzPct val="78571"/>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SzPct val="78571"/>
              <a:buNone/>
              <a:defRPr sz="1400" b="0" i="0" u="none" strike="noStrike" cap="none">
                <a:solidFill>
                  <a:schemeClr val="dk1"/>
                </a:solidFill>
                <a:latin typeface="Calibri"/>
                <a:ea typeface="Calibri"/>
                <a:cs typeface="Calibri"/>
                <a:sym typeface="Calibri"/>
              </a:defRPr>
            </a:lvl9pPr>
          </a:lstStyle>
          <a:p>
            <a:endParaRPr/>
          </a:p>
        </p:txBody>
      </p:sp>
      <p:sp>
        <p:nvSpPr>
          <p:cNvPr id="123" name="Shape 123"/>
          <p:cNvSpPr txBox="1">
            <a:spLocks noGrp="1"/>
          </p:cNvSpPr>
          <p:nvPr>
            <p:ph type="ftr" idx="11"/>
          </p:nvPr>
        </p:nvSpPr>
        <p:spPr>
          <a:xfrm>
            <a:off x="3028950" y="4767263"/>
            <a:ext cx="3086100" cy="273900"/>
          </a:xfrm>
          <a:prstGeom prst="rect">
            <a:avLst/>
          </a:prstGeom>
          <a:noFill/>
          <a:ln>
            <a:noFill/>
          </a:ln>
        </p:spPr>
        <p:txBody>
          <a:bodyPr wrap="square" lIns="68575" tIns="68575" rIns="68575" bIns="68575" anchor="ctr" anchorCtr="0"/>
          <a:lstStyle>
            <a:lvl1pPr marL="0" marR="0" lvl="0" indent="0" algn="ctr" rtl="0">
              <a:spcBef>
                <a:spcPts val="0"/>
              </a:spcBef>
              <a:buSzPct val="122222"/>
              <a:buNone/>
              <a:defRPr sz="900">
                <a:solidFill>
                  <a:srgbClr val="888888"/>
                </a:solidFill>
                <a:latin typeface="Calibri"/>
                <a:ea typeface="Calibri"/>
                <a:cs typeface="Calibri"/>
                <a:sym typeface="Calibri"/>
              </a:defRPr>
            </a:lvl1pPr>
            <a:lvl2pPr marL="342900" marR="0" lvl="1" indent="0" algn="l" rtl="0">
              <a:spcBef>
                <a:spcPts val="0"/>
              </a:spcBef>
              <a:buSzPct val="78571"/>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SzPct val="78571"/>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SzPct val="78571"/>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SzPct val="78571"/>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SzPct val="78571"/>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SzPct val="78571"/>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SzPct val="78571"/>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SzPct val="78571"/>
              <a:buNone/>
              <a:defRPr sz="1400" b="0" i="0" u="none" strike="noStrike" cap="none">
                <a:solidFill>
                  <a:schemeClr val="dk1"/>
                </a:solidFill>
                <a:latin typeface="Calibri"/>
                <a:ea typeface="Calibri"/>
                <a:cs typeface="Calibri"/>
                <a:sym typeface="Calibri"/>
              </a:defRPr>
            </a:lvl9pPr>
          </a:lstStyle>
          <a:p>
            <a:endParaRPr/>
          </a:p>
        </p:txBody>
      </p:sp>
      <p:sp>
        <p:nvSpPr>
          <p:cNvPr id="124" name="Shape 124"/>
          <p:cNvSpPr txBox="1">
            <a:spLocks noGrp="1"/>
          </p:cNvSpPr>
          <p:nvPr>
            <p:ph type="sldNum" idx="12"/>
          </p:nvPr>
        </p:nvSpPr>
        <p:spPr>
          <a:xfrm>
            <a:off x="6457950" y="4767263"/>
            <a:ext cx="2057400" cy="273900"/>
          </a:xfrm>
          <a:prstGeom prst="rect">
            <a:avLst/>
          </a:prstGeom>
          <a:noFill/>
          <a:ln>
            <a:noFill/>
          </a:ln>
        </p:spPr>
        <p:txBody>
          <a:bodyPr wrap="square" lIns="68575" tIns="34275" rIns="68575" bIns="34275" anchor="ctr" anchorCtr="0">
            <a:noAutofit/>
          </a:bodyPr>
          <a:lstStyle/>
          <a:p>
            <a:pPr marL="0" marR="0" lvl="0" indent="0" algn="r" rtl="0">
              <a:spcBef>
                <a:spcPts val="0"/>
              </a:spcBef>
              <a:buSzPct val="25000"/>
              <a:buNone/>
            </a:pPr>
            <a:fld id="{00000000-1234-1234-1234-123412341234}" type="slidenum">
              <a:rPr lang="en-GB" sz="900">
                <a:solidFill>
                  <a:srgbClr val="888888"/>
                </a:solidFill>
                <a:latin typeface="Calibri"/>
                <a:ea typeface="Calibri"/>
                <a:cs typeface="Calibri"/>
                <a:sym typeface="Calibri"/>
              </a:rPr>
              <a:t>‹#›</a:t>
            </a:fld>
            <a:endParaRPr lang="en-GB" sz="900">
              <a:solidFill>
                <a:srgbClr val="888888"/>
              </a:solidFill>
              <a:latin typeface="Calibri"/>
              <a:ea typeface="Calibri"/>
              <a:cs typeface="Calibri"/>
              <a:sym typeface="Calibri"/>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131"/>
        <p:cNvGrpSpPr/>
        <p:nvPr/>
      </p:nvGrpSpPr>
      <p:grpSpPr>
        <a:xfrm>
          <a:off x="0" y="0"/>
          <a:ext cx="0" cy="0"/>
          <a:chOff x="0" y="0"/>
          <a:chExt cx="0" cy="0"/>
        </a:xfrm>
      </p:grpSpPr>
      <p:sp>
        <p:nvSpPr>
          <p:cNvPr id="132" name="Shape 132"/>
          <p:cNvSpPr txBox="1">
            <a:spLocks noGrp="1"/>
          </p:cNvSpPr>
          <p:nvPr>
            <p:ph type="ctrTitle"/>
          </p:nvPr>
        </p:nvSpPr>
        <p:spPr>
          <a:xfrm>
            <a:off x="1143000" y="841772"/>
            <a:ext cx="6858000" cy="1790700"/>
          </a:xfrm>
          <a:prstGeom prst="rect">
            <a:avLst/>
          </a:prstGeom>
          <a:noFill/>
          <a:ln>
            <a:noFill/>
          </a:ln>
        </p:spPr>
        <p:txBody>
          <a:bodyPr wrap="square" lIns="68575" tIns="68575" rIns="68575" bIns="68575" anchor="b" anchorCtr="0"/>
          <a:lstStyle>
            <a:lvl1pPr marL="0" marR="0" lvl="0" indent="0" algn="ctr" rtl="0">
              <a:lnSpc>
                <a:spcPct val="90000"/>
              </a:lnSpc>
              <a:spcBef>
                <a:spcPts val="0"/>
              </a:spcBef>
              <a:buClr>
                <a:schemeClr val="dk1"/>
              </a:buClr>
              <a:buSzPct val="25000"/>
              <a:buFont typeface="Calibri"/>
              <a:buNone/>
              <a:defRPr sz="4500" b="0" i="0" u="none" strike="noStrike" cap="none">
                <a:solidFill>
                  <a:schemeClr val="dk1"/>
                </a:solidFill>
                <a:latin typeface="Calibri"/>
                <a:ea typeface="Calibri"/>
                <a:cs typeface="Calibri"/>
                <a:sym typeface="Calibri"/>
              </a:defRPr>
            </a:lvl1pPr>
            <a:lvl2pPr lvl="1" indent="0" rtl="0">
              <a:spcBef>
                <a:spcPts val="0"/>
              </a:spcBef>
              <a:buSzPct val="78571"/>
              <a:buNone/>
              <a:defRPr sz="1400"/>
            </a:lvl2pPr>
            <a:lvl3pPr lvl="2" indent="0" rtl="0">
              <a:spcBef>
                <a:spcPts val="0"/>
              </a:spcBef>
              <a:buSzPct val="78571"/>
              <a:buNone/>
              <a:defRPr sz="1400"/>
            </a:lvl3pPr>
            <a:lvl4pPr lvl="3" indent="0" rtl="0">
              <a:spcBef>
                <a:spcPts val="0"/>
              </a:spcBef>
              <a:buSzPct val="78571"/>
              <a:buNone/>
              <a:defRPr sz="1400"/>
            </a:lvl4pPr>
            <a:lvl5pPr lvl="4" indent="0" rtl="0">
              <a:spcBef>
                <a:spcPts val="0"/>
              </a:spcBef>
              <a:buSzPct val="78571"/>
              <a:buNone/>
              <a:defRPr sz="1400"/>
            </a:lvl5pPr>
            <a:lvl6pPr lvl="5" indent="0" rtl="0">
              <a:spcBef>
                <a:spcPts val="0"/>
              </a:spcBef>
              <a:buSzPct val="78571"/>
              <a:buNone/>
              <a:defRPr sz="1400"/>
            </a:lvl6pPr>
            <a:lvl7pPr lvl="6" indent="0" rtl="0">
              <a:spcBef>
                <a:spcPts val="0"/>
              </a:spcBef>
              <a:buSzPct val="78571"/>
              <a:buNone/>
              <a:defRPr sz="1400"/>
            </a:lvl7pPr>
            <a:lvl8pPr lvl="7" indent="0" rtl="0">
              <a:spcBef>
                <a:spcPts val="0"/>
              </a:spcBef>
              <a:buSzPct val="78571"/>
              <a:buNone/>
              <a:defRPr sz="1400"/>
            </a:lvl8pPr>
            <a:lvl9pPr lvl="8" indent="0" rtl="0">
              <a:spcBef>
                <a:spcPts val="0"/>
              </a:spcBef>
              <a:buSzPct val="78571"/>
              <a:buNone/>
              <a:defRPr sz="1400"/>
            </a:lvl9pPr>
          </a:lstStyle>
          <a:p>
            <a:endParaRPr/>
          </a:p>
        </p:txBody>
      </p:sp>
      <p:sp>
        <p:nvSpPr>
          <p:cNvPr id="133" name="Shape 133"/>
          <p:cNvSpPr txBox="1">
            <a:spLocks noGrp="1"/>
          </p:cNvSpPr>
          <p:nvPr>
            <p:ph type="subTitle" idx="1"/>
          </p:nvPr>
        </p:nvSpPr>
        <p:spPr>
          <a:xfrm>
            <a:off x="1143000" y="2701528"/>
            <a:ext cx="6858000" cy="1241700"/>
          </a:xfrm>
          <a:prstGeom prst="rect">
            <a:avLst/>
          </a:prstGeom>
          <a:noFill/>
          <a:ln>
            <a:noFill/>
          </a:ln>
        </p:spPr>
        <p:txBody>
          <a:bodyPr wrap="square" lIns="68575" tIns="68575" rIns="68575" bIns="68575" anchor="t" anchorCtr="0"/>
          <a:lstStyle>
            <a:lvl1pPr marL="0" marR="0" lvl="0" indent="0" algn="ctr" rtl="0">
              <a:lnSpc>
                <a:spcPct val="90000"/>
              </a:lnSpc>
              <a:spcBef>
                <a:spcPts val="800"/>
              </a:spcBef>
              <a:buClr>
                <a:schemeClr val="dk1"/>
              </a:buClr>
              <a:buSzPct val="116666"/>
              <a:buFont typeface="Arial"/>
              <a:buNone/>
              <a:defRPr sz="1800" b="0" i="0" u="none" strike="noStrike" cap="none">
                <a:solidFill>
                  <a:schemeClr val="dk1"/>
                </a:solidFill>
                <a:latin typeface="Calibri"/>
                <a:ea typeface="Calibri"/>
                <a:cs typeface="Calibri"/>
                <a:sym typeface="Calibri"/>
              </a:defRPr>
            </a:lvl1pPr>
            <a:lvl2pPr marL="342900" marR="0" lvl="1" indent="0" algn="ctr" rtl="0">
              <a:lnSpc>
                <a:spcPct val="90000"/>
              </a:lnSpc>
              <a:spcBef>
                <a:spcPts val="400"/>
              </a:spcBef>
              <a:buClr>
                <a:schemeClr val="dk1"/>
              </a:buClr>
              <a:buSzPct val="120000"/>
              <a:buFont typeface="Arial"/>
              <a:buNone/>
              <a:defRPr sz="1500" b="0" i="0" u="none" strike="noStrike" cap="none">
                <a:solidFill>
                  <a:schemeClr val="dk1"/>
                </a:solidFill>
                <a:latin typeface="Calibri"/>
                <a:ea typeface="Calibri"/>
                <a:cs typeface="Calibri"/>
                <a:sym typeface="Calibri"/>
              </a:defRPr>
            </a:lvl2pPr>
            <a:lvl3pPr marL="685800" marR="0" lvl="2" indent="0" algn="ctr" rtl="0">
              <a:lnSpc>
                <a:spcPct val="90000"/>
              </a:lnSpc>
              <a:spcBef>
                <a:spcPts val="400"/>
              </a:spcBef>
              <a:buClr>
                <a:schemeClr val="dk1"/>
              </a:buClr>
              <a:buSzPct val="107142"/>
              <a:buFont typeface="Arial"/>
              <a:buNone/>
              <a:defRPr sz="1400" b="0" i="0" u="none" strike="noStrike" cap="none">
                <a:solidFill>
                  <a:schemeClr val="dk1"/>
                </a:solidFill>
                <a:latin typeface="Calibri"/>
                <a:ea typeface="Calibri"/>
                <a:cs typeface="Calibri"/>
                <a:sym typeface="Calibri"/>
              </a:defRPr>
            </a:lvl3pPr>
            <a:lvl4pPr marL="1028700" marR="0" lvl="3" indent="0" algn="ctr" rtl="0">
              <a:lnSpc>
                <a:spcPct val="90000"/>
              </a:lnSpc>
              <a:spcBef>
                <a:spcPts val="400"/>
              </a:spcBef>
              <a:buClr>
                <a:schemeClr val="dk1"/>
              </a:buClr>
              <a:buSzPct val="116666"/>
              <a:buFont typeface="Arial"/>
              <a:buNone/>
              <a:defRPr sz="1200" b="0" i="0" u="none" strike="noStrike" cap="none">
                <a:solidFill>
                  <a:schemeClr val="dk1"/>
                </a:solidFill>
                <a:latin typeface="Calibri"/>
                <a:ea typeface="Calibri"/>
                <a:cs typeface="Calibri"/>
                <a:sym typeface="Calibri"/>
              </a:defRPr>
            </a:lvl4pPr>
            <a:lvl5pPr marL="1371600" marR="0" lvl="4" indent="0" algn="ctr" rtl="0">
              <a:lnSpc>
                <a:spcPct val="90000"/>
              </a:lnSpc>
              <a:spcBef>
                <a:spcPts val="400"/>
              </a:spcBef>
              <a:buClr>
                <a:schemeClr val="dk1"/>
              </a:buClr>
              <a:buSzPct val="116666"/>
              <a:buFont typeface="Arial"/>
              <a:buNone/>
              <a:defRPr sz="1200" b="0" i="0" u="none" strike="noStrike" cap="none">
                <a:solidFill>
                  <a:schemeClr val="dk1"/>
                </a:solidFill>
                <a:latin typeface="Calibri"/>
                <a:ea typeface="Calibri"/>
                <a:cs typeface="Calibri"/>
                <a:sym typeface="Calibri"/>
              </a:defRPr>
            </a:lvl5pPr>
            <a:lvl6pPr marL="1714500" marR="0" lvl="5" indent="0" algn="ctr" rtl="0">
              <a:lnSpc>
                <a:spcPct val="90000"/>
              </a:lnSpc>
              <a:spcBef>
                <a:spcPts val="400"/>
              </a:spcBef>
              <a:buClr>
                <a:schemeClr val="dk1"/>
              </a:buClr>
              <a:buSzPct val="116666"/>
              <a:buFont typeface="Arial"/>
              <a:buNone/>
              <a:defRPr sz="1200" b="0" i="0" u="none" strike="noStrike" cap="none">
                <a:solidFill>
                  <a:schemeClr val="dk1"/>
                </a:solidFill>
                <a:latin typeface="Calibri"/>
                <a:ea typeface="Calibri"/>
                <a:cs typeface="Calibri"/>
                <a:sym typeface="Calibri"/>
              </a:defRPr>
            </a:lvl6pPr>
            <a:lvl7pPr marL="2057400" marR="0" lvl="6" indent="0" algn="ctr" rtl="0">
              <a:lnSpc>
                <a:spcPct val="90000"/>
              </a:lnSpc>
              <a:spcBef>
                <a:spcPts val="400"/>
              </a:spcBef>
              <a:buClr>
                <a:schemeClr val="dk1"/>
              </a:buClr>
              <a:buSzPct val="116666"/>
              <a:buFont typeface="Arial"/>
              <a:buNone/>
              <a:defRPr sz="1200" b="0" i="0" u="none" strike="noStrike" cap="none">
                <a:solidFill>
                  <a:schemeClr val="dk1"/>
                </a:solidFill>
                <a:latin typeface="Calibri"/>
                <a:ea typeface="Calibri"/>
                <a:cs typeface="Calibri"/>
                <a:sym typeface="Calibri"/>
              </a:defRPr>
            </a:lvl7pPr>
            <a:lvl8pPr marL="2400300" marR="0" lvl="7" indent="0" algn="ctr" rtl="0">
              <a:lnSpc>
                <a:spcPct val="90000"/>
              </a:lnSpc>
              <a:spcBef>
                <a:spcPts val="400"/>
              </a:spcBef>
              <a:buClr>
                <a:schemeClr val="dk1"/>
              </a:buClr>
              <a:buSzPct val="116666"/>
              <a:buFont typeface="Arial"/>
              <a:buNone/>
              <a:defRPr sz="1200" b="0" i="0" u="none" strike="noStrike" cap="none">
                <a:solidFill>
                  <a:schemeClr val="dk1"/>
                </a:solidFill>
                <a:latin typeface="Calibri"/>
                <a:ea typeface="Calibri"/>
                <a:cs typeface="Calibri"/>
                <a:sym typeface="Calibri"/>
              </a:defRPr>
            </a:lvl8pPr>
            <a:lvl9pPr marL="2743200" marR="0" lvl="8" indent="0" algn="ctr" rtl="0">
              <a:lnSpc>
                <a:spcPct val="90000"/>
              </a:lnSpc>
              <a:spcBef>
                <a:spcPts val="400"/>
              </a:spcBef>
              <a:buClr>
                <a:schemeClr val="dk1"/>
              </a:buClr>
              <a:buSzPct val="116666"/>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134" name="Shape 134"/>
          <p:cNvSpPr txBox="1">
            <a:spLocks noGrp="1"/>
          </p:cNvSpPr>
          <p:nvPr>
            <p:ph type="dt" idx="10"/>
          </p:nvPr>
        </p:nvSpPr>
        <p:spPr>
          <a:xfrm>
            <a:off x="628650" y="4767263"/>
            <a:ext cx="2057400" cy="273900"/>
          </a:xfrm>
          <a:prstGeom prst="rect">
            <a:avLst/>
          </a:prstGeom>
          <a:noFill/>
          <a:ln>
            <a:noFill/>
          </a:ln>
        </p:spPr>
        <p:txBody>
          <a:bodyPr wrap="square" lIns="68575" tIns="68575" rIns="68575" bIns="68575" anchor="ctr" anchorCtr="0"/>
          <a:lstStyle>
            <a:lvl1pPr marL="0" marR="0" lvl="0" indent="0" algn="l" rtl="0">
              <a:spcBef>
                <a:spcPts val="0"/>
              </a:spcBef>
              <a:buSzPct val="122222"/>
              <a:buNone/>
              <a:defRPr sz="900" b="0" i="0" u="none" strike="noStrike" cap="none">
                <a:solidFill>
                  <a:srgbClr val="888888"/>
                </a:solidFill>
                <a:latin typeface="Calibri"/>
                <a:ea typeface="Calibri"/>
                <a:cs typeface="Calibri"/>
                <a:sym typeface="Calibri"/>
              </a:defRPr>
            </a:lvl1pPr>
            <a:lvl2pPr marL="342900" marR="0" lvl="1" indent="0" algn="l" rtl="0">
              <a:spcBef>
                <a:spcPts val="0"/>
              </a:spcBef>
              <a:buSzPct val="78571"/>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SzPct val="78571"/>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SzPct val="78571"/>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SzPct val="78571"/>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SzPct val="78571"/>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SzPct val="78571"/>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SzPct val="78571"/>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SzPct val="78571"/>
              <a:buNone/>
              <a:defRPr sz="1400" b="0" i="0" u="none" strike="noStrike" cap="none">
                <a:solidFill>
                  <a:schemeClr val="dk1"/>
                </a:solidFill>
                <a:latin typeface="Calibri"/>
                <a:ea typeface="Calibri"/>
                <a:cs typeface="Calibri"/>
                <a:sym typeface="Calibri"/>
              </a:defRPr>
            </a:lvl9pPr>
          </a:lstStyle>
          <a:p>
            <a:endParaRPr/>
          </a:p>
        </p:txBody>
      </p:sp>
      <p:sp>
        <p:nvSpPr>
          <p:cNvPr id="135" name="Shape 135"/>
          <p:cNvSpPr txBox="1">
            <a:spLocks noGrp="1"/>
          </p:cNvSpPr>
          <p:nvPr>
            <p:ph type="ftr" idx="11"/>
          </p:nvPr>
        </p:nvSpPr>
        <p:spPr>
          <a:xfrm>
            <a:off x="3028950" y="4767263"/>
            <a:ext cx="3086100" cy="273900"/>
          </a:xfrm>
          <a:prstGeom prst="rect">
            <a:avLst/>
          </a:prstGeom>
          <a:noFill/>
          <a:ln>
            <a:noFill/>
          </a:ln>
        </p:spPr>
        <p:txBody>
          <a:bodyPr wrap="square" lIns="68575" tIns="68575" rIns="68575" bIns="68575" anchor="ctr" anchorCtr="0"/>
          <a:lstStyle>
            <a:lvl1pPr marL="0" marR="0" lvl="0" indent="0" algn="ctr" rtl="0">
              <a:spcBef>
                <a:spcPts val="0"/>
              </a:spcBef>
              <a:buSzPct val="122222"/>
              <a:buNone/>
              <a:defRPr sz="900" b="0" i="0" u="none" strike="noStrike" cap="none">
                <a:solidFill>
                  <a:srgbClr val="888888"/>
                </a:solidFill>
                <a:latin typeface="Calibri"/>
                <a:ea typeface="Calibri"/>
                <a:cs typeface="Calibri"/>
                <a:sym typeface="Calibri"/>
              </a:defRPr>
            </a:lvl1pPr>
            <a:lvl2pPr marL="342900" marR="0" lvl="1" indent="0" algn="l" rtl="0">
              <a:spcBef>
                <a:spcPts val="0"/>
              </a:spcBef>
              <a:buSzPct val="78571"/>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SzPct val="78571"/>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SzPct val="78571"/>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SzPct val="78571"/>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SzPct val="78571"/>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SzPct val="78571"/>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SzPct val="78571"/>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SzPct val="78571"/>
              <a:buNone/>
              <a:defRPr sz="1400" b="0" i="0" u="none" strike="noStrike" cap="none">
                <a:solidFill>
                  <a:schemeClr val="dk1"/>
                </a:solidFill>
                <a:latin typeface="Calibri"/>
                <a:ea typeface="Calibri"/>
                <a:cs typeface="Calibri"/>
                <a:sym typeface="Calibri"/>
              </a:defRPr>
            </a:lvl9pPr>
          </a:lstStyle>
          <a:p>
            <a:endParaRPr/>
          </a:p>
        </p:txBody>
      </p:sp>
      <p:sp>
        <p:nvSpPr>
          <p:cNvPr id="136" name="Shape 136"/>
          <p:cNvSpPr txBox="1">
            <a:spLocks noGrp="1"/>
          </p:cNvSpPr>
          <p:nvPr>
            <p:ph type="sldNum" idx="12"/>
          </p:nvPr>
        </p:nvSpPr>
        <p:spPr>
          <a:xfrm>
            <a:off x="6457950" y="4767263"/>
            <a:ext cx="2057400" cy="273900"/>
          </a:xfrm>
          <a:prstGeom prst="rect">
            <a:avLst/>
          </a:prstGeom>
          <a:noFill/>
          <a:ln>
            <a:noFill/>
          </a:ln>
        </p:spPr>
        <p:txBody>
          <a:bodyPr wrap="square" lIns="68575" tIns="34275" rIns="68575" bIns="34275" anchor="ctr" anchorCtr="0">
            <a:noAutofit/>
          </a:bodyPr>
          <a:lstStyle/>
          <a:p>
            <a:pPr marL="0" marR="0" lvl="0" indent="0" algn="r" rtl="0">
              <a:spcBef>
                <a:spcPts val="0"/>
              </a:spcBef>
              <a:buSzPct val="25000"/>
              <a:buNone/>
            </a:pPr>
            <a:fld id="{00000000-1234-1234-1234-123412341234}" type="slidenum">
              <a:rPr lang="en-GB" sz="900" b="0" i="0" u="none" strike="noStrike" cap="none">
                <a:solidFill>
                  <a:srgbClr val="888888"/>
                </a:solidFill>
                <a:latin typeface="Calibri"/>
                <a:ea typeface="Calibri"/>
                <a:cs typeface="Calibri"/>
                <a:sym typeface="Calibri"/>
              </a:rPr>
              <a:t>‹#›</a:t>
            </a:fld>
            <a:endParaRPr lang="en-GB" sz="9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137"/>
        <p:cNvGrpSpPr/>
        <p:nvPr/>
      </p:nvGrpSpPr>
      <p:grpSpPr>
        <a:xfrm>
          <a:off x="0" y="0"/>
          <a:ext cx="0" cy="0"/>
          <a:chOff x="0" y="0"/>
          <a:chExt cx="0" cy="0"/>
        </a:xfrm>
      </p:grpSpPr>
      <p:sp>
        <p:nvSpPr>
          <p:cNvPr id="138" name="Shape 138"/>
          <p:cNvSpPr txBox="1">
            <a:spLocks noGrp="1"/>
          </p:cNvSpPr>
          <p:nvPr>
            <p:ph type="title"/>
          </p:nvPr>
        </p:nvSpPr>
        <p:spPr>
          <a:xfrm>
            <a:off x="628650" y="273844"/>
            <a:ext cx="7886700" cy="994200"/>
          </a:xfrm>
          <a:prstGeom prst="rect">
            <a:avLst/>
          </a:prstGeom>
          <a:noFill/>
          <a:ln>
            <a:noFill/>
          </a:ln>
        </p:spPr>
        <p:txBody>
          <a:bodyPr wrap="square" lIns="68575" tIns="68575" rIns="68575" bIns="68575" anchor="ctr" anchorCtr="0"/>
          <a:lstStyle>
            <a:lvl1pPr marL="0" marR="0" lvl="0" indent="0" algn="l" rtl="0">
              <a:lnSpc>
                <a:spcPct val="90000"/>
              </a:lnSpc>
              <a:spcBef>
                <a:spcPts val="0"/>
              </a:spcBef>
              <a:buClr>
                <a:schemeClr val="dk1"/>
              </a:buClr>
              <a:buSzPct val="33333"/>
              <a:buFont typeface="Calibri"/>
              <a:buNone/>
              <a:defRPr sz="3300" b="0" i="0" u="none" strike="noStrike" cap="none">
                <a:solidFill>
                  <a:schemeClr val="dk1"/>
                </a:solidFill>
                <a:latin typeface="Calibri"/>
                <a:ea typeface="Calibri"/>
                <a:cs typeface="Calibri"/>
                <a:sym typeface="Calibri"/>
              </a:defRPr>
            </a:lvl1pPr>
            <a:lvl2pPr lvl="1" indent="0" rtl="0">
              <a:spcBef>
                <a:spcPts val="0"/>
              </a:spcBef>
              <a:buSzPct val="78571"/>
              <a:buNone/>
              <a:defRPr sz="1400"/>
            </a:lvl2pPr>
            <a:lvl3pPr lvl="2" indent="0" rtl="0">
              <a:spcBef>
                <a:spcPts val="0"/>
              </a:spcBef>
              <a:buSzPct val="78571"/>
              <a:buNone/>
              <a:defRPr sz="1400"/>
            </a:lvl3pPr>
            <a:lvl4pPr lvl="3" indent="0" rtl="0">
              <a:spcBef>
                <a:spcPts val="0"/>
              </a:spcBef>
              <a:buSzPct val="78571"/>
              <a:buNone/>
              <a:defRPr sz="1400"/>
            </a:lvl4pPr>
            <a:lvl5pPr lvl="4" indent="0" rtl="0">
              <a:spcBef>
                <a:spcPts val="0"/>
              </a:spcBef>
              <a:buSzPct val="78571"/>
              <a:buNone/>
              <a:defRPr sz="1400"/>
            </a:lvl5pPr>
            <a:lvl6pPr lvl="5" indent="0" rtl="0">
              <a:spcBef>
                <a:spcPts val="0"/>
              </a:spcBef>
              <a:buSzPct val="78571"/>
              <a:buNone/>
              <a:defRPr sz="1400"/>
            </a:lvl6pPr>
            <a:lvl7pPr lvl="6" indent="0" rtl="0">
              <a:spcBef>
                <a:spcPts val="0"/>
              </a:spcBef>
              <a:buSzPct val="78571"/>
              <a:buNone/>
              <a:defRPr sz="1400"/>
            </a:lvl7pPr>
            <a:lvl8pPr lvl="7" indent="0" rtl="0">
              <a:spcBef>
                <a:spcPts val="0"/>
              </a:spcBef>
              <a:buSzPct val="78571"/>
              <a:buNone/>
              <a:defRPr sz="1400"/>
            </a:lvl8pPr>
            <a:lvl9pPr lvl="8" indent="0" rtl="0">
              <a:spcBef>
                <a:spcPts val="0"/>
              </a:spcBef>
              <a:buSzPct val="78571"/>
              <a:buNone/>
              <a:defRPr sz="1400"/>
            </a:lvl9pPr>
          </a:lstStyle>
          <a:p>
            <a:endParaRPr/>
          </a:p>
        </p:txBody>
      </p:sp>
      <p:sp>
        <p:nvSpPr>
          <p:cNvPr id="139" name="Shape 139"/>
          <p:cNvSpPr txBox="1">
            <a:spLocks noGrp="1"/>
          </p:cNvSpPr>
          <p:nvPr>
            <p:ph type="body" idx="1"/>
          </p:nvPr>
        </p:nvSpPr>
        <p:spPr>
          <a:xfrm>
            <a:off x="628650" y="1369219"/>
            <a:ext cx="7886700" cy="3263400"/>
          </a:xfrm>
          <a:prstGeom prst="rect">
            <a:avLst/>
          </a:prstGeom>
          <a:noFill/>
          <a:ln>
            <a:noFill/>
          </a:ln>
        </p:spPr>
        <p:txBody>
          <a:bodyPr wrap="square" lIns="68575" tIns="68575" rIns="68575" bIns="68575" anchor="t" anchorCtr="0"/>
          <a:lstStyle>
            <a:lvl1pPr marL="177800" marR="0" lvl="0" indent="-38100" algn="l" rtl="0">
              <a:lnSpc>
                <a:spcPct val="90000"/>
              </a:lnSpc>
              <a:spcBef>
                <a:spcPts val="800"/>
              </a:spcBef>
              <a:buClr>
                <a:schemeClr val="dk1"/>
              </a:buClr>
              <a:buSzPct val="100000"/>
              <a:buFont typeface="Arial"/>
              <a:buChar char="•"/>
              <a:defRPr sz="2100" b="0" i="0" u="none" strike="noStrike" cap="none">
                <a:solidFill>
                  <a:schemeClr val="dk1"/>
                </a:solidFill>
                <a:latin typeface="Calibri"/>
                <a:ea typeface="Calibri"/>
                <a:cs typeface="Calibri"/>
                <a:sym typeface="Calibri"/>
              </a:defRPr>
            </a:lvl1pPr>
            <a:lvl2pPr marL="520700" marR="0" lvl="1" indent="-63500" algn="l" rtl="0">
              <a:lnSpc>
                <a:spcPct val="90000"/>
              </a:lnSpc>
              <a:spcBef>
                <a:spcPts val="4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2pPr>
            <a:lvl3pPr marL="863600" marR="0" lvl="2" indent="-76200" algn="l" rtl="0">
              <a:lnSpc>
                <a:spcPct val="90000"/>
              </a:lnSpc>
              <a:spcBef>
                <a:spcPts val="4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3pPr>
            <a:lvl4pPr marL="1206500" marR="0" lvl="3"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4pPr>
            <a:lvl5pPr marL="1549400" marR="0" lvl="4"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5pPr>
            <a:lvl6pPr marL="1892300" marR="0" lvl="5"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6pPr>
            <a:lvl7pPr marL="2235200" marR="0" lvl="6"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7pPr>
            <a:lvl8pPr marL="2578100" marR="0" lvl="7"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8pPr>
            <a:lvl9pPr marL="2921000" marR="0" lvl="8"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40" name="Shape 140"/>
          <p:cNvSpPr txBox="1">
            <a:spLocks noGrp="1"/>
          </p:cNvSpPr>
          <p:nvPr>
            <p:ph type="dt" idx="10"/>
          </p:nvPr>
        </p:nvSpPr>
        <p:spPr>
          <a:xfrm>
            <a:off x="628650" y="4767263"/>
            <a:ext cx="2057400" cy="273900"/>
          </a:xfrm>
          <a:prstGeom prst="rect">
            <a:avLst/>
          </a:prstGeom>
          <a:noFill/>
          <a:ln>
            <a:noFill/>
          </a:ln>
        </p:spPr>
        <p:txBody>
          <a:bodyPr wrap="square" lIns="68575" tIns="68575" rIns="68575" bIns="68575" anchor="ctr" anchorCtr="0"/>
          <a:lstStyle>
            <a:lvl1pPr marL="0" marR="0" lvl="0" indent="0" algn="l" rtl="0">
              <a:spcBef>
                <a:spcPts val="0"/>
              </a:spcBef>
              <a:buSzPct val="122222"/>
              <a:buNone/>
              <a:defRPr sz="900" b="0" i="0" u="none" strike="noStrike" cap="none">
                <a:solidFill>
                  <a:srgbClr val="888888"/>
                </a:solidFill>
                <a:latin typeface="Calibri"/>
                <a:ea typeface="Calibri"/>
                <a:cs typeface="Calibri"/>
                <a:sym typeface="Calibri"/>
              </a:defRPr>
            </a:lvl1pPr>
            <a:lvl2pPr marL="342900" marR="0" lvl="1" indent="0" algn="l" rtl="0">
              <a:spcBef>
                <a:spcPts val="0"/>
              </a:spcBef>
              <a:buSzPct val="78571"/>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SzPct val="78571"/>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SzPct val="78571"/>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SzPct val="78571"/>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SzPct val="78571"/>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SzPct val="78571"/>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SzPct val="78571"/>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SzPct val="78571"/>
              <a:buNone/>
              <a:defRPr sz="1400" b="0" i="0" u="none" strike="noStrike" cap="none">
                <a:solidFill>
                  <a:schemeClr val="dk1"/>
                </a:solidFill>
                <a:latin typeface="Calibri"/>
                <a:ea typeface="Calibri"/>
                <a:cs typeface="Calibri"/>
                <a:sym typeface="Calibri"/>
              </a:defRPr>
            </a:lvl9pPr>
          </a:lstStyle>
          <a:p>
            <a:endParaRPr/>
          </a:p>
        </p:txBody>
      </p:sp>
      <p:sp>
        <p:nvSpPr>
          <p:cNvPr id="141" name="Shape 141"/>
          <p:cNvSpPr txBox="1">
            <a:spLocks noGrp="1"/>
          </p:cNvSpPr>
          <p:nvPr>
            <p:ph type="ftr" idx="11"/>
          </p:nvPr>
        </p:nvSpPr>
        <p:spPr>
          <a:xfrm>
            <a:off x="3028950" y="4767263"/>
            <a:ext cx="3086100" cy="273900"/>
          </a:xfrm>
          <a:prstGeom prst="rect">
            <a:avLst/>
          </a:prstGeom>
          <a:noFill/>
          <a:ln>
            <a:noFill/>
          </a:ln>
        </p:spPr>
        <p:txBody>
          <a:bodyPr wrap="square" lIns="68575" tIns="68575" rIns="68575" bIns="68575" anchor="ctr" anchorCtr="0"/>
          <a:lstStyle>
            <a:lvl1pPr marL="0" marR="0" lvl="0" indent="0" algn="ctr" rtl="0">
              <a:spcBef>
                <a:spcPts val="0"/>
              </a:spcBef>
              <a:buSzPct val="122222"/>
              <a:buNone/>
              <a:defRPr sz="900" b="0" i="0" u="none" strike="noStrike" cap="none">
                <a:solidFill>
                  <a:srgbClr val="888888"/>
                </a:solidFill>
                <a:latin typeface="Calibri"/>
                <a:ea typeface="Calibri"/>
                <a:cs typeface="Calibri"/>
                <a:sym typeface="Calibri"/>
              </a:defRPr>
            </a:lvl1pPr>
            <a:lvl2pPr marL="342900" marR="0" lvl="1" indent="0" algn="l" rtl="0">
              <a:spcBef>
                <a:spcPts val="0"/>
              </a:spcBef>
              <a:buSzPct val="78571"/>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SzPct val="78571"/>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SzPct val="78571"/>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SzPct val="78571"/>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SzPct val="78571"/>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SzPct val="78571"/>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SzPct val="78571"/>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SzPct val="78571"/>
              <a:buNone/>
              <a:defRPr sz="1400" b="0" i="0" u="none" strike="noStrike" cap="none">
                <a:solidFill>
                  <a:schemeClr val="dk1"/>
                </a:solidFill>
                <a:latin typeface="Calibri"/>
                <a:ea typeface="Calibri"/>
                <a:cs typeface="Calibri"/>
                <a:sym typeface="Calibri"/>
              </a:defRPr>
            </a:lvl9pPr>
          </a:lstStyle>
          <a:p>
            <a:endParaRPr/>
          </a:p>
        </p:txBody>
      </p:sp>
      <p:sp>
        <p:nvSpPr>
          <p:cNvPr id="142" name="Shape 142"/>
          <p:cNvSpPr txBox="1">
            <a:spLocks noGrp="1"/>
          </p:cNvSpPr>
          <p:nvPr>
            <p:ph type="sldNum" idx="12"/>
          </p:nvPr>
        </p:nvSpPr>
        <p:spPr>
          <a:xfrm>
            <a:off x="6457950" y="4767263"/>
            <a:ext cx="2057400" cy="273900"/>
          </a:xfrm>
          <a:prstGeom prst="rect">
            <a:avLst/>
          </a:prstGeom>
          <a:noFill/>
          <a:ln>
            <a:noFill/>
          </a:ln>
        </p:spPr>
        <p:txBody>
          <a:bodyPr wrap="square" lIns="68575" tIns="34275" rIns="68575" bIns="34275" anchor="ctr" anchorCtr="0">
            <a:noAutofit/>
          </a:bodyPr>
          <a:lstStyle/>
          <a:p>
            <a:pPr marL="0" marR="0" lvl="0" indent="0" algn="r" rtl="0">
              <a:spcBef>
                <a:spcPts val="0"/>
              </a:spcBef>
              <a:buSzPct val="25000"/>
              <a:buNone/>
            </a:pPr>
            <a:fld id="{00000000-1234-1234-1234-123412341234}" type="slidenum">
              <a:rPr lang="en-GB" sz="900" b="0" i="0" u="none" strike="noStrike" cap="none">
                <a:solidFill>
                  <a:srgbClr val="888888"/>
                </a:solidFill>
                <a:latin typeface="Calibri"/>
                <a:ea typeface="Calibri"/>
                <a:cs typeface="Calibri"/>
                <a:sym typeface="Calibri"/>
              </a:rPr>
              <a:t>‹#›</a:t>
            </a:fld>
            <a:endParaRPr lang="en-GB" sz="9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143"/>
        <p:cNvGrpSpPr/>
        <p:nvPr/>
      </p:nvGrpSpPr>
      <p:grpSpPr>
        <a:xfrm>
          <a:off x="0" y="0"/>
          <a:ext cx="0" cy="0"/>
          <a:chOff x="0" y="0"/>
          <a:chExt cx="0" cy="0"/>
        </a:xfrm>
      </p:grpSpPr>
      <p:sp>
        <p:nvSpPr>
          <p:cNvPr id="144" name="Shape 144"/>
          <p:cNvSpPr txBox="1">
            <a:spLocks noGrp="1"/>
          </p:cNvSpPr>
          <p:nvPr>
            <p:ph type="title"/>
          </p:nvPr>
        </p:nvSpPr>
        <p:spPr>
          <a:xfrm>
            <a:off x="623888" y="1282304"/>
            <a:ext cx="7886700" cy="2139600"/>
          </a:xfrm>
          <a:prstGeom prst="rect">
            <a:avLst/>
          </a:prstGeom>
          <a:noFill/>
          <a:ln>
            <a:noFill/>
          </a:ln>
        </p:spPr>
        <p:txBody>
          <a:bodyPr wrap="square" lIns="68575" tIns="68575" rIns="68575" bIns="68575" anchor="b" anchorCtr="0"/>
          <a:lstStyle>
            <a:lvl1pPr marL="0" marR="0" lvl="0" indent="0" algn="l" rtl="0">
              <a:lnSpc>
                <a:spcPct val="90000"/>
              </a:lnSpc>
              <a:spcBef>
                <a:spcPts val="0"/>
              </a:spcBef>
              <a:buClr>
                <a:schemeClr val="dk1"/>
              </a:buClr>
              <a:buSzPct val="25000"/>
              <a:buFont typeface="Calibri"/>
              <a:buNone/>
              <a:defRPr sz="4500" b="0" i="0" u="none" strike="noStrike" cap="none">
                <a:solidFill>
                  <a:schemeClr val="dk1"/>
                </a:solidFill>
                <a:latin typeface="Calibri"/>
                <a:ea typeface="Calibri"/>
                <a:cs typeface="Calibri"/>
                <a:sym typeface="Calibri"/>
              </a:defRPr>
            </a:lvl1pPr>
            <a:lvl2pPr lvl="1" indent="0" rtl="0">
              <a:spcBef>
                <a:spcPts val="0"/>
              </a:spcBef>
              <a:buSzPct val="78571"/>
              <a:buNone/>
              <a:defRPr sz="1400"/>
            </a:lvl2pPr>
            <a:lvl3pPr lvl="2" indent="0" rtl="0">
              <a:spcBef>
                <a:spcPts val="0"/>
              </a:spcBef>
              <a:buSzPct val="78571"/>
              <a:buNone/>
              <a:defRPr sz="1400"/>
            </a:lvl3pPr>
            <a:lvl4pPr lvl="3" indent="0" rtl="0">
              <a:spcBef>
                <a:spcPts val="0"/>
              </a:spcBef>
              <a:buSzPct val="78571"/>
              <a:buNone/>
              <a:defRPr sz="1400"/>
            </a:lvl4pPr>
            <a:lvl5pPr lvl="4" indent="0" rtl="0">
              <a:spcBef>
                <a:spcPts val="0"/>
              </a:spcBef>
              <a:buSzPct val="78571"/>
              <a:buNone/>
              <a:defRPr sz="1400"/>
            </a:lvl5pPr>
            <a:lvl6pPr lvl="5" indent="0" rtl="0">
              <a:spcBef>
                <a:spcPts val="0"/>
              </a:spcBef>
              <a:buSzPct val="78571"/>
              <a:buNone/>
              <a:defRPr sz="1400"/>
            </a:lvl6pPr>
            <a:lvl7pPr lvl="6" indent="0" rtl="0">
              <a:spcBef>
                <a:spcPts val="0"/>
              </a:spcBef>
              <a:buSzPct val="78571"/>
              <a:buNone/>
              <a:defRPr sz="1400"/>
            </a:lvl7pPr>
            <a:lvl8pPr lvl="7" indent="0" rtl="0">
              <a:spcBef>
                <a:spcPts val="0"/>
              </a:spcBef>
              <a:buSzPct val="78571"/>
              <a:buNone/>
              <a:defRPr sz="1400"/>
            </a:lvl8pPr>
            <a:lvl9pPr lvl="8" indent="0" rtl="0">
              <a:spcBef>
                <a:spcPts val="0"/>
              </a:spcBef>
              <a:buSzPct val="78571"/>
              <a:buNone/>
              <a:defRPr sz="1400"/>
            </a:lvl9pPr>
          </a:lstStyle>
          <a:p>
            <a:endParaRPr/>
          </a:p>
        </p:txBody>
      </p:sp>
      <p:sp>
        <p:nvSpPr>
          <p:cNvPr id="145" name="Shape 145"/>
          <p:cNvSpPr txBox="1">
            <a:spLocks noGrp="1"/>
          </p:cNvSpPr>
          <p:nvPr>
            <p:ph type="body" idx="1"/>
          </p:nvPr>
        </p:nvSpPr>
        <p:spPr>
          <a:xfrm>
            <a:off x="623888" y="3442097"/>
            <a:ext cx="7886700" cy="1125300"/>
          </a:xfrm>
          <a:prstGeom prst="rect">
            <a:avLst/>
          </a:prstGeom>
          <a:noFill/>
          <a:ln>
            <a:noFill/>
          </a:ln>
        </p:spPr>
        <p:txBody>
          <a:bodyPr wrap="square" lIns="68575" tIns="68575" rIns="68575" bIns="68575" anchor="t" anchorCtr="0"/>
          <a:lstStyle>
            <a:lvl1pPr marL="0" marR="0" lvl="0" indent="0" algn="l" rtl="0">
              <a:lnSpc>
                <a:spcPct val="90000"/>
              </a:lnSpc>
              <a:spcBef>
                <a:spcPts val="800"/>
              </a:spcBef>
              <a:buClr>
                <a:srgbClr val="888888"/>
              </a:buClr>
              <a:buSzPct val="116666"/>
              <a:buFont typeface="Arial"/>
              <a:buNone/>
              <a:defRPr sz="1800" b="0" i="0" u="none" strike="noStrike" cap="none">
                <a:solidFill>
                  <a:srgbClr val="888888"/>
                </a:solidFill>
                <a:latin typeface="Calibri"/>
                <a:ea typeface="Calibri"/>
                <a:cs typeface="Calibri"/>
                <a:sym typeface="Calibri"/>
              </a:defRPr>
            </a:lvl1pPr>
            <a:lvl2pPr marL="342900" marR="0" lvl="1" indent="0" algn="l" rtl="0">
              <a:lnSpc>
                <a:spcPct val="90000"/>
              </a:lnSpc>
              <a:spcBef>
                <a:spcPts val="400"/>
              </a:spcBef>
              <a:buClr>
                <a:srgbClr val="888888"/>
              </a:buClr>
              <a:buSzPct val="120000"/>
              <a:buFont typeface="Arial"/>
              <a:buNone/>
              <a:defRPr sz="1500" b="0" i="0" u="none" strike="noStrike" cap="none">
                <a:solidFill>
                  <a:srgbClr val="888888"/>
                </a:solidFill>
                <a:latin typeface="Calibri"/>
                <a:ea typeface="Calibri"/>
                <a:cs typeface="Calibri"/>
                <a:sym typeface="Calibri"/>
              </a:defRPr>
            </a:lvl2pPr>
            <a:lvl3pPr marL="685800" marR="0" lvl="2" indent="0" algn="l" rtl="0">
              <a:lnSpc>
                <a:spcPct val="90000"/>
              </a:lnSpc>
              <a:spcBef>
                <a:spcPts val="400"/>
              </a:spcBef>
              <a:buClr>
                <a:srgbClr val="888888"/>
              </a:buClr>
              <a:buSzPct val="107142"/>
              <a:buFont typeface="Arial"/>
              <a:buNone/>
              <a:defRPr sz="1400" b="0" i="0" u="none" strike="noStrike" cap="none">
                <a:solidFill>
                  <a:srgbClr val="888888"/>
                </a:solidFill>
                <a:latin typeface="Calibri"/>
                <a:ea typeface="Calibri"/>
                <a:cs typeface="Calibri"/>
                <a:sym typeface="Calibri"/>
              </a:defRPr>
            </a:lvl3pPr>
            <a:lvl4pPr marL="1028700" marR="0" lvl="3" indent="0" algn="l" rtl="0">
              <a:lnSpc>
                <a:spcPct val="90000"/>
              </a:lnSpc>
              <a:spcBef>
                <a:spcPts val="400"/>
              </a:spcBef>
              <a:buClr>
                <a:srgbClr val="888888"/>
              </a:buClr>
              <a:buSzPct val="116666"/>
              <a:buFont typeface="Arial"/>
              <a:buNone/>
              <a:defRPr sz="1200" b="0" i="0" u="none" strike="noStrike" cap="none">
                <a:solidFill>
                  <a:srgbClr val="888888"/>
                </a:solidFill>
                <a:latin typeface="Calibri"/>
                <a:ea typeface="Calibri"/>
                <a:cs typeface="Calibri"/>
                <a:sym typeface="Calibri"/>
              </a:defRPr>
            </a:lvl4pPr>
            <a:lvl5pPr marL="1371600" marR="0" lvl="4" indent="0" algn="l" rtl="0">
              <a:lnSpc>
                <a:spcPct val="90000"/>
              </a:lnSpc>
              <a:spcBef>
                <a:spcPts val="400"/>
              </a:spcBef>
              <a:buClr>
                <a:srgbClr val="888888"/>
              </a:buClr>
              <a:buSzPct val="116666"/>
              <a:buFont typeface="Arial"/>
              <a:buNone/>
              <a:defRPr sz="1200" b="0" i="0" u="none" strike="noStrike" cap="none">
                <a:solidFill>
                  <a:srgbClr val="888888"/>
                </a:solidFill>
                <a:latin typeface="Calibri"/>
                <a:ea typeface="Calibri"/>
                <a:cs typeface="Calibri"/>
                <a:sym typeface="Calibri"/>
              </a:defRPr>
            </a:lvl5pPr>
            <a:lvl6pPr marL="1714500" marR="0" lvl="5" indent="0" algn="l" rtl="0">
              <a:lnSpc>
                <a:spcPct val="90000"/>
              </a:lnSpc>
              <a:spcBef>
                <a:spcPts val="400"/>
              </a:spcBef>
              <a:buClr>
                <a:srgbClr val="888888"/>
              </a:buClr>
              <a:buSzPct val="116666"/>
              <a:buFont typeface="Arial"/>
              <a:buNone/>
              <a:defRPr sz="1200" b="0" i="0" u="none" strike="noStrike" cap="none">
                <a:solidFill>
                  <a:srgbClr val="888888"/>
                </a:solidFill>
                <a:latin typeface="Calibri"/>
                <a:ea typeface="Calibri"/>
                <a:cs typeface="Calibri"/>
                <a:sym typeface="Calibri"/>
              </a:defRPr>
            </a:lvl6pPr>
            <a:lvl7pPr marL="2057400" marR="0" lvl="6" indent="0" algn="l" rtl="0">
              <a:lnSpc>
                <a:spcPct val="90000"/>
              </a:lnSpc>
              <a:spcBef>
                <a:spcPts val="400"/>
              </a:spcBef>
              <a:buClr>
                <a:srgbClr val="888888"/>
              </a:buClr>
              <a:buSzPct val="116666"/>
              <a:buFont typeface="Arial"/>
              <a:buNone/>
              <a:defRPr sz="1200" b="0" i="0" u="none" strike="noStrike" cap="none">
                <a:solidFill>
                  <a:srgbClr val="888888"/>
                </a:solidFill>
                <a:latin typeface="Calibri"/>
                <a:ea typeface="Calibri"/>
                <a:cs typeface="Calibri"/>
                <a:sym typeface="Calibri"/>
              </a:defRPr>
            </a:lvl7pPr>
            <a:lvl8pPr marL="2400300" marR="0" lvl="7" indent="0" algn="l" rtl="0">
              <a:lnSpc>
                <a:spcPct val="90000"/>
              </a:lnSpc>
              <a:spcBef>
                <a:spcPts val="400"/>
              </a:spcBef>
              <a:buClr>
                <a:srgbClr val="888888"/>
              </a:buClr>
              <a:buSzPct val="116666"/>
              <a:buFont typeface="Arial"/>
              <a:buNone/>
              <a:defRPr sz="1200" b="0" i="0" u="none" strike="noStrike" cap="none">
                <a:solidFill>
                  <a:srgbClr val="888888"/>
                </a:solidFill>
                <a:latin typeface="Calibri"/>
                <a:ea typeface="Calibri"/>
                <a:cs typeface="Calibri"/>
                <a:sym typeface="Calibri"/>
              </a:defRPr>
            </a:lvl8pPr>
            <a:lvl9pPr marL="2743200" marR="0" lvl="8" indent="0" algn="l" rtl="0">
              <a:lnSpc>
                <a:spcPct val="90000"/>
              </a:lnSpc>
              <a:spcBef>
                <a:spcPts val="400"/>
              </a:spcBef>
              <a:buClr>
                <a:srgbClr val="888888"/>
              </a:buClr>
              <a:buSzPct val="116666"/>
              <a:buFont typeface="Arial"/>
              <a:buNone/>
              <a:defRPr sz="1200" b="0" i="0" u="none" strike="noStrike" cap="none">
                <a:solidFill>
                  <a:srgbClr val="888888"/>
                </a:solidFill>
                <a:latin typeface="Calibri"/>
                <a:ea typeface="Calibri"/>
                <a:cs typeface="Calibri"/>
                <a:sym typeface="Calibri"/>
              </a:defRPr>
            </a:lvl9pPr>
          </a:lstStyle>
          <a:p>
            <a:endParaRPr/>
          </a:p>
        </p:txBody>
      </p:sp>
      <p:sp>
        <p:nvSpPr>
          <p:cNvPr id="146" name="Shape 146"/>
          <p:cNvSpPr txBox="1">
            <a:spLocks noGrp="1"/>
          </p:cNvSpPr>
          <p:nvPr>
            <p:ph type="dt" idx="10"/>
          </p:nvPr>
        </p:nvSpPr>
        <p:spPr>
          <a:xfrm>
            <a:off x="628650" y="4767263"/>
            <a:ext cx="2057400" cy="273900"/>
          </a:xfrm>
          <a:prstGeom prst="rect">
            <a:avLst/>
          </a:prstGeom>
          <a:noFill/>
          <a:ln>
            <a:noFill/>
          </a:ln>
        </p:spPr>
        <p:txBody>
          <a:bodyPr wrap="square" lIns="68575" tIns="68575" rIns="68575" bIns="68575" anchor="ctr" anchorCtr="0"/>
          <a:lstStyle>
            <a:lvl1pPr marL="0" marR="0" lvl="0" indent="0" algn="l" rtl="0">
              <a:spcBef>
                <a:spcPts val="0"/>
              </a:spcBef>
              <a:buSzPct val="122222"/>
              <a:buNone/>
              <a:defRPr sz="900">
                <a:solidFill>
                  <a:srgbClr val="888888"/>
                </a:solidFill>
                <a:latin typeface="Calibri"/>
                <a:ea typeface="Calibri"/>
                <a:cs typeface="Calibri"/>
                <a:sym typeface="Calibri"/>
              </a:defRPr>
            </a:lvl1pPr>
            <a:lvl2pPr marL="342900" marR="0" lvl="1" indent="0" algn="l" rtl="0">
              <a:spcBef>
                <a:spcPts val="0"/>
              </a:spcBef>
              <a:buSzPct val="78571"/>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SzPct val="78571"/>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SzPct val="78571"/>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SzPct val="78571"/>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SzPct val="78571"/>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SzPct val="78571"/>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SzPct val="78571"/>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SzPct val="78571"/>
              <a:buNone/>
              <a:defRPr sz="1400" b="0" i="0" u="none" strike="noStrike" cap="none">
                <a:solidFill>
                  <a:schemeClr val="dk1"/>
                </a:solidFill>
                <a:latin typeface="Calibri"/>
                <a:ea typeface="Calibri"/>
                <a:cs typeface="Calibri"/>
                <a:sym typeface="Calibri"/>
              </a:defRPr>
            </a:lvl9pPr>
          </a:lstStyle>
          <a:p>
            <a:endParaRPr/>
          </a:p>
        </p:txBody>
      </p:sp>
      <p:sp>
        <p:nvSpPr>
          <p:cNvPr id="147" name="Shape 147"/>
          <p:cNvSpPr txBox="1">
            <a:spLocks noGrp="1"/>
          </p:cNvSpPr>
          <p:nvPr>
            <p:ph type="ftr" idx="11"/>
          </p:nvPr>
        </p:nvSpPr>
        <p:spPr>
          <a:xfrm>
            <a:off x="3028950" y="4767263"/>
            <a:ext cx="3086100" cy="273900"/>
          </a:xfrm>
          <a:prstGeom prst="rect">
            <a:avLst/>
          </a:prstGeom>
          <a:noFill/>
          <a:ln>
            <a:noFill/>
          </a:ln>
        </p:spPr>
        <p:txBody>
          <a:bodyPr wrap="square" lIns="68575" tIns="68575" rIns="68575" bIns="68575" anchor="ctr" anchorCtr="0"/>
          <a:lstStyle>
            <a:lvl1pPr marL="0" marR="0" lvl="0" indent="0" algn="ctr" rtl="0">
              <a:spcBef>
                <a:spcPts val="0"/>
              </a:spcBef>
              <a:buSzPct val="122222"/>
              <a:buNone/>
              <a:defRPr sz="900">
                <a:solidFill>
                  <a:srgbClr val="888888"/>
                </a:solidFill>
                <a:latin typeface="Calibri"/>
                <a:ea typeface="Calibri"/>
                <a:cs typeface="Calibri"/>
                <a:sym typeface="Calibri"/>
              </a:defRPr>
            </a:lvl1pPr>
            <a:lvl2pPr marL="342900" marR="0" lvl="1" indent="0" algn="l" rtl="0">
              <a:spcBef>
                <a:spcPts val="0"/>
              </a:spcBef>
              <a:buSzPct val="78571"/>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SzPct val="78571"/>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SzPct val="78571"/>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SzPct val="78571"/>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SzPct val="78571"/>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SzPct val="78571"/>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SzPct val="78571"/>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SzPct val="78571"/>
              <a:buNone/>
              <a:defRPr sz="1400" b="0" i="0" u="none" strike="noStrike" cap="none">
                <a:solidFill>
                  <a:schemeClr val="dk1"/>
                </a:solidFill>
                <a:latin typeface="Calibri"/>
                <a:ea typeface="Calibri"/>
                <a:cs typeface="Calibri"/>
                <a:sym typeface="Calibri"/>
              </a:defRPr>
            </a:lvl9pPr>
          </a:lstStyle>
          <a:p>
            <a:endParaRPr/>
          </a:p>
        </p:txBody>
      </p:sp>
      <p:sp>
        <p:nvSpPr>
          <p:cNvPr id="148" name="Shape 148"/>
          <p:cNvSpPr txBox="1">
            <a:spLocks noGrp="1"/>
          </p:cNvSpPr>
          <p:nvPr>
            <p:ph type="sldNum" idx="12"/>
          </p:nvPr>
        </p:nvSpPr>
        <p:spPr>
          <a:xfrm>
            <a:off x="6457950" y="4767263"/>
            <a:ext cx="2057400" cy="273900"/>
          </a:xfrm>
          <a:prstGeom prst="rect">
            <a:avLst/>
          </a:prstGeom>
          <a:noFill/>
          <a:ln>
            <a:noFill/>
          </a:ln>
        </p:spPr>
        <p:txBody>
          <a:bodyPr wrap="square" lIns="68575" tIns="34275" rIns="68575" bIns="34275" anchor="ctr" anchorCtr="0">
            <a:noAutofit/>
          </a:bodyPr>
          <a:lstStyle/>
          <a:p>
            <a:pPr marL="0" marR="0" lvl="0" indent="0" algn="r" rtl="0">
              <a:spcBef>
                <a:spcPts val="0"/>
              </a:spcBef>
              <a:buSzPct val="25000"/>
              <a:buNone/>
            </a:pPr>
            <a:fld id="{00000000-1234-1234-1234-123412341234}" type="slidenum">
              <a:rPr lang="en-GB" sz="900">
                <a:solidFill>
                  <a:srgbClr val="888888"/>
                </a:solidFill>
                <a:latin typeface="Calibri"/>
                <a:ea typeface="Calibri"/>
                <a:cs typeface="Calibri"/>
                <a:sym typeface="Calibri"/>
              </a:rPr>
              <a:t>‹#›</a:t>
            </a:fld>
            <a:endParaRPr lang="en-GB" sz="900">
              <a:solidFill>
                <a:srgbClr val="888888"/>
              </a:solidFill>
              <a:latin typeface="Calibri"/>
              <a:ea typeface="Calibri"/>
              <a:cs typeface="Calibri"/>
              <a:sym typeface="Calibri"/>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149"/>
        <p:cNvGrpSpPr/>
        <p:nvPr/>
      </p:nvGrpSpPr>
      <p:grpSpPr>
        <a:xfrm>
          <a:off x="0" y="0"/>
          <a:ext cx="0" cy="0"/>
          <a:chOff x="0" y="0"/>
          <a:chExt cx="0" cy="0"/>
        </a:xfrm>
      </p:grpSpPr>
      <p:sp>
        <p:nvSpPr>
          <p:cNvPr id="150" name="Shape 150"/>
          <p:cNvSpPr txBox="1">
            <a:spLocks noGrp="1"/>
          </p:cNvSpPr>
          <p:nvPr>
            <p:ph type="title"/>
          </p:nvPr>
        </p:nvSpPr>
        <p:spPr>
          <a:xfrm>
            <a:off x="628650" y="273844"/>
            <a:ext cx="7886700" cy="994200"/>
          </a:xfrm>
          <a:prstGeom prst="rect">
            <a:avLst/>
          </a:prstGeom>
          <a:noFill/>
          <a:ln>
            <a:noFill/>
          </a:ln>
        </p:spPr>
        <p:txBody>
          <a:bodyPr wrap="square" lIns="68575" tIns="68575" rIns="68575" bIns="68575" anchor="ctr" anchorCtr="0"/>
          <a:lstStyle>
            <a:lvl1pPr marL="0" marR="0" lvl="0" indent="0" algn="l" rtl="0">
              <a:lnSpc>
                <a:spcPct val="90000"/>
              </a:lnSpc>
              <a:spcBef>
                <a:spcPts val="0"/>
              </a:spcBef>
              <a:buClr>
                <a:schemeClr val="dk1"/>
              </a:buClr>
              <a:buSzPct val="33333"/>
              <a:buFont typeface="Calibri"/>
              <a:buNone/>
              <a:defRPr sz="3300" b="0" i="0" u="none" strike="noStrike" cap="none">
                <a:solidFill>
                  <a:schemeClr val="dk1"/>
                </a:solidFill>
                <a:latin typeface="Calibri"/>
                <a:ea typeface="Calibri"/>
                <a:cs typeface="Calibri"/>
                <a:sym typeface="Calibri"/>
              </a:defRPr>
            </a:lvl1pPr>
            <a:lvl2pPr lvl="1" indent="0" rtl="0">
              <a:spcBef>
                <a:spcPts val="0"/>
              </a:spcBef>
              <a:buSzPct val="78571"/>
              <a:buNone/>
              <a:defRPr sz="1400"/>
            </a:lvl2pPr>
            <a:lvl3pPr lvl="2" indent="0" rtl="0">
              <a:spcBef>
                <a:spcPts val="0"/>
              </a:spcBef>
              <a:buSzPct val="78571"/>
              <a:buNone/>
              <a:defRPr sz="1400"/>
            </a:lvl3pPr>
            <a:lvl4pPr lvl="3" indent="0" rtl="0">
              <a:spcBef>
                <a:spcPts val="0"/>
              </a:spcBef>
              <a:buSzPct val="78571"/>
              <a:buNone/>
              <a:defRPr sz="1400"/>
            </a:lvl4pPr>
            <a:lvl5pPr lvl="4" indent="0" rtl="0">
              <a:spcBef>
                <a:spcPts val="0"/>
              </a:spcBef>
              <a:buSzPct val="78571"/>
              <a:buNone/>
              <a:defRPr sz="1400"/>
            </a:lvl5pPr>
            <a:lvl6pPr lvl="5" indent="0" rtl="0">
              <a:spcBef>
                <a:spcPts val="0"/>
              </a:spcBef>
              <a:buSzPct val="78571"/>
              <a:buNone/>
              <a:defRPr sz="1400"/>
            </a:lvl6pPr>
            <a:lvl7pPr lvl="6" indent="0" rtl="0">
              <a:spcBef>
                <a:spcPts val="0"/>
              </a:spcBef>
              <a:buSzPct val="78571"/>
              <a:buNone/>
              <a:defRPr sz="1400"/>
            </a:lvl7pPr>
            <a:lvl8pPr lvl="7" indent="0" rtl="0">
              <a:spcBef>
                <a:spcPts val="0"/>
              </a:spcBef>
              <a:buSzPct val="78571"/>
              <a:buNone/>
              <a:defRPr sz="1400"/>
            </a:lvl8pPr>
            <a:lvl9pPr lvl="8" indent="0" rtl="0">
              <a:spcBef>
                <a:spcPts val="0"/>
              </a:spcBef>
              <a:buSzPct val="78571"/>
              <a:buNone/>
              <a:defRPr sz="1400"/>
            </a:lvl9pPr>
          </a:lstStyle>
          <a:p>
            <a:endParaRPr/>
          </a:p>
        </p:txBody>
      </p:sp>
      <p:sp>
        <p:nvSpPr>
          <p:cNvPr id="151" name="Shape 151"/>
          <p:cNvSpPr txBox="1">
            <a:spLocks noGrp="1"/>
          </p:cNvSpPr>
          <p:nvPr>
            <p:ph type="body" idx="1"/>
          </p:nvPr>
        </p:nvSpPr>
        <p:spPr>
          <a:xfrm>
            <a:off x="628650" y="1369219"/>
            <a:ext cx="3886200" cy="3263400"/>
          </a:xfrm>
          <a:prstGeom prst="rect">
            <a:avLst/>
          </a:prstGeom>
          <a:noFill/>
          <a:ln>
            <a:noFill/>
          </a:ln>
        </p:spPr>
        <p:txBody>
          <a:bodyPr wrap="square" lIns="68575" tIns="68575" rIns="68575" bIns="68575" anchor="t" anchorCtr="0"/>
          <a:lstStyle>
            <a:lvl1pPr marL="177800" marR="0" lvl="0" indent="-38100" algn="l" rtl="0">
              <a:lnSpc>
                <a:spcPct val="90000"/>
              </a:lnSpc>
              <a:spcBef>
                <a:spcPts val="800"/>
              </a:spcBef>
              <a:buClr>
                <a:schemeClr val="dk1"/>
              </a:buClr>
              <a:buSzPct val="100000"/>
              <a:buFont typeface="Arial"/>
              <a:buChar char="•"/>
              <a:defRPr sz="2100" b="0" i="0" u="none" strike="noStrike" cap="none">
                <a:solidFill>
                  <a:schemeClr val="dk1"/>
                </a:solidFill>
                <a:latin typeface="Calibri"/>
                <a:ea typeface="Calibri"/>
                <a:cs typeface="Calibri"/>
                <a:sym typeface="Calibri"/>
              </a:defRPr>
            </a:lvl1pPr>
            <a:lvl2pPr marL="520700" marR="0" lvl="1" indent="-63500" algn="l" rtl="0">
              <a:lnSpc>
                <a:spcPct val="90000"/>
              </a:lnSpc>
              <a:spcBef>
                <a:spcPts val="4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2pPr>
            <a:lvl3pPr marL="863600" marR="0" lvl="2" indent="-76200" algn="l" rtl="0">
              <a:lnSpc>
                <a:spcPct val="90000"/>
              </a:lnSpc>
              <a:spcBef>
                <a:spcPts val="4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3pPr>
            <a:lvl4pPr marL="1206500" marR="0" lvl="3"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4pPr>
            <a:lvl5pPr marL="1549400" marR="0" lvl="4"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5pPr>
            <a:lvl6pPr marL="1892300" marR="0" lvl="5"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6pPr>
            <a:lvl7pPr marL="2235200" marR="0" lvl="6"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7pPr>
            <a:lvl8pPr marL="2578100" marR="0" lvl="7"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8pPr>
            <a:lvl9pPr marL="2921000" marR="0" lvl="8"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52" name="Shape 152"/>
          <p:cNvSpPr txBox="1">
            <a:spLocks noGrp="1"/>
          </p:cNvSpPr>
          <p:nvPr>
            <p:ph type="body" idx="2"/>
          </p:nvPr>
        </p:nvSpPr>
        <p:spPr>
          <a:xfrm>
            <a:off x="4629150" y="1369219"/>
            <a:ext cx="3886200" cy="3263400"/>
          </a:xfrm>
          <a:prstGeom prst="rect">
            <a:avLst/>
          </a:prstGeom>
          <a:noFill/>
          <a:ln>
            <a:noFill/>
          </a:ln>
        </p:spPr>
        <p:txBody>
          <a:bodyPr wrap="square" lIns="68575" tIns="68575" rIns="68575" bIns="68575" anchor="t" anchorCtr="0"/>
          <a:lstStyle>
            <a:lvl1pPr marL="177800" marR="0" lvl="0" indent="-38100" algn="l" rtl="0">
              <a:lnSpc>
                <a:spcPct val="90000"/>
              </a:lnSpc>
              <a:spcBef>
                <a:spcPts val="800"/>
              </a:spcBef>
              <a:buClr>
                <a:schemeClr val="dk1"/>
              </a:buClr>
              <a:buSzPct val="100000"/>
              <a:buFont typeface="Arial"/>
              <a:buChar char="•"/>
              <a:defRPr sz="2100" b="0" i="0" u="none" strike="noStrike" cap="none">
                <a:solidFill>
                  <a:schemeClr val="dk1"/>
                </a:solidFill>
                <a:latin typeface="Calibri"/>
                <a:ea typeface="Calibri"/>
                <a:cs typeface="Calibri"/>
                <a:sym typeface="Calibri"/>
              </a:defRPr>
            </a:lvl1pPr>
            <a:lvl2pPr marL="520700" marR="0" lvl="1" indent="-63500" algn="l" rtl="0">
              <a:lnSpc>
                <a:spcPct val="90000"/>
              </a:lnSpc>
              <a:spcBef>
                <a:spcPts val="4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2pPr>
            <a:lvl3pPr marL="863600" marR="0" lvl="2" indent="-76200" algn="l" rtl="0">
              <a:lnSpc>
                <a:spcPct val="90000"/>
              </a:lnSpc>
              <a:spcBef>
                <a:spcPts val="4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3pPr>
            <a:lvl4pPr marL="1206500" marR="0" lvl="3"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4pPr>
            <a:lvl5pPr marL="1549400" marR="0" lvl="4"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5pPr>
            <a:lvl6pPr marL="1892300" marR="0" lvl="5"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6pPr>
            <a:lvl7pPr marL="2235200" marR="0" lvl="6"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7pPr>
            <a:lvl8pPr marL="2578100" marR="0" lvl="7"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8pPr>
            <a:lvl9pPr marL="2921000" marR="0" lvl="8"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53" name="Shape 153"/>
          <p:cNvSpPr txBox="1">
            <a:spLocks noGrp="1"/>
          </p:cNvSpPr>
          <p:nvPr>
            <p:ph type="dt" idx="10"/>
          </p:nvPr>
        </p:nvSpPr>
        <p:spPr>
          <a:xfrm>
            <a:off x="628650" y="4767263"/>
            <a:ext cx="2057400" cy="273900"/>
          </a:xfrm>
          <a:prstGeom prst="rect">
            <a:avLst/>
          </a:prstGeom>
          <a:noFill/>
          <a:ln>
            <a:noFill/>
          </a:ln>
        </p:spPr>
        <p:txBody>
          <a:bodyPr wrap="square" lIns="68575" tIns="68575" rIns="68575" bIns="68575" anchor="ctr" anchorCtr="0"/>
          <a:lstStyle>
            <a:lvl1pPr marL="0" marR="0" lvl="0" indent="0" algn="l" rtl="0">
              <a:spcBef>
                <a:spcPts val="0"/>
              </a:spcBef>
              <a:buSzPct val="122222"/>
              <a:buNone/>
              <a:defRPr sz="900">
                <a:solidFill>
                  <a:srgbClr val="888888"/>
                </a:solidFill>
                <a:latin typeface="Calibri"/>
                <a:ea typeface="Calibri"/>
                <a:cs typeface="Calibri"/>
                <a:sym typeface="Calibri"/>
              </a:defRPr>
            </a:lvl1pPr>
            <a:lvl2pPr marL="342900" marR="0" lvl="1" indent="0" algn="l" rtl="0">
              <a:spcBef>
                <a:spcPts val="0"/>
              </a:spcBef>
              <a:buSzPct val="78571"/>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SzPct val="78571"/>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SzPct val="78571"/>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SzPct val="78571"/>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SzPct val="78571"/>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SzPct val="78571"/>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SzPct val="78571"/>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SzPct val="78571"/>
              <a:buNone/>
              <a:defRPr sz="1400" b="0" i="0" u="none" strike="noStrike" cap="none">
                <a:solidFill>
                  <a:schemeClr val="dk1"/>
                </a:solidFill>
                <a:latin typeface="Calibri"/>
                <a:ea typeface="Calibri"/>
                <a:cs typeface="Calibri"/>
                <a:sym typeface="Calibri"/>
              </a:defRPr>
            </a:lvl9pPr>
          </a:lstStyle>
          <a:p>
            <a:endParaRPr/>
          </a:p>
        </p:txBody>
      </p:sp>
      <p:sp>
        <p:nvSpPr>
          <p:cNvPr id="154" name="Shape 154"/>
          <p:cNvSpPr txBox="1">
            <a:spLocks noGrp="1"/>
          </p:cNvSpPr>
          <p:nvPr>
            <p:ph type="ftr" idx="11"/>
          </p:nvPr>
        </p:nvSpPr>
        <p:spPr>
          <a:xfrm>
            <a:off x="3028950" y="4767263"/>
            <a:ext cx="3086100" cy="273900"/>
          </a:xfrm>
          <a:prstGeom prst="rect">
            <a:avLst/>
          </a:prstGeom>
          <a:noFill/>
          <a:ln>
            <a:noFill/>
          </a:ln>
        </p:spPr>
        <p:txBody>
          <a:bodyPr wrap="square" lIns="68575" tIns="68575" rIns="68575" bIns="68575" anchor="ctr" anchorCtr="0"/>
          <a:lstStyle>
            <a:lvl1pPr marL="0" marR="0" lvl="0" indent="0" algn="ctr" rtl="0">
              <a:spcBef>
                <a:spcPts val="0"/>
              </a:spcBef>
              <a:buSzPct val="122222"/>
              <a:buNone/>
              <a:defRPr sz="900">
                <a:solidFill>
                  <a:srgbClr val="888888"/>
                </a:solidFill>
                <a:latin typeface="Calibri"/>
                <a:ea typeface="Calibri"/>
                <a:cs typeface="Calibri"/>
                <a:sym typeface="Calibri"/>
              </a:defRPr>
            </a:lvl1pPr>
            <a:lvl2pPr marL="342900" marR="0" lvl="1" indent="0" algn="l" rtl="0">
              <a:spcBef>
                <a:spcPts val="0"/>
              </a:spcBef>
              <a:buSzPct val="78571"/>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SzPct val="78571"/>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SzPct val="78571"/>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SzPct val="78571"/>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SzPct val="78571"/>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SzPct val="78571"/>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SzPct val="78571"/>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SzPct val="78571"/>
              <a:buNone/>
              <a:defRPr sz="1400" b="0" i="0" u="none" strike="noStrike" cap="none">
                <a:solidFill>
                  <a:schemeClr val="dk1"/>
                </a:solidFill>
                <a:latin typeface="Calibri"/>
                <a:ea typeface="Calibri"/>
                <a:cs typeface="Calibri"/>
                <a:sym typeface="Calibri"/>
              </a:defRPr>
            </a:lvl9pPr>
          </a:lstStyle>
          <a:p>
            <a:endParaRPr/>
          </a:p>
        </p:txBody>
      </p:sp>
      <p:sp>
        <p:nvSpPr>
          <p:cNvPr id="155" name="Shape 155"/>
          <p:cNvSpPr txBox="1">
            <a:spLocks noGrp="1"/>
          </p:cNvSpPr>
          <p:nvPr>
            <p:ph type="sldNum" idx="12"/>
          </p:nvPr>
        </p:nvSpPr>
        <p:spPr>
          <a:xfrm>
            <a:off x="6457950" y="4767263"/>
            <a:ext cx="2057400" cy="273900"/>
          </a:xfrm>
          <a:prstGeom prst="rect">
            <a:avLst/>
          </a:prstGeom>
          <a:noFill/>
          <a:ln>
            <a:noFill/>
          </a:ln>
        </p:spPr>
        <p:txBody>
          <a:bodyPr wrap="square" lIns="68575" tIns="34275" rIns="68575" bIns="34275" anchor="ctr" anchorCtr="0">
            <a:noAutofit/>
          </a:bodyPr>
          <a:lstStyle/>
          <a:p>
            <a:pPr marL="0" marR="0" lvl="0" indent="0" algn="r" rtl="0">
              <a:spcBef>
                <a:spcPts val="0"/>
              </a:spcBef>
              <a:buSzPct val="25000"/>
              <a:buNone/>
            </a:pPr>
            <a:fld id="{00000000-1234-1234-1234-123412341234}" type="slidenum">
              <a:rPr lang="en-GB" sz="900">
                <a:solidFill>
                  <a:srgbClr val="888888"/>
                </a:solidFill>
                <a:latin typeface="Calibri"/>
                <a:ea typeface="Calibri"/>
                <a:cs typeface="Calibri"/>
                <a:sym typeface="Calibri"/>
              </a:rPr>
              <a:t>‹#›</a:t>
            </a:fld>
            <a:endParaRPr lang="en-GB" sz="900">
              <a:solidFill>
                <a:srgbClr val="888888"/>
              </a:solidFill>
              <a:latin typeface="Calibri"/>
              <a:ea typeface="Calibri"/>
              <a:cs typeface="Calibri"/>
              <a:sym typeface="Calibri"/>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156"/>
        <p:cNvGrpSpPr/>
        <p:nvPr/>
      </p:nvGrpSpPr>
      <p:grpSpPr>
        <a:xfrm>
          <a:off x="0" y="0"/>
          <a:ext cx="0" cy="0"/>
          <a:chOff x="0" y="0"/>
          <a:chExt cx="0" cy="0"/>
        </a:xfrm>
      </p:grpSpPr>
      <p:sp>
        <p:nvSpPr>
          <p:cNvPr id="157" name="Shape 157"/>
          <p:cNvSpPr txBox="1">
            <a:spLocks noGrp="1"/>
          </p:cNvSpPr>
          <p:nvPr>
            <p:ph type="title"/>
          </p:nvPr>
        </p:nvSpPr>
        <p:spPr>
          <a:xfrm>
            <a:off x="629841" y="273844"/>
            <a:ext cx="7886700" cy="994200"/>
          </a:xfrm>
          <a:prstGeom prst="rect">
            <a:avLst/>
          </a:prstGeom>
          <a:noFill/>
          <a:ln>
            <a:noFill/>
          </a:ln>
        </p:spPr>
        <p:txBody>
          <a:bodyPr wrap="square" lIns="68575" tIns="68575" rIns="68575" bIns="68575" anchor="ctr" anchorCtr="0"/>
          <a:lstStyle>
            <a:lvl1pPr marL="0" marR="0" lvl="0" indent="0" algn="l" rtl="0">
              <a:lnSpc>
                <a:spcPct val="90000"/>
              </a:lnSpc>
              <a:spcBef>
                <a:spcPts val="0"/>
              </a:spcBef>
              <a:buClr>
                <a:schemeClr val="dk1"/>
              </a:buClr>
              <a:buSzPct val="33333"/>
              <a:buFont typeface="Calibri"/>
              <a:buNone/>
              <a:defRPr sz="3300" b="0" i="0" u="none" strike="noStrike" cap="none">
                <a:solidFill>
                  <a:schemeClr val="dk1"/>
                </a:solidFill>
                <a:latin typeface="Calibri"/>
                <a:ea typeface="Calibri"/>
                <a:cs typeface="Calibri"/>
                <a:sym typeface="Calibri"/>
              </a:defRPr>
            </a:lvl1pPr>
            <a:lvl2pPr lvl="1" indent="0" rtl="0">
              <a:spcBef>
                <a:spcPts val="0"/>
              </a:spcBef>
              <a:buSzPct val="78571"/>
              <a:buNone/>
              <a:defRPr sz="1400"/>
            </a:lvl2pPr>
            <a:lvl3pPr lvl="2" indent="0" rtl="0">
              <a:spcBef>
                <a:spcPts val="0"/>
              </a:spcBef>
              <a:buSzPct val="78571"/>
              <a:buNone/>
              <a:defRPr sz="1400"/>
            </a:lvl3pPr>
            <a:lvl4pPr lvl="3" indent="0" rtl="0">
              <a:spcBef>
                <a:spcPts val="0"/>
              </a:spcBef>
              <a:buSzPct val="78571"/>
              <a:buNone/>
              <a:defRPr sz="1400"/>
            </a:lvl4pPr>
            <a:lvl5pPr lvl="4" indent="0" rtl="0">
              <a:spcBef>
                <a:spcPts val="0"/>
              </a:spcBef>
              <a:buSzPct val="78571"/>
              <a:buNone/>
              <a:defRPr sz="1400"/>
            </a:lvl5pPr>
            <a:lvl6pPr lvl="5" indent="0" rtl="0">
              <a:spcBef>
                <a:spcPts val="0"/>
              </a:spcBef>
              <a:buSzPct val="78571"/>
              <a:buNone/>
              <a:defRPr sz="1400"/>
            </a:lvl6pPr>
            <a:lvl7pPr lvl="6" indent="0" rtl="0">
              <a:spcBef>
                <a:spcPts val="0"/>
              </a:spcBef>
              <a:buSzPct val="78571"/>
              <a:buNone/>
              <a:defRPr sz="1400"/>
            </a:lvl7pPr>
            <a:lvl8pPr lvl="7" indent="0" rtl="0">
              <a:spcBef>
                <a:spcPts val="0"/>
              </a:spcBef>
              <a:buSzPct val="78571"/>
              <a:buNone/>
              <a:defRPr sz="1400"/>
            </a:lvl8pPr>
            <a:lvl9pPr lvl="8" indent="0" rtl="0">
              <a:spcBef>
                <a:spcPts val="0"/>
              </a:spcBef>
              <a:buSzPct val="78571"/>
              <a:buNone/>
              <a:defRPr sz="1400"/>
            </a:lvl9pPr>
          </a:lstStyle>
          <a:p>
            <a:endParaRPr/>
          </a:p>
        </p:txBody>
      </p:sp>
      <p:sp>
        <p:nvSpPr>
          <p:cNvPr id="158" name="Shape 158"/>
          <p:cNvSpPr txBox="1">
            <a:spLocks noGrp="1"/>
          </p:cNvSpPr>
          <p:nvPr>
            <p:ph type="body" idx="1"/>
          </p:nvPr>
        </p:nvSpPr>
        <p:spPr>
          <a:xfrm>
            <a:off x="629841" y="1260872"/>
            <a:ext cx="3868500" cy="618000"/>
          </a:xfrm>
          <a:prstGeom prst="rect">
            <a:avLst/>
          </a:prstGeom>
          <a:noFill/>
          <a:ln>
            <a:noFill/>
          </a:ln>
        </p:spPr>
        <p:txBody>
          <a:bodyPr wrap="square" lIns="68575" tIns="68575" rIns="68575" bIns="68575" anchor="b" anchorCtr="0"/>
          <a:lstStyle>
            <a:lvl1pPr marL="0" marR="0" lvl="0" indent="0" algn="l" rtl="0">
              <a:lnSpc>
                <a:spcPct val="90000"/>
              </a:lnSpc>
              <a:spcBef>
                <a:spcPts val="800"/>
              </a:spcBef>
              <a:buClr>
                <a:schemeClr val="dk1"/>
              </a:buClr>
              <a:buSzPct val="116666"/>
              <a:buFont typeface="Arial"/>
              <a:buNone/>
              <a:defRPr sz="1800" b="1" i="0" u="none" strike="noStrike" cap="none">
                <a:solidFill>
                  <a:schemeClr val="dk1"/>
                </a:solidFill>
                <a:latin typeface="Calibri"/>
                <a:ea typeface="Calibri"/>
                <a:cs typeface="Calibri"/>
                <a:sym typeface="Calibri"/>
              </a:defRPr>
            </a:lvl1pPr>
            <a:lvl2pPr marL="342900" marR="0" lvl="1" indent="0" algn="l" rtl="0">
              <a:lnSpc>
                <a:spcPct val="90000"/>
              </a:lnSpc>
              <a:spcBef>
                <a:spcPts val="400"/>
              </a:spcBef>
              <a:buClr>
                <a:schemeClr val="dk1"/>
              </a:buClr>
              <a:buSzPct val="120000"/>
              <a:buFont typeface="Arial"/>
              <a:buNone/>
              <a:defRPr sz="1500" b="1" i="0" u="none" strike="noStrike" cap="none">
                <a:solidFill>
                  <a:schemeClr val="dk1"/>
                </a:solidFill>
                <a:latin typeface="Calibri"/>
                <a:ea typeface="Calibri"/>
                <a:cs typeface="Calibri"/>
                <a:sym typeface="Calibri"/>
              </a:defRPr>
            </a:lvl2pPr>
            <a:lvl3pPr marL="685800" marR="0" lvl="2" indent="0" algn="l" rtl="0">
              <a:lnSpc>
                <a:spcPct val="90000"/>
              </a:lnSpc>
              <a:spcBef>
                <a:spcPts val="400"/>
              </a:spcBef>
              <a:buClr>
                <a:schemeClr val="dk1"/>
              </a:buClr>
              <a:buSzPct val="107142"/>
              <a:buFont typeface="Arial"/>
              <a:buNone/>
              <a:defRPr sz="1400" b="1" i="0" u="none" strike="noStrike" cap="none">
                <a:solidFill>
                  <a:schemeClr val="dk1"/>
                </a:solidFill>
                <a:latin typeface="Calibri"/>
                <a:ea typeface="Calibri"/>
                <a:cs typeface="Calibri"/>
                <a:sym typeface="Calibri"/>
              </a:defRPr>
            </a:lvl3pPr>
            <a:lvl4pPr marL="1028700" marR="0" lvl="3" indent="0" algn="l" rtl="0">
              <a:lnSpc>
                <a:spcPct val="90000"/>
              </a:lnSpc>
              <a:spcBef>
                <a:spcPts val="400"/>
              </a:spcBef>
              <a:buClr>
                <a:schemeClr val="dk1"/>
              </a:buClr>
              <a:buSzPct val="116666"/>
              <a:buFont typeface="Arial"/>
              <a:buNone/>
              <a:defRPr sz="1200" b="1" i="0" u="none" strike="noStrike" cap="none">
                <a:solidFill>
                  <a:schemeClr val="dk1"/>
                </a:solidFill>
                <a:latin typeface="Calibri"/>
                <a:ea typeface="Calibri"/>
                <a:cs typeface="Calibri"/>
                <a:sym typeface="Calibri"/>
              </a:defRPr>
            </a:lvl4pPr>
            <a:lvl5pPr marL="1371600" marR="0" lvl="4" indent="0" algn="l" rtl="0">
              <a:lnSpc>
                <a:spcPct val="90000"/>
              </a:lnSpc>
              <a:spcBef>
                <a:spcPts val="400"/>
              </a:spcBef>
              <a:buClr>
                <a:schemeClr val="dk1"/>
              </a:buClr>
              <a:buSzPct val="116666"/>
              <a:buFont typeface="Arial"/>
              <a:buNone/>
              <a:defRPr sz="1200" b="1" i="0" u="none" strike="noStrike" cap="none">
                <a:solidFill>
                  <a:schemeClr val="dk1"/>
                </a:solidFill>
                <a:latin typeface="Calibri"/>
                <a:ea typeface="Calibri"/>
                <a:cs typeface="Calibri"/>
                <a:sym typeface="Calibri"/>
              </a:defRPr>
            </a:lvl5pPr>
            <a:lvl6pPr marL="1714500" marR="0" lvl="5" indent="0" algn="l" rtl="0">
              <a:lnSpc>
                <a:spcPct val="90000"/>
              </a:lnSpc>
              <a:spcBef>
                <a:spcPts val="400"/>
              </a:spcBef>
              <a:buClr>
                <a:schemeClr val="dk1"/>
              </a:buClr>
              <a:buSzPct val="116666"/>
              <a:buFont typeface="Arial"/>
              <a:buNone/>
              <a:defRPr sz="1200" b="1" i="0" u="none" strike="noStrike" cap="none">
                <a:solidFill>
                  <a:schemeClr val="dk1"/>
                </a:solidFill>
                <a:latin typeface="Calibri"/>
                <a:ea typeface="Calibri"/>
                <a:cs typeface="Calibri"/>
                <a:sym typeface="Calibri"/>
              </a:defRPr>
            </a:lvl6pPr>
            <a:lvl7pPr marL="2057400" marR="0" lvl="6" indent="0" algn="l" rtl="0">
              <a:lnSpc>
                <a:spcPct val="90000"/>
              </a:lnSpc>
              <a:spcBef>
                <a:spcPts val="400"/>
              </a:spcBef>
              <a:buClr>
                <a:schemeClr val="dk1"/>
              </a:buClr>
              <a:buSzPct val="116666"/>
              <a:buFont typeface="Arial"/>
              <a:buNone/>
              <a:defRPr sz="1200" b="1" i="0" u="none" strike="noStrike" cap="none">
                <a:solidFill>
                  <a:schemeClr val="dk1"/>
                </a:solidFill>
                <a:latin typeface="Calibri"/>
                <a:ea typeface="Calibri"/>
                <a:cs typeface="Calibri"/>
                <a:sym typeface="Calibri"/>
              </a:defRPr>
            </a:lvl7pPr>
            <a:lvl8pPr marL="2400300" marR="0" lvl="7" indent="0" algn="l" rtl="0">
              <a:lnSpc>
                <a:spcPct val="90000"/>
              </a:lnSpc>
              <a:spcBef>
                <a:spcPts val="400"/>
              </a:spcBef>
              <a:buClr>
                <a:schemeClr val="dk1"/>
              </a:buClr>
              <a:buSzPct val="116666"/>
              <a:buFont typeface="Arial"/>
              <a:buNone/>
              <a:defRPr sz="1200" b="1" i="0" u="none" strike="noStrike" cap="none">
                <a:solidFill>
                  <a:schemeClr val="dk1"/>
                </a:solidFill>
                <a:latin typeface="Calibri"/>
                <a:ea typeface="Calibri"/>
                <a:cs typeface="Calibri"/>
                <a:sym typeface="Calibri"/>
              </a:defRPr>
            </a:lvl8pPr>
            <a:lvl9pPr marL="2743200" marR="0" lvl="8" indent="0" algn="l" rtl="0">
              <a:lnSpc>
                <a:spcPct val="90000"/>
              </a:lnSpc>
              <a:spcBef>
                <a:spcPts val="400"/>
              </a:spcBef>
              <a:buClr>
                <a:schemeClr val="dk1"/>
              </a:buClr>
              <a:buSzPct val="116666"/>
              <a:buFont typeface="Arial"/>
              <a:buNone/>
              <a:defRPr sz="1200" b="1" i="0" u="none" strike="noStrike" cap="none">
                <a:solidFill>
                  <a:schemeClr val="dk1"/>
                </a:solidFill>
                <a:latin typeface="Calibri"/>
                <a:ea typeface="Calibri"/>
                <a:cs typeface="Calibri"/>
                <a:sym typeface="Calibri"/>
              </a:defRPr>
            </a:lvl9pPr>
          </a:lstStyle>
          <a:p>
            <a:endParaRPr/>
          </a:p>
        </p:txBody>
      </p:sp>
      <p:sp>
        <p:nvSpPr>
          <p:cNvPr id="159" name="Shape 159"/>
          <p:cNvSpPr txBox="1">
            <a:spLocks noGrp="1"/>
          </p:cNvSpPr>
          <p:nvPr>
            <p:ph type="body" idx="2"/>
          </p:nvPr>
        </p:nvSpPr>
        <p:spPr>
          <a:xfrm>
            <a:off x="629841" y="1878806"/>
            <a:ext cx="3868500" cy="2763300"/>
          </a:xfrm>
          <a:prstGeom prst="rect">
            <a:avLst/>
          </a:prstGeom>
          <a:noFill/>
          <a:ln>
            <a:noFill/>
          </a:ln>
        </p:spPr>
        <p:txBody>
          <a:bodyPr wrap="square" lIns="68575" tIns="68575" rIns="68575" bIns="68575" anchor="t" anchorCtr="0"/>
          <a:lstStyle>
            <a:lvl1pPr marL="177800" marR="0" lvl="0" indent="-38100" algn="l" rtl="0">
              <a:lnSpc>
                <a:spcPct val="90000"/>
              </a:lnSpc>
              <a:spcBef>
                <a:spcPts val="800"/>
              </a:spcBef>
              <a:buClr>
                <a:schemeClr val="dk1"/>
              </a:buClr>
              <a:buSzPct val="100000"/>
              <a:buFont typeface="Arial"/>
              <a:buChar char="•"/>
              <a:defRPr sz="2100" b="0" i="0" u="none" strike="noStrike" cap="none">
                <a:solidFill>
                  <a:schemeClr val="dk1"/>
                </a:solidFill>
                <a:latin typeface="Calibri"/>
                <a:ea typeface="Calibri"/>
                <a:cs typeface="Calibri"/>
                <a:sym typeface="Calibri"/>
              </a:defRPr>
            </a:lvl1pPr>
            <a:lvl2pPr marL="520700" marR="0" lvl="1" indent="-63500" algn="l" rtl="0">
              <a:lnSpc>
                <a:spcPct val="90000"/>
              </a:lnSpc>
              <a:spcBef>
                <a:spcPts val="4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2pPr>
            <a:lvl3pPr marL="863600" marR="0" lvl="2" indent="-76200" algn="l" rtl="0">
              <a:lnSpc>
                <a:spcPct val="90000"/>
              </a:lnSpc>
              <a:spcBef>
                <a:spcPts val="4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3pPr>
            <a:lvl4pPr marL="1206500" marR="0" lvl="3"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4pPr>
            <a:lvl5pPr marL="1549400" marR="0" lvl="4"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5pPr>
            <a:lvl6pPr marL="1892300" marR="0" lvl="5"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6pPr>
            <a:lvl7pPr marL="2235200" marR="0" lvl="6"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7pPr>
            <a:lvl8pPr marL="2578100" marR="0" lvl="7"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8pPr>
            <a:lvl9pPr marL="2921000" marR="0" lvl="8"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60" name="Shape 160"/>
          <p:cNvSpPr txBox="1">
            <a:spLocks noGrp="1"/>
          </p:cNvSpPr>
          <p:nvPr>
            <p:ph type="body" idx="3"/>
          </p:nvPr>
        </p:nvSpPr>
        <p:spPr>
          <a:xfrm>
            <a:off x="4629150" y="1260872"/>
            <a:ext cx="3887400" cy="618000"/>
          </a:xfrm>
          <a:prstGeom prst="rect">
            <a:avLst/>
          </a:prstGeom>
          <a:noFill/>
          <a:ln>
            <a:noFill/>
          </a:ln>
        </p:spPr>
        <p:txBody>
          <a:bodyPr wrap="square" lIns="68575" tIns="68575" rIns="68575" bIns="68575" anchor="b" anchorCtr="0"/>
          <a:lstStyle>
            <a:lvl1pPr marL="0" marR="0" lvl="0" indent="0" algn="l" rtl="0">
              <a:lnSpc>
                <a:spcPct val="90000"/>
              </a:lnSpc>
              <a:spcBef>
                <a:spcPts val="800"/>
              </a:spcBef>
              <a:buClr>
                <a:schemeClr val="dk1"/>
              </a:buClr>
              <a:buSzPct val="116666"/>
              <a:buFont typeface="Arial"/>
              <a:buNone/>
              <a:defRPr sz="1800" b="1" i="0" u="none" strike="noStrike" cap="none">
                <a:solidFill>
                  <a:schemeClr val="dk1"/>
                </a:solidFill>
                <a:latin typeface="Calibri"/>
                <a:ea typeface="Calibri"/>
                <a:cs typeface="Calibri"/>
                <a:sym typeface="Calibri"/>
              </a:defRPr>
            </a:lvl1pPr>
            <a:lvl2pPr marL="342900" marR="0" lvl="1" indent="0" algn="l" rtl="0">
              <a:lnSpc>
                <a:spcPct val="90000"/>
              </a:lnSpc>
              <a:spcBef>
                <a:spcPts val="400"/>
              </a:spcBef>
              <a:buClr>
                <a:schemeClr val="dk1"/>
              </a:buClr>
              <a:buSzPct val="120000"/>
              <a:buFont typeface="Arial"/>
              <a:buNone/>
              <a:defRPr sz="1500" b="1" i="0" u="none" strike="noStrike" cap="none">
                <a:solidFill>
                  <a:schemeClr val="dk1"/>
                </a:solidFill>
                <a:latin typeface="Calibri"/>
                <a:ea typeface="Calibri"/>
                <a:cs typeface="Calibri"/>
                <a:sym typeface="Calibri"/>
              </a:defRPr>
            </a:lvl2pPr>
            <a:lvl3pPr marL="685800" marR="0" lvl="2" indent="0" algn="l" rtl="0">
              <a:lnSpc>
                <a:spcPct val="90000"/>
              </a:lnSpc>
              <a:spcBef>
                <a:spcPts val="400"/>
              </a:spcBef>
              <a:buClr>
                <a:schemeClr val="dk1"/>
              </a:buClr>
              <a:buSzPct val="107142"/>
              <a:buFont typeface="Arial"/>
              <a:buNone/>
              <a:defRPr sz="1400" b="1" i="0" u="none" strike="noStrike" cap="none">
                <a:solidFill>
                  <a:schemeClr val="dk1"/>
                </a:solidFill>
                <a:latin typeface="Calibri"/>
                <a:ea typeface="Calibri"/>
                <a:cs typeface="Calibri"/>
                <a:sym typeface="Calibri"/>
              </a:defRPr>
            </a:lvl3pPr>
            <a:lvl4pPr marL="1028700" marR="0" lvl="3" indent="0" algn="l" rtl="0">
              <a:lnSpc>
                <a:spcPct val="90000"/>
              </a:lnSpc>
              <a:spcBef>
                <a:spcPts val="400"/>
              </a:spcBef>
              <a:buClr>
                <a:schemeClr val="dk1"/>
              </a:buClr>
              <a:buSzPct val="116666"/>
              <a:buFont typeface="Arial"/>
              <a:buNone/>
              <a:defRPr sz="1200" b="1" i="0" u="none" strike="noStrike" cap="none">
                <a:solidFill>
                  <a:schemeClr val="dk1"/>
                </a:solidFill>
                <a:latin typeface="Calibri"/>
                <a:ea typeface="Calibri"/>
                <a:cs typeface="Calibri"/>
                <a:sym typeface="Calibri"/>
              </a:defRPr>
            </a:lvl4pPr>
            <a:lvl5pPr marL="1371600" marR="0" lvl="4" indent="0" algn="l" rtl="0">
              <a:lnSpc>
                <a:spcPct val="90000"/>
              </a:lnSpc>
              <a:spcBef>
                <a:spcPts val="400"/>
              </a:spcBef>
              <a:buClr>
                <a:schemeClr val="dk1"/>
              </a:buClr>
              <a:buSzPct val="116666"/>
              <a:buFont typeface="Arial"/>
              <a:buNone/>
              <a:defRPr sz="1200" b="1" i="0" u="none" strike="noStrike" cap="none">
                <a:solidFill>
                  <a:schemeClr val="dk1"/>
                </a:solidFill>
                <a:latin typeface="Calibri"/>
                <a:ea typeface="Calibri"/>
                <a:cs typeface="Calibri"/>
                <a:sym typeface="Calibri"/>
              </a:defRPr>
            </a:lvl5pPr>
            <a:lvl6pPr marL="1714500" marR="0" lvl="5" indent="0" algn="l" rtl="0">
              <a:lnSpc>
                <a:spcPct val="90000"/>
              </a:lnSpc>
              <a:spcBef>
                <a:spcPts val="400"/>
              </a:spcBef>
              <a:buClr>
                <a:schemeClr val="dk1"/>
              </a:buClr>
              <a:buSzPct val="116666"/>
              <a:buFont typeface="Arial"/>
              <a:buNone/>
              <a:defRPr sz="1200" b="1" i="0" u="none" strike="noStrike" cap="none">
                <a:solidFill>
                  <a:schemeClr val="dk1"/>
                </a:solidFill>
                <a:latin typeface="Calibri"/>
                <a:ea typeface="Calibri"/>
                <a:cs typeface="Calibri"/>
                <a:sym typeface="Calibri"/>
              </a:defRPr>
            </a:lvl6pPr>
            <a:lvl7pPr marL="2057400" marR="0" lvl="6" indent="0" algn="l" rtl="0">
              <a:lnSpc>
                <a:spcPct val="90000"/>
              </a:lnSpc>
              <a:spcBef>
                <a:spcPts val="400"/>
              </a:spcBef>
              <a:buClr>
                <a:schemeClr val="dk1"/>
              </a:buClr>
              <a:buSzPct val="116666"/>
              <a:buFont typeface="Arial"/>
              <a:buNone/>
              <a:defRPr sz="1200" b="1" i="0" u="none" strike="noStrike" cap="none">
                <a:solidFill>
                  <a:schemeClr val="dk1"/>
                </a:solidFill>
                <a:latin typeface="Calibri"/>
                <a:ea typeface="Calibri"/>
                <a:cs typeface="Calibri"/>
                <a:sym typeface="Calibri"/>
              </a:defRPr>
            </a:lvl7pPr>
            <a:lvl8pPr marL="2400300" marR="0" lvl="7" indent="0" algn="l" rtl="0">
              <a:lnSpc>
                <a:spcPct val="90000"/>
              </a:lnSpc>
              <a:spcBef>
                <a:spcPts val="400"/>
              </a:spcBef>
              <a:buClr>
                <a:schemeClr val="dk1"/>
              </a:buClr>
              <a:buSzPct val="116666"/>
              <a:buFont typeface="Arial"/>
              <a:buNone/>
              <a:defRPr sz="1200" b="1" i="0" u="none" strike="noStrike" cap="none">
                <a:solidFill>
                  <a:schemeClr val="dk1"/>
                </a:solidFill>
                <a:latin typeface="Calibri"/>
                <a:ea typeface="Calibri"/>
                <a:cs typeface="Calibri"/>
                <a:sym typeface="Calibri"/>
              </a:defRPr>
            </a:lvl8pPr>
            <a:lvl9pPr marL="2743200" marR="0" lvl="8" indent="0" algn="l" rtl="0">
              <a:lnSpc>
                <a:spcPct val="90000"/>
              </a:lnSpc>
              <a:spcBef>
                <a:spcPts val="400"/>
              </a:spcBef>
              <a:buClr>
                <a:schemeClr val="dk1"/>
              </a:buClr>
              <a:buSzPct val="116666"/>
              <a:buFont typeface="Arial"/>
              <a:buNone/>
              <a:defRPr sz="1200" b="1" i="0" u="none" strike="noStrike" cap="none">
                <a:solidFill>
                  <a:schemeClr val="dk1"/>
                </a:solidFill>
                <a:latin typeface="Calibri"/>
                <a:ea typeface="Calibri"/>
                <a:cs typeface="Calibri"/>
                <a:sym typeface="Calibri"/>
              </a:defRPr>
            </a:lvl9pPr>
          </a:lstStyle>
          <a:p>
            <a:endParaRPr/>
          </a:p>
        </p:txBody>
      </p:sp>
      <p:sp>
        <p:nvSpPr>
          <p:cNvPr id="161" name="Shape 161"/>
          <p:cNvSpPr txBox="1">
            <a:spLocks noGrp="1"/>
          </p:cNvSpPr>
          <p:nvPr>
            <p:ph type="body" idx="4"/>
          </p:nvPr>
        </p:nvSpPr>
        <p:spPr>
          <a:xfrm>
            <a:off x="4629150" y="1878806"/>
            <a:ext cx="3887400" cy="2763300"/>
          </a:xfrm>
          <a:prstGeom prst="rect">
            <a:avLst/>
          </a:prstGeom>
          <a:noFill/>
          <a:ln>
            <a:noFill/>
          </a:ln>
        </p:spPr>
        <p:txBody>
          <a:bodyPr wrap="square" lIns="68575" tIns="68575" rIns="68575" bIns="68575" anchor="t" anchorCtr="0"/>
          <a:lstStyle>
            <a:lvl1pPr marL="177800" marR="0" lvl="0" indent="-38100" algn="l" rtl="0">
              <a:lnSpc>
                <a:spcPct val="90000"/>
              </a:lnSpc>
              <a:spcBef>
                <a:spcPts val="800"/>
              </a:spcBef>
              <a:buClr>
                <a:schemeClr val="dk1"/>
              </a:buClr>
              <a:buSzPct val="100000"/>
              <a:buFont typeface="Arial"/>
              <a:buChar char="•"/>
              <a:defRPr sz="2100" b="0" i="0" u="none" strike="noStrike" cap="none">
                <a:solidFill>
                  <a:schemeClr val="dk1"/>
                </a:solidFill>
                <a:latin typeface="Calibri"/>
                <a:ea typeface="Calibri"/>
                <a:cs typeface="Calibri"/>
                <a:sym typeface="Calibri"/>
              </a:defRPr>
            </a:lvl1pPr>
            <a:lvl2pPr marL="520700" marR="0" lvl="1" indent="-63500" algn="l" rtl="0">
              <a:lnSpc>
                <a:spcPct val="90000"/>
              </a:lnSpc>
              <a:spcBef>
                <a:spcPts val="4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2pPr>
            <a:lvl3pPr marL="863600" marR="0" lvl="2" indent="-76200" algn="l" rtl="0">
              <a:lnSpc>
                <a:spcPct val="90000"/>
              </a:lnSpc>
              <a:spcBef>
                <a:spcPts val="4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3pPr>
            <a:lvl4pPr marL="1206500" marR="0" lvl="3"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4pPr>
            <a:lvl5pPr marL="1549400" marR="0" lvl="4"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5pPr>
            <a:lvl6pPr marL="1892300" marR="0" lvl="5"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6pPr>
            <a:lvl7pPr marL="2235200" marR="0" lvl="6"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7pPr>
            <a:lvl8pPr marL="2578100" marR="0" lvl="7"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8pPr>
            <a:lvl9pPr marL="2921000" marR="0" lvl="8"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62" name="Shape 162"/>
          <p:cNvSpPr txBox="1">
            <a:spLocks noGrp="1"/>
          </p:cNvSpPr>
          <p:nvPr>
            <p:ph type="dt" idx="10"/>
          </p:nvPr>
        </p:nvSpPr>
        <p:spPr>
          <a:xfrm>
            <a:off x="628650" y="4767263"/>
            <a:ext cx="2057400" cy="273900"/>
          </a:xfrm>
          <a:prstGeom prst="rect">
            <a:avLst/>
          </a:prstGeom>
          <a:noFill/>
          <a:ln>
            <a:noFill/>
          </a:ln>
        </p:spPr>
        <p:txBody>
          <a:bodyPr wrap="square" lIns="68575" tIns="68575" rIns="68575" bIns="68575" anchor="ctr" anchorCtr="0"/>
          <a:lstStyle>
            <a:lvl1pPr marL="0" marR="0" lvl="0" indent="0" algn="l" rtl="0">
              <a:spcBef>
                <a:spcPts val="0"/>
              </a:spcBef>
              <a:buSzPct val="122222"/>
              <a:buNone/>
              <a:defRPr sz="900">
                <a:solidFill>
                  <a:srgbClr val="888888"/>
                </a:solidFill>
                <a:latin typeface="Calibri"/>
                <a:ea typeface="Calibri"/>
                <a:cs typeface="Calibri"/>
                <a:sym typeface="Calibri"/>
              </a:defRPr>
            </a:lvl1pPr>
            <a:lvl2pPr marL="342900" marR="0" lvl="1" indent="0" algn="l" rtl="0">
              <a:spcBef>
                <a:spcPts val="0"/>
              </a:spcBef>
              <a:buSzPct val="78571"/>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SzPct val="78571"/>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SzPct val="78571"/>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SzPct val="78571"/>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SzPct val="78571"/>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SzPct val="78571"/>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SzPct val="78571"/>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SzPct val="78571"/>
              <a:buNone/>
              <a:defRPr sz="1400" b="0" i="0" u="none" strike="noStrike" cap="none">
                <a:solidFill>
                  <a:schemeClr val="dk1"/>
                </a:solidFill>
                <a:latin typeface="Calibri"/>
                <a:ea typeface="Calibri"/>
                <a:cs typeface="Calibri"/>
                <a:sym typeface="Calibri"/>
              </a:defRPr>
            </a:lvl9pPr>
          </a:lstStyle>
          <a:p>
            <a:endParaRPr/>
          </a:p>
        </p:txBody>
      </p:sp>
      <p:sp>
        <p:nvSpPr>
          <p:cNvPr id="163" name="Shape 163"/>
          <p:cNvSpPr txBox="1">
            <a:spLocks noGrp="1"/>
          </p:cNvSpPr>
          <p:nvPr>
            <p:ph type="ftr" idx="11"/>
          </p:nvPr>
        </p:nvSpPr>
        <p:spPr>
          <a:xfrm>
            <a:off x="3028950" y="4767263"/>
            <a:ext cx="3086100" cy="273900"/>
          </a:xfrm>
          <a:prstGeom prst="rect">
            <a:avLst/>
          </a:prstGeom>
          <a:noFill/>
          <a:ln>
            <a:noFill/>
          </a:ln>
        </p:spPr>
        <p:txBody>
          <a:bodyPr wrap="square" lIns="68575" tIns="68575" rIns="68575" bIns="68575" anchor="ctr" anchorCtr="0"/>
          <a:lstStyle>
            <a:lvl1pPr marL="0" marR="0" lvl="0" indent="0" algn="ctr" rtl="0">
              <a:spcBef>
                <a:spcPts val="0"/>
              </a:spcBef>
              <a:buSzPct val="122222"/>
              <a:buNone/>
              <a:defRPr sz="900">
                <a:solidFill>
                  <a:srgbClr val="888888"/>
                </a:solidFill>
                <a:latin typeface="Calibri"/>
                <a:ea typeface="Calibri"/>
                <a:cs typeface="Calibri"/>
                <a:sym typeface="Calibri"/>
              </a:defRPr>
            </a:lvl1pPr>
            <a:lvl2pPr marL="342900" marR="0" lvl="1" indent="0" algn="l" rtl="0">
              <a:spcBef>
                <a:spcPts val="0"/>
              </a:spcBef>
              <a:buSzPct val="78571"/>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SzPct val="78571"/>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SzPct val="78571"/>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SzPct val="78571"/>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SzPct val="78571"/>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SzPct val="78571"/>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SzPct val="78571"/>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SzPct val="78571"/>
              <a:buNone/>
              <a:defRPr sz="1400" b="0" i="0" u="none" strike="noStrike" cap="none">
                <a:solidFill>
                  <a:schemeClr val="dk1"/>
                </a:solidFill>
                <a:latin typeface="Calibri"/>
                <a:ea typeface="Calibri"/>
                <a:cs typeface="Calibri"/>
                <a:sym typeface="Calibri"/>
              </a:defRPr>
            </a:lvl9pPr>
          </a:lstStyle>
          <a:p>
            <a:endParaRPr/>
          </a:p>
        </p:txBody>
      </p:sp>
      <p:sp>
        <p:nvSpPr>
          <p:cNvPr id="164" name="Shape 164"/>
          <p:cNvSpPr txBox="1">
            <a:spLocks noGrp="1"/>
          </p:cNvSpPr>
          <p:nvPr>
            <p:ph type="sldNum" idx="12"/>
          </p:nvPr>
        </p:nvSpPr>
        <p:spPr>
          <a:xfrm>
            <a:off x="6457950" y="4767263"/>
            <a:ext cx="2057400" cy="273900"/>
          </a:xfrm>
          <a:prstGeom prst="rect">
            <a:avLst/>
          </a:prstGeom>
          <a:noFill/>
          <a:ln>
            <a:noFill/>
          </a:ln>
        </p:spPr>
        <p:txBody>
          <a:bodyPr wrap="square" lIns="68575" tIns="34275" rIns="68575" bIns="34275" anchor="ctr" anchorCtr="0">
            <a:noAutofit/>
          </a:bodyPr>
          <a:lstStyle/>
          <a:p>
            <a:pPr marL="0" marR="0" lvl="0" indent="0" algn="r" rtl="0">
              <a:spcBef>
                <a:spcPts val="0"/>
              </a:spcBef>
              <a:buSzPct val="25000"/>
              <a:buNone/>
            </a:pPr>
            <a:fld id="{00000000-1234-1234-1234-123412341234}" type="slidenum">
              <a:rPr lang="en-GB" sz="900">
                <a:solidFill>
                  <a:srgbClr val="888888"/>
                </a:solidFill>
                <a:latin typeface="Calibri"/>
                <a:ea typeface="Calibri"/>
                <a:cs typeface="Calibri"/>
                <a:sym typeface="Calibri"/>
              </a:rPr>
              <a:t>‹#›</a:t>
            </a:fld>
            <a:endParaRPr lang="en-GB" sz="900">
              <a:solidFill>
                <a:srgbClr val="888888"/>
              </a:solidFill>
              <a:latin typeface="Calibri"/>
              <a:ea typeface="Calibri"/>
              <a:cs typeface="Calibri"/>
              <a:sym typeface="Calibri"/>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165"/>
        <p:cNvGrpSpPr/>
        <p:nvPr/>
      </p:nvGrpSpPr>
      <p:grpSpPr>
        <a:xfrm>
          <a:off x="0" y="0"/>
          <a:ext cx="0" cy="0"/>
          <a:chOff x="0" y="0"/>
          <a:chExt cx="0" cy="0"/>
        </a:xfrm>
      </p:grpSpPr>
      <p:sp>
        <p:nvSpPr>
          <p:cNvPr id="166" name="Shape 166"/>
          <p:cNvSpPr txBox="1">
            <a:spLocks noGrp="1"/>
          </p:cNvSpPr>
          <p:nvPr>
            <p:ph type="title"/>
          </p:nvPr>
        </p:nvSpPr>
        <p:spPr>
          <a:xfrm>
            <a:off x="628650" y="273844"/>
            <a:ext cx="7886700" cy="994200"/>
          </a:xfrm>
          <a:prstGeom prst="rect">
            <a:avLst/>
          </a:prstGeom>
          <a:noFill/>
          <a:ln>
            <a:noFill/>
          </a:ln>
        </p:spPr>
        <p:txBody>
          <a:bodyPr wrap="square" lIns="68575" tIns="68575" rIns="68575" bIns="68575" anchor="ctr" anchorCtr="0"/>
          <a:lstStyle>
            <a:lvl1pPr marL="0" marR="0" lvl="0" indent="0" algn="l" rtl="0">
              <a:lnSpc>
                <a:spcPct val="90000"/>
              </a:lnSpc>
              <a:spcBef>
                <a:spcPts val="0"/>
              </a:spcBef>
              <a:buClr>
                <a:schemeClr val="dk1"/>
              </a:buClr>
              <a:buSzPct val="33333"/>
              <a:buFont typeface="Calibri"/>
              <a:buNone/>
              <a:defRPr sz="3300" b="0" i="0" u="none" strike="noStrike" cap="none">
                <a:solidFill>
                  <a:schemeClr val="dk1"/>
                </a:solidFill>
                <a:latin typeface="Calibri"/>
                <a:ea typeface="Calibri"/>
                <a:cs typeface="Calibri"/>
                <a:sym typeface="Calibri"/>
              </a:defRPr>
            </a:lvl1pPr>
            <a:lvl2pPr lvl="1" indent="0" rtl="0">
              <a:spcBef>
                <a:spcPts val="0"/>
              </a:spcBef>
              <a:buSzPct val="78571"/>
              <a:buNone/>
              <a:defRPr sz="1400"/>
            </a:lvl2pPr>
            <a:lvl3pPr lvl="2" indent="0" rtl="0">
              <a:spcBef>
                <a:spcPts val="0"/>
              </a:spcBef>
              <a:buSzPct val="78571"/>
              <a:buNone/>
              <a:defRPr sz="1400"/>
            </a:lvl3pPr>
            <a:lvl4pPr lvl="3" indent="0" rtl="0">
              <a:spcBef>
                <a:spcPts val="0"/>
              </a:spcBef>
              <a:buSzPct val="78571"/>
              <a:buNone/>
              <a:defRPr sz="1400"/>
            </a:lvl4pPr>
            <a:lvl5pPr lvl="4" indent="0" rtl="0">
              <a:spcBef>
                <a:spcPts val="0"/>
              </a:spcBef>
              <a:buSzPct val="78571"/>
              <a:buNone/>
              <a:defRPr sz="1400"/>
            </a:lvl5pPr>
            <a:lvl6pPr lvl="5" indent="0" rtl="0">
              <a:spcBef>
                <a:spcPts val="0"/>
              </a:spcBef>
              <a:buSzPct val="78571"/>
              <a:buNone/>
              <a:defRPr sz="1400"/>
            </a:lvl6pPr>
            <a:lvl7pPr lvl="6" indent="0" rtl="0">
              <a:spcBef>
                <a:spcPts val="0"/>
              </a:spcBef>
              <a:buSzPct val="78571"/>
              <a:buNone/>
              <a:defRPr sz="1400"/>
            </a:lvl7pPr>
            <a:lvl8pPr lvl="7" indent="0" rtl="0">
              <a:spcBef>
                <a:spcPts val="0"/>
              </a:spcBef>
              <a:buSzPct val="78571"/>
              <a:buNone/>
              <a:defRPr sz="1400"/>
            </a:lvl8pPr>
            <a:lvl9pPr lvl="8" indent="0" rtl="0">
              <a:spcBef>
                <a:spcPts val="0"/>
              </a:spcBef>
              <a:buSzPct val="78571"/>
              <a:buNone/>
              <a:defRPr sz="1400"/>
            </a:lvl9pPr>
          </a:lstStyle>
          <a:p>
            <a:endParaRPr/>
          </a:p>
        </p:txBody>
      </p:sp>
      <p:sp>
        <p:nvSpPr>
          <p:cNvPr id="167" name="Shape 167"/>
          <p:cNvSpPr txBox="1">
            <a:spLocks noGrp="1"/>
          </p:cNvSpPr>
          <p:nvPr>
            <p:ph type="dt" idx="10"/>
          </p:nvPr>
        </p:nvSpPr>
        <p:spPr>
          <a:xfrm>
            <a:off x="628650" y="4767263"/>
            <a:ext cx="2057400" cy="273900"/>
          </a:xfrm>
          <a:prstGeom prst="rect">
            <a:avLst/>
          </a:prstGeom>
          <a:noFill/>
          <a:ln>
            <a:noFill/>
          </a:ln>
        </p:spPr>
        <p:txBody>
          <a:bodyPr wrap="square" lIns="68575" tIns="68575" rIns="68575" bIns="68575" anchor="ctr" anchorCtr="0"/>
          <a:lstStyle>
            <a:lvl1pPr marL="0" marR="0" lvl="0" indent="0" algn="l" rtl="0">
              <a:spcBef>
                <a:spcPts val="0"/>
              </a:spcBef>
              <a:buSzPct val="122222"/>
              <a:buNone/>
              <a:defRPr sz="900">
                <a:solidFill>
                  <a:srgbClr val="888888"/>
                </a:solidFill>
                <a:latin typeface="Calibri"/>
                <a:ea typeface="Calibri"/>
                <a:cs typeface="Calibri"/>
                <a:sym typeface="Calibri"/>
              </a:defRPr>
            </a:lvl1pPr>
            <a:lvl2pPr marL="342900" marR="0" lvl="1" indent="0" algn="l" rtl="0">
              <a:spcBef>
                <a:spcPts val="0"/>
              </a:spcBef>
              <a:buSzPct val="78571"/>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SzPct val="78571"/>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SzPct val="78571"/>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SzPct val="78571"/>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SzPct val="78571"/>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SzPct val="78571"/>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SzPct val="78571"/>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SzPct val="78571"/>
              <a:buNone/>
              <a:defRPr sz="1400" b="0" i="0" u="none" strike="noStrike" cap="none">
                <a:solidFill>
                  <a:schemeClr val="dk1"/>
                </a:solidFill>
                <a:latin typeface="Calibri"/>
                <a:ea typeface="Calibri"/>
                <a:cs typeface="Calibri"/>
                <a:sym typeface="Calibri"/>
              </a:defRPr>
            </a:lvl9pPr>
          </a:lstStyle>
          <a:p>
            <a:endParaRPr/>
          </a:p>
        </p:txBody>
      </p:sp>
      <p:sp>
        <p:nvSpPr>
          <p:cNvPr id="168" name="Shape 168"/>
          <p:cNvSpPr txBox="1">
            <a:spLocks noGrp="1"/>
          </p:cNvSpPr>
          <p:nvPr>
            <p:ph type="ftr" idx="11"/>
          </p:nvPr>
        </p:nvSpPr>
        <p:spPr>
          <a:xfrm>
            <a:off x="3028950" y="4767263"/>
            <a:ext cx="3086100" cy="273900"/>
          </a:xfrm>
          <a:prstGeom prst="rect">
            <a:avLst/>
          </a:prstGeom>
          <a:noFill/>
          <a:ln>
            <a:noFill/>
          </a:ln>
        </p:spPr>
        <p:txBody>
          <a:bodyPr wrap="square" lIns="68575" tIns="68575" rIns="68575" bIns="68575" anchor="ctr" anchorCtr="0"/>
          <a:lstStyle>
            <a:lvl1pPr marL="0" marR="0" lvl="0" indent="0" algn="ctr" rtl="0">
              <a:spcBef>
                <a:spcPts val="0"/>
              </a:spcBef>
              <a:buSzPct val="122222"/>
              <a:buNone/>
              <a:defRPr sz="900">
                <a:solidFill>
                  <a:srgbClr val="888888"/>
                </a:solidFill>
                <a:latin typeface="Calibri"/>
                <a:ea typeface="Calibri"/>
                <a:cs typeface="Calibri"/>
                <a:sym typeface="Calibri"/>
              </a:defRPr>
            </a:lvl1pPr>
            <a:lvl2pPr marL="342900" marR="0" lvl="1" indent="0" algn="l" rtl="0">
              <a:spcBef>
                <a:spcPts val="0"/>
              </a:spcBef>
              <a:buSzPct val="78571"/>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SzPct val="78571"/>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SzPct val="78571"/>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SzPct val="78571"/>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SzPct val="78571"/>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SzPct val="78571"/>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SzPct val="78571"/>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SzPct val="78571"/>
              <a:buNone/>
              <a:defRPr sz="1400" b="0" i="0" u="none" strike="noStrike" cap="none">
                <a:solidFill>
                  <a:schemeClr val="dk1"/>
                </a:solidFill>
                <a:latin typeface="Calibri"/>
                <a:ea typeface="Calibri"/>
                <a:cs typeface="Calibri"/>
                <a:sym typeface="Calibri"/>
              </a:defRPr>
            </a:lvl9pPr>
          </a:lstStyle>
          <a:p>
            <a:endParaRPr/>
          </a:p>
        </p:txBody>
      </p:sp>
      <p:sp>
        <p:nvSpPr>
          <p:cNvPr id="169" name="Shape 169"/>
          <p:cNvSpPr txBox="1">
            <a:spLocks noGrp="1"/>
          </p:cNvSpPr>
          <p:nvPr>
            <p:ph type="sldNum" idx="12"/>
          </p:nvPr>
        </p:nvSpPr>
        <p:spPr>
          <a:xfrm>
            <a:off x="6457950" y="4767263"/>
            <a:ext cx="2057400" cy="273900"/>
          </a:xfrm>
          <a:prstGeom prst="rect">
            <a:avLst/>
          </a:prstGeom>
          <a:noFill/>
          <a:ln>
            <a:noFill/>
          </a:ln>
        </p:spPr>
        <p:txBody>
          <a:bodyPr wrap="square" lIns="68575" tIns="34275" rIns="68575" bIns="34275" anchor="ctr" anchorCtr="0">
            <a:noAutofit/>
          </a:bodyPr>
          <a:lstStyle/>
          <a:p>
            <a:pPr marL="0" marR="0" lvl="0" indent="0" algn="r" rtl="0">
              <a:spcBef>
                <a:spcPts val="0"/>
              </a:spcBef>
              <a:buSzPct val="25000"/>
              <a:buNone/>
            </a:pPr>
            <a:fld id="{00000000-1234-1234-1234-123412341234}" type="slidenum">
              <a:rPr lang="en-GB" sz="900">
                <a:solidFill>
                  <a:srgbClr val="888888"/>
                </a:solidFill>
                <a:latin typeface="Calibri"/>
                <a:ea typeface="Calibri"/>
                <a:cs typeface="Calibri"/>
                <a:sym typeface="Calibri"/>
              </a:rPr>
              <a:t>‹#›</a:t>
            </a:fld>
            <a:endParaRPr lang="en-GB" sz="900">
              <a:solidFill>
                <a:srgbClr val="888888"/>
              </a:solidFill>
              <a:latin typeface="Calibri"/>
              <a:ea typeface="Calibri"/>
              <a:cs typeface="Calibri"/>
              <a:sym typeface="Calibri"/>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170"/>
        <p:cNvGrpSpPr/>
        <p:nvPr/>
      </p:nvGrpSpPr>
      <p:grpSpPr>
        <a:xfrm>
          <a:off x="0" y="0"/>
          <a:ext cx="0" cy="0"/>
          <a:chOff x="0" y="0"/>
          <a:chExt cx="0" cy="0"/>
        </a:xfrm>
      </p:grpSpPr>
      <p:sp>
        <p:nvSpPr>
          <p:cNvPr id="171" name="Shape 171"/>
          <p:cNvSpPr txBox="1">
            <a:spLocks noGrp="1"/>
          </p:cNvSpPr>
          <p:nvPr>
            <p:ph type="dt" idx="10"/>
          </p:nvPr>
        </p:nvSpPr>
        <p:spPr>
          <a:xfrm>
            <a:off x="628650" y="4767263"/>
            <a:ext cx="2057400" cy="273900"/>
          </a:xfrm>
          <a:prstGeom prst="rect">
            <a:avLst/>
          </a:prstGeom>
          <a:noFill/>
          <a:ln>
            <a:noFill/>
          </a:ln>
        </p:spPr>
        <p:txBody>
          <a:bodyPr wrap="square" lIns="68575" tIns="68575" rIns="68575" bIns="68575" anchor="ctr" anchorCtr="0"/>
          <a:lstStyle>
            <a:lvl1pPr marL="0" marR="0" lvl="0" indent="0" algn="l" rtl="0">
              <a:spcBef>
                <a:spcPts val="0"/>
              </a:spcBef>
              <a:buSzPct val="122222"/>
              <a:buNone/>
              <a:defRPr sz="900">
                <a:solidFill>
                  <a:srgbClr val="888888"/>
                </a:solidFill>
                <a:latin typeface="Calibri"/>
                <a:ea typeface="Calibri"/>
                <a:cs typeface="Calibri"/>
                <a:sym typeface="Calibri"/>
              </a:defRPr>
            </a:lvl1pPr>
            <a:lvl2pPr marL="342900" marR="0" lvl="1" indent="0" algn="l" rtl="0">
              <a:spcBef>
                <a:spcPts val="0"/>
              </a:spcBef>
              <a:buSzPct val="78571"/>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SzPct val="78571"/>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SzPct val="78571"/>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SzPct val="78571"/>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SzPct val="78571"/>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SzPct val="78571"/>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SzPct val="78571"/>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SzPct val="78571"/>
              <a:buNone/>
              <a:defRPr sz="1400" b="0" i="0" u="none" strike="noStrike" cap="none">
                <a:solidFill>
                  <a:schemeClr val="dk1"/>
                </a:solidFill>
                <a:latin typeface="Calibri"/>
                <a:ea typeface="Calibri"/>
                <a:cs typeface="Calibri"/>
                <a:sym typeface="Calibri"/>
              </a:defRPr>
            </a:lvl9pPr>
          </a:lstStyle>
          <a:p>
            <a:endParaRPr/>
          </a:p>
        </p:txBody>
      </p:sp>
      <p:sp>
        <p:nvSpPr>
          <p:cNvPr id="172" name="Shape 172"/>
          <p:cNvSpPr txBox="1">
            <a:spLocks noGrp="1"/>
          </p:cNvSpPr>
          <p:nvPr>
            <p:ph type="ftr" idx="11"/>
          </p:nvPr>
        </p:nvSpPr>
        <p:spPr>
          <a:xfrm>
            <a:off x="3028950" y="4767263"/>
            <a:ext cx="3086100" cy="273900"/>
          </a:xfrm>
          <a:prstGeom prst="rect">
            <a:avLst/>
          </a:prstGeom>
          <a:noFill/>
          <a:ln>
            <a:noFill/>
          </a:ln>
        </p:spPr>
        <p:txBody>
          <a:bodyPr wrap="square" lIns="68575" tIns="68575" rIns="68575" bIns="68575" anchor="ctr" anchorCtr="0"/>
          <a:lstStyle>
            <a:lvl1pPr marL="0" marR="0" lvl="0" indent="0" algn="ctr" rtl="0">
              <a:spcBef>
                <a:spcPts val="0"/>
              </a:spcBef>
              <a:buSzPct val="122222"/>
              <a:buNone/>
              <a:defRPr sz="900">
                <a:solidFill>
                  <a:srgbClr val="888888"/>
                </a:solidFill>
                <a:latin typeface="Calibri"/>
                <a:ea typeface="Calibri"/>
                <a:cs typeface="Calibri"/>
                <a:sym typeface="Calibri"/>
              </a:defRPr>
            </a:lvl1pPr>
            <a:lvl2pPr marL="342900" marR="0" lvl="1" indent="0" algn="l" rtl="0">
              <a:spcBef>
                <a:spcPts val="0"/>
              </a:spcBef>
              <a:buSzPct val="78571"/>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SzPct val="78571"/>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SzPct val="78571"/>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SzPct val="78571"/>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SzPct val="78571"/>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SzPct val="78571"/>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SzPct val="78571"/>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SzPct val="78571"/>
              <a:buNone/>
              <a:defRPr sz="1400" b="0" i="0" u="none" strike="noStrike" cap="none">
                <a:solidFill>
                  <a:schemeClr val="dk1"/>
                </a:solidFill>
                <a:latin typeface="Calibri"/>
                <a:ea typeface="Calibri"/>
                <a:cs typeface="Calibri"/>
                <a:sym typeface="Calibri"/>
              </a:defRPr>
            </a:lvl9pPr>
          </a:lstStyle>
          <a:p>
            <a:endParaRPr/>
          </a:p>
        </p:txBody>
      </p:sp>
      <p:sp>
        <p:nvSpPr>
          <p:cNvPr id="173" name="Shape 173"/>
          <p:cNvSpPr txBox="1">
            <a:spLocks noGrp="1"/>
          </p:cNvSpPr>
          <p:nvPr>
            <p:ph type="sldNum" idx="12"/>
          </p:nvPr>
        </p:nvSpPr>
        <p:spPr>
          <a:xfrm>
            <a:off x="6457950" y="4767263"/>
            <a:ext cx="2057400" cy="273900"/>
          </a:xfrm>
          <a:prstGeom prst="rect">
            <a:avLst/>
          </a:prstGeom>
          <a:noFill/>
          <a:ln>
            <a:noFill/>
          </a:ln>
        </p:spPr>
        <p:txBody>
          <a:bodyPr wrap="square" lIns="68575" tIns="34275" rIns="68575" bIns="34275" anchor="ctr" anchorCtr="0">
            <a:noAutofit/>
          </a:bodyPr>
          <a:lstStyle/>
          <a:p>
            <a:pPr marL="0" marR="0" lvl="0" indent="0" algn="r" rtl="0">
              <a:spcBef>
                <a:spcPts val="0"/>
              </a:spcBef>
              <a:buSzPct val="25000"/>
              <a:buNone/>
            </a:pPr>
            <a:fld id="{00000000-1234-1234-1234-123412341234}" type="slidenum">
              <a:rPr lang="en-GB" sz="900">
                <a:solidFill>
                  <a:srgbClr val="888888"/>
                </a:solidFill>
                <a:latin typeface="Calibri"/>
                <a:ea typeface="Calibri"/>
                <a:cs typeface="Calibri"/>
                <a:sym typeface="Calibri"/>
              </a:rPr>
              <a:t>‹#›</a:t>
            </a:fld>
            <a:endParaRPr lang="en-GB" sz="900">
              <a:solidFill>
                <a:srgbClr val="888888"/>
              </a:solidFill>
              <a:latin typeface="Calibri"/>
              <a:ea typeface="Calibri"/>
              <a:cs typeface="Calibri"/>
              <a:sym typeface="Calibri"/>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174"/>
        <p:cNvGrpSpPr/>
        <p:nvPr/>
      </p:nvGrpSpPr>
      <p:grpSpPr>
        <a:xfrm>
          <a:off x="0" y="0"/>
          <a:ext cx="0" cy="0"/>
          <a:chOff x="0" y="0"/>
          <a:chExt cx="0" cy="0"/>
        </a:xfrm>
      </p:grpSpPr>
      <p:sp>
        <p:nvSpPr>
          <p:cNvPr id="175" name="Shape 175"/>
          <p:cNvSpPr txBox="1">
            <a:spLocks noGrp="1"/>
          </p:cNvSpPr>
          <p:nvPr>
            <p:ph type="title"/>
          </p:nvPr>
        </p:nvSpPr>
        <p:spPr>
          <a:xfrm>
            <a:off x="629841" y="342900"/>
            <a:ext cx="2949000" cy="1200300"/>
          </a:xfrm>
          <a:prstGeom prst="rect">
            <a:avLst/>
          </a:prstGeom>
          <a:noFill/>
          <a:ln>
            <a:noFill/>
          </a:ln>
        </p:spPr>
        <p:txBody>
          <a:bodyPr wrap="square" lIns="68575" tIns="68575" rIns="68575" bIns="68575" anchor="b" anchorCtr="0"/>
          <a:lstStyle>
            <a:lvl1pPr marL="0" marR="0" lvl="0" indent="0" algn="l" rtl="0">
              <a:lnSpc>
                <a:spcPct val="90000"/>
              </a:lnSpc>
              <a:spcBef>
                <a:spcPts val="0"/>
              </a:spcBef>
              <a:buClr>
                <a:schemeClr val="dk1"/>
              </a:buClr>
              <a:buSzPct val="45833"/>
              <a:buFont typeface="Calibri"/>
              <a:buNone/>
              <a:defRPr sz="2400" b="0" i="0" u="none" strike="noStrike" cap="none">
                <a:solidFill>
                  <a:schemeClr val="dk1"/>
                </a:solidFill>
                <a:latin typeface="Calibri"/>
                <a:ea typeface="Calibri"/>
                <a:cs typeface="Calibri"/>
                <a:sym typeface="Calibri"/>
              </a:defRPr>
            </a:lvl1pPr>
            <a:lvl2pPr lvl="1" indent="0" rtl="0">
              <a:spcBef>
                <a:spcPts val="0"/>
              </a:spcBef>
              <a:buSzPct val="78571"/>
              <a:buNone/>
              <a:defRPr sz="1400"/>
            </a:lvl2pPr>
            <a:lvl3pPr lvl="2" indent="0" rtl="0">
              <a:spcBef>
                <a:spcPts val="0"/>
              </a:spcBef>
              <a:buSzPct val="78571"/>
              <a:buNone/>
              <a:defRPr sz="1400"/>
            </a:lvl3pPr>
            <a:lvl4pPr lvl="3" indent="0" rtl="0">
              <a:spcBef>
                <a:spcPts val="0"/>
              </a:spcBef>
              <a:buSzPct val="78571"/>
              <a:buNone/>
              <a:defRPr sz="1400"/>
            </a:lvl4pPr>
            <a:lvl5pPr lvl="4" indent="0" rtl="0">
              <a:spcBef>
                <a:spcPts val="0"/>
              </a:spcBef>
              <a:buSzPct val="78571"/>
              <a:buNone/>
              <a:defRPr sz="1400"/>
            </a:lvl5pPr>
            <a:lvl6pPr lvl="5" indent="0" rtl="0">
              <a:spcBef>
                <a:spcPts val="0"/>
              </a:spcBef>
              <a:buSzPct val="78571"/>
              <a:buNone/>
              <a:defRPr sz="1400"/>
            </a:lvl6pPr>
            <a:lvl7pPr lvl="6" indent="0" rtl="0">
              <a:spcBef>
                <a:spcPts val="0"/>
              </a:spcBef>
              <a:buSzPct val="78571"/>
              <a:buNone/>
              <a:defRPr sz="1400"/>
            </a:lvl7pPr>
            <a:lvl8pPr lvl="7" indent="0" rtl="0">
              <a:spcBef>
                <a:spcPts val="0"/>
              </a:spcBef>
              <a:buSzPct val="78571"/>
              <a:buNone/>
              <a:defRPr sz="1400"/>
            </a:lvl8pPr>
            <a:lvl9pPr lvl="8" indent="0" rtl="0">
              <a:spcBef>
                <a:spcPts val="0"/>
              </a:spcBef>
              <a:buSzPct val="78571"/>
              <a:buNone/>
              <a:defRPr sz="1400"/>
            </a:lvl9pPr>
          </a:lstStyle>
          <a:p>
            <a:endParaRPr/>
          </a:p>
        </p:txBody>
      </p:sp>
      <p:sp>
        <p:nvSpPr>
          <p:cNvPr id="176" name="Shape 176"/>
          <p:cNvSpPr txBox="1">
            <a:spLocks noGrp="1"/>
          </p:cNvSpPr>
          <p:nvPr>
            <p:ph type="body" idx="1"/>
          </p:nvPr>
        </p:nvSpPr>
        <p:spPr>
          <a:xfrm>
            <a:off x="3887391" y="740569"/>
            <a:ext cx="4629300" cy="3655200"/>
          </a:xfrm>
          <a:prstGeom prst="rect">
            <a:avLst/>
          </a:prstGeom>
          <a:noFill/>
          <a:ln>
            <a:noFill/>
          </a:ln>
        </p:spPr>
        <p:txBody>
          <a:bodyPr wrap="square" lIns="68575" tIns="68575" rIns="68575" bIns="68575" anchor="t" anchorCtr="0"/>
          <a:lstStyle>
            <a:lvl1pPr marL="177800" marR="0" lvl="0" indent="-25400" algn="l" rtl="0">
              <a:lnSpc>
                <a:spcPct val="90000"/>
              </a:lnSpc>
              <a:spcBef>
                <a:spcPts val="8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1pPr>
            <a:lvl2pPr marL="520700" marR="0" lvl="1" indent="-38100" algn="l" rtl="0">
              <a:lnSpc>
                <a:spcPct val="90000"/>
              </a:lnSpc>
              <a:spcBef>
                <a:spcPts val="400"/>
              </a:spcBef>
              <a:buClr>
                <a:schemeClr val="dk1"/>
              </a:buClr>
              <a:buSzPct val="100000"/>
              <a:buFont typeface="Arial"/>
              <a:buChar char="•"/>
              <a:defRPr sz="2100" b="0" i="0" u="none" strike="noStrike" cap="none">
                <a:solidFill>
                  <a:schemeClr val="dk1"/>
                </a:solidFill>
                <a:latin typeface="Calibri"/>
                <a:ea typeface="Calibri"/>
                <a:cs typeface="Calibri"/>
                <a:sym typeface="Calibri"/>
              </a:defRPr>
            </a:lvl2pPr>
            <a:lvl3pPr marL="863600" marR="0" lvl="2" indent="-63500" algn="l" rtl="0">
              <a:lnSpc>
                <a:spcPct val="90000"/>
              </a:lnSpc>
              <a:spcBef>
                <a:spcPts val="4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3pPr>
            <a:lvl4pPr marL="1206500" marR="0" lvl="3" indent="-76200" algn="l" rtl="0">
              <a:lnSpc>
                <a:spcPct val="90000"/>
              </a:lnSpc>
              <a:spcBef>
                <a:spcPts val="4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4pPr>
            <a:lvl5pPr marL="1549400" marR="0" lvl="4" indent="-76200" algn="l" rtl="0">
              <a:lnSpc>
                <a:spcPct val="90000"/>
              </a:lnSpc>
              <a:spcBef>
                <a:spcPts val="4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5pPr>
            <a:lvl6pPr marL="1892300" marR="0" lvl="5" indent="-76200" algn="l" rtl="0">
              <a:lnSpc>
                <a:spcPct val="90000"/>
              </a:lnSpc>
              <a:spcBef>
                <a:spcPts val="4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6pPr>
            <a:lvl7pPr marL="2235200" marR="0" lvl="6" indent="-76200" algn="l" rtl="0">
              <a:lnSpc>
                <a:spcPct val="90000"/>
              </a:lnSpc>
              <a:spcBef>
                <a:spcPts val="4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7pPr>
            <a:lvl8pPr marL="2578100" marR="0" lvl="7" indent="-76200" algn="l" rtl="0">
              <a:lnSpc>
                <a:spcPct val="90000"/>
              </a:lnSpc>
              <a:spcBef>
                <a:spcPts val="4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8pPr>
            <a:lvl9pPr marL="2921000" marR="0" lvl="8" indent="-76200" algn="l" rtl="0">
              <a:lnSpc>
                <a:spcPct val="90000"/>
              </a:lnSpc>
              <a:spcBef>
                <a:spcPts val="4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177" name="Shape 177"/>
          <p:cNvSpPr txBox="1">
            <a:spLocks noGrp="1"/>
          </p:cNvSpPr>
          <p:nvPr>
            <p:ph type="body" idx="2"/>
          </p:nvPr>
        </p:nvSpPr>
        <p:spPr>
          <a:xfrm>
            <a:off x="629841" y="1543050"/>
            <a:ext cx="2949000" cy="2858700"/>
          </a:xfrm>
          <a:prstGeom prst="rect">
            <a:avLst/>
          </a:prstGeom>
          <a:noFill/>
          <a:ln>
            <a:noFill/>
          </a:ln>
        </p:spPr>
        <p:txBody>
          <a:bodyPr wrap="square" lIns="68575" tIns="68575" rIns="68575" bIns="68575" anchor="t" anchorCtr="0"/>
          <a:lstStyle>
            <a:lvl1pPr marL="0" marR="0" lvl="0" indent="0" algn="l" rtl="0">
              <a:lnSpc>
                <a:spcPct val="90000"/>
              </a:lnSpc>
              <a:spcBef>
                <a:spcPts val="800"/>
              </a:spcBef>
              <a:buClr>
                <a:schemeClr val="dk1"/>
              </a:buClr>
              <a:buSzPct val="175000"/>
              <a:buFont typeface="Arial"/>
              <a:buNone/>
              <a:defRPr sz="1200" b="0" i="0" u="none" strike="noStrike" cap="none">
                <a:solidFill>
                  <a:schemeClr val="dk1"/>
                </a:solidFill>
                <a:latin typeface="Calibri"/>
                <a:ea typeface="Calibri"/>
                <a:cs typeface="Calibri"/>
                <a:sym typeface="Calibri"/>
              </a:defRPr>
            </a:lvl1pPr>
            <a:lvl2pPr marL="342900" marR="0" lvl="1" indent="0" algn="l" rtl="0">
              <a:lnSpc>
                <a:spcPct val="90000"/>
              </a:lnSpc>
              <a:spcBef>
                <a:spcPts val="400"/>
              </a:spcBef>
              <a:buClr>
                <a:schemeClr val="dk1"/>
              </a:buClr>
              <a:buSzPct val="163636"/>
              <a:buFont typeface="Arial"/>
              <a:buNone/>
              <a:defRPr sz="1100" b="0" i="0" u="none" strike="noStrike" cap="none">
                <a:solidFill>
                  <a:schemeClr val="dk1"/>
                </a:solidFill>
                <a:latin typeface="Calibri"/>
                <a:ea typeface="Calibri"/>
                <a:cs typeface="Calibri"/>
                <a:sym typeface="Calibri"/>
              </a:defRPr>
            </a:lvl2pPr>
            <a:lvl3pPr marL="685800" marR="0" lvl="2" indent="0" algn="l" rtl="0">
              <a:lnSpc>
                <a:spcPct val="90000"/>
              </a:lnSpc>
              <a:spcBef>
                <a:spcPts val="400"/>
              </a:spcBef>
              <a:buClr>
                <a:schemeClr val="dk1"/>
              </a:buClr>
              <a:buSzPct val="166666"/>
              <a:buFont typeface="Arial"/>
              <a:buNone/>
              <a:defRPr sz="900" b="0" i="0" u="none" strike="noStrike" cap="none">
                <a:solidFill>
                  <a:schemeClr val="dk1"/>
                </a:solidFill>
                <a:latin typeface="Calibri"/>
                <a:ea typeface="Calibri"/>
                <a:cs typeface="Calibri"/>
                <a:sym typeface="Calibri"/>
              </a:defRPr>
            </a:lvl3pPr>
            <a:lvl4pPr marL="1028700" marR="0" lvl="3" indent="0" algn="l" rtl="0">
              <a:lnSpc>
                <a:spcPct val="90000"/>
              </a:lnSpc>
              <a:spcBef>
                <a:spcPts val="400"/>
              </a:spcBef>
              <a:buClr>
                <a:schemeClr val="dk1"/>
              </a:buClr>
              <a:buSzPct val="175000"/>
              <a:buFont typeface="Arial"/>
              <a:buNone/>
              <a:defRPr sz="800" b="0" i="0" u="none" strike="noStrike" cap="none">
                <a:solidFill>
                  <a:schemeClr val="dk1"/>
                </a:solidFill>
                <a:latin typeface="Calibri"/>
                <a:ea typeface="Calibri"/>
                <a:cs typeface="Calibri"/>
                <a:sym typeface="Calibri"/>
              </a:defRPr>
            </a:lvl4pPr>
            <a:lvl5pPr marL="1371600" marR="0" lvl="4" indent="0" algn="l" rtl="0">
              <a:lnSpc>
                <a:spcPct val="90000"/>
              </a:lnSpc>
              <a:spcBef>
                <a:spcPts val="400"/>
              </a:spcBef>
              <a:buClr>
                <a:schemeClr val="dk1"/>
              </a:buClr>
              <a:buSzPct val="175000"/>
              <a:buFont typeface="Arial"/>
              <a:buNone/>
              <a:defRPr sz="800" b="0" i="0" u="none" strike="noStrike" cap="none">
                <a:solidFill>
                  <a:schemeClr val="dk1"/>
                </a:solidFill>
                <a:latin typeface="Calibri"/>
                <a:ea typeface="Calibri"/>
                <a:cs typeface="Calibri"/>
                <a:sym typeface="Calibri"/>
              </a:defRPr>
            </a:lvl5pPr>
            <a:lvl6pPr marL="1714500" marR="0" lvl="5" indent="0" algn="l" rtl="0">
              <a:lnSpc>
                <a:spcPct val="90000"/>
              </a:lnSpc>
              <a:spcBef>
                <a:spcPts val="400"/>
              </a:spcBef>
              <a:buClr>
                <a:schemeClr val="dk1"/>
              </a:buClr>
              <a:buSzPct val="175000"/>
              <a:buFont typeface="Arial"/>
              <a:buNone/>
              <a:defRPr sz="800" b="0" i="0" u="none" strike="noStrike" cap="none">
                <a:solidFill>
                  <a:schemeClr val="dk1"/>
                </a:solidFill>
                <a:latin typeface="Calibri"/>
                <a:ea typeface="Calibri"/>
                <a:cs typeface="Calibri"/>
                <a:sym typeface="Calibri"/>
              </a:defRPr>
            </a:lvl6pPr>
            <a:lvl7pPr marL="2057400" marR="0" lvl="6" indent="0" algn="l" rtl="0">
              <a:lnSpc>
                <a:spcPct val="90000"/>
              </a:lnSpc>
              <a:spcBef>
                <a:spcPts val="400"/>
              </a:spcBef>
              <a:buClr>
                <a:schemeClr val="dk1"/>
              </a:buClr>
              <a:buSzPct val="175000"/>
              <a:buFont typeface="Arial"/>
              <a:buNone/>
              <a:defRPr sz="800" b="0" i="0" u="none" strike="noStrike" cap="none">
                <a:solidFill>
                  <a:schemeClr val="dk1"/>
                </a:solidFill>
                <a:latin typeface="Calibri"/>
                <a:ea typeface="Calibri"/>
                <a:cs typeface="Calibri"/>
                <a:sym typeface="Calibri"/>
              </a:defRPr>
            </a:lvl7pPr>
            <a:lvl8pPr marL="2400300" marR="0" lvl="7" indent="0" algn="l" rtl="0">
              <a:lnSpc>
                <a:spcPct val="90000"/>
              </a:lnSpc>
              <a:spcBef>
                <a:spcPts val="400"/>
              </a:spcBef>
              <a:buClr>
                <a:schemeClr val="dk1"/>
              </a:buClr>
              <a:buSzPct val="175000"/>
              <a:buFont typeface="Arial"/>
              <a:buNone/>
              <a:defRPr sz="800" b="0" i="0" u="none" strike="noStrike" cap="none">
                <a:solidFill>
                  <a:schemeClr val="dk1"/>
                </a:solidFill>
                <a:latin typeface="Calibri"/>
                <a:ea typeface="Calibri"/>
                <a:cs typeface="Calibri"/>
                <a:sym typeface="Calibri"/>
              </a:defRPr>
            </a:lvl8pPr>
            <a:lvl9pPr marL="2743200" marR="0" lvl="8" indent="0" algn="l" rtl="0">
              <a:lnSpc>
                <a:spcPct val="90000"/>
              </a:lnSpc>
              <a:spcBef>
                <a:spcPts val="400"/>
              </a:spcBef>
              <a:buClr>
                <a:schemeClr val="dk1"/>
              </a:buClr>
              <a:buSzPct val="175000"/>
              <a:buFont typeface="Arial"/>
              <a:buNone/>
              <a:defRPr sz="800" b="0" i="0" u="none" strike="noStrike" cap="none">
                <a:solidFill>
                  <a:schemeClr val="dk1"/>
                </a:solidFill>
                <a:latin typeface="Calibri"/>
                <a:ea typeface="Calibri"/>
                <a:cs typeface="Calibri"/>
                <a:sym typeface="Calibri"/>
              </a:defRPr>
            </a:lvl9pPr>
          </a:lstStyle>
          <a:p>
            <a:endParaRPr/>
          </a:p>
        </p:txBody>
      </p:sp>
      <p:sp>
        <p:nvSpPr>
          <p:cNvPr id="178" name="Shape 178"/>
          <p:cNvSpPr txBox="1">
            <a:spLocks noGrp="1"/>
          </p:cNvSpPr>
          <p:nvPr>
            <p:ph type="dt" idx="10"/>
          </p:nvPr>
        </p:nvSpPr>
        <p:spPr>
          <a:xfrm>
            <a:off x="628650" y="4767263"/>
            <a:ext cx="2057400" cy="273900"/>
          </a:xfrm>
          <a:prstGeom prst="rect">
            <a:avLst/>
          </a:prstGeom>
          <a:noFill/>
          <a:ln>
            <a:noFill/>
          </a:ln>
        </p:spPr>
        <p:txBody>
          <a:bodyPr wrap="square" lIns="68575" tIns="68575" rIns="68575" bIns="68575" anchor="ctr" anchorCtr="0"/>
          <a:lstStyle>
            <a:lvl1pPr marL="0" marR="0" lvl="0" indent="0" algn="l" rtl="0">
              <a:spcBef>
                <a:spcPts val="0"/>
              </a:spcBef>
              <a:buSzPct val="122222"/>
              <a:buNone/>
              <a:defRPr sz="900">
                <a:solidFill>
                  <a:srgbClr val="888888"/>
                </a:solidFill>
                <a:latin typeface="Calibri"/>
                <a:ea typeface="Calibri"/>
                <a:cs typeface="Calibri"/>
                <a:sym typeface="Calibri"/>
              </a:defRPr>
            </a:lvl1pPr>
            <a:lvl2pPr marL="342900" marR="0" lvl="1" indent="0" algn="l" rtl="0">
              <a:spcBef>
                <a:spcPts val="0"/>
              </a:spcBef>
              <a:buSzPct val="78571"/>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SzPct val="78571"/>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SzPct val="78571"/>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SzPct val="78571"/>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SzPct val="78571"/>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SzPct val="78571"/>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SzPct val="78571"/>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SzPct val="78571"/>
              <a:buNone/>
              <a:defRPr sz="1400" b="0" i="0" u="none" strike="noStrike" cap="none">
                <a:solidFill>
                  <a:schemeClr val="dk1"/>
                </a:solidFill>
                <a:latin typeface="Calibri"/>
                <a:ea typeface="Calibri"/>
                <a:cs typeface="Calibri"/>
                <a:sym typeface="Calibri"/>
              </a:defRPr>
            </a:lvl9pPr>
          </a:lstStyle>
          <a:p>
            <a:endParaRPr/>
          </a:p>
        </p:txBody>
      </p:sp>
      <p:sp>
        <p:nvSpPr>
          <p:cNvPr id="179" name="Shape 179"/>
          <p:cNvSpPr txBox="1">
            <a:spLocks noGrp="1"/>
          </p:cNvSpPr>
          <p:nvPr>
            <p:ph type="ftr" idx="11"/>
          </p:nvPr>
        </p:nvSpPr>
        <p:spPr>
          <a:xfrm>
            <a:off x="3028950" y="4767263"/>
            <a:ext cx="3086100" cy="273900"/>
          </a:xfrm>
          <a:prstGeom prst="rect">
            <a:avLst/>
          </a:prstGeom>
          <a:noFill/>
          <a:ln>
            <a:noFill/>
          </a:ln>
        </p:spPr>
        <p:txBody>
          <a:bodyPr wrap="square" lIns="68575" tIns="68575" rIns="68575" bIns="68575" anchor="ctr" anchorCtr="0"/>
          <a:lstStyle>
            <a:lvl1pPr marL="0" marR="0" lvl="0" indent="0" algn="ctr" rtl="0">
              <a:spcBef>
                <a:spcPts val="0"/>
              </a:spcBef>
              <a:buSzPct val="122222"/>
              <a:buNone/>
              <a:defRPr sz="900">
                <a:solidFill>
                  <a:srgbClr val="888888"/>
                </a:solidFill>
                <a:latin typeface="Calibri"/>
                <a:ea typeface="Calibri"/>
                <a:cs typeface="Calibri"/>
                <a:sym typeface="Calibri"/>
              </a:defRPr>
            </a:lvl1pPr>
            <a:lvl2pPr marL="342900" marR="0" lvl="1" indent="0" algn="l" rtl="0">
              <a:spcBef>
                <a:spcPts val="0"/>
              </a:spcBef>
              <a:buSzPct val="78571"/>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SzPct val="78571"/>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SzPct val="78571"/>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SzPct val="78571"/>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SzPct val="78571"/>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SzPct val="78571"/>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SzPct val="78571"/>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SzPct val="78571"/>
              <a:buNone/>
              <a:defRPr sz="1400" b="0" i="0" u="none" strike="noStrike" cap="none">
                <a:solidFill>
                  <a:schemeClr val="dk1"/>
                </a:solidFill>
                <a:latin typeface="Calibri"/>
                <a:ea typeface="Calibri"/>
                <a:cs typeface="Calibri"/>
                <a:sym typeface="Calibri"/>
              </a:defRPr>
            </a:lvl9pPr>
          </a:lstStyle>
          <a:p>
            <a:endParaRPr/>
          </a:p>
        </p:txBody>
      </p:sp>
      <p:sp>
        <p:nvSpPr>
          <p:cNvPr id="180" name="Shape 180"/>
          <p:cNvSpPr txBox="1">
            <a:spLocks noGrp="1"/>
          </p:cNvSpPr>
          <p:nvPr>
            <p:ph type="sldNum" idx="12"/>
          </p:nvPr>
        </p:nvSpPr>
        <p:spPr>
          <a:xfrm>
            <a:off x="6457950" y="4767263"/>
            <a:ext cx="2057400" cy="273900"/>
          </a:xfrm>
          <a:prstGeom prst="rect">
            <a:avLst/>
          </a:prstGeom>
          <a:noFill/>
          <a:ln>
            <a:noFill/>
          </a:ln>
        </p:spPr>
        <p:txBody>
          <a:bodyPr wrap="square" lIns="68575" tIns="34275" rIns="68575" bIns="34275" anchor="ctr" anchorCtr="0">
            <a:noAutofit/>
          </a:bodyPr>
          <a:lstStyle/>
          <a:p>
            <a:pPr marL="0" marR="0" lvl="0" indent="0" algn="r" rtl="0">
              <a:spcBef>
                <a:spcPts val="0"/>
              </a:spcBef>
              <a:buSzPct val="25000"/>
              <a:buNone/>
            </a:pPr>
            <a:fld id="{00000000-1234-1234-1234-123412341234}" type="slidenum">
              <a:rPr lang="en-GB" sz="900">
                <a:solidFill>
                  <a:srgbClr val="888888"/>
                </a:solidFill>
                <a:latin typeface="Calibri"/>
                <a:ea typeface="Calibri"/>
                <a:cs typeface="Calibri"/>
                <a:sym typeface="Calibri"/>
              </a:rPr>
              <a:t>‹#›</a:t>
            </a:fld>
            <a:endParaRPr lang="en-GB" sz="900">
              <a:solidFill>
                <a:srgbClr val="888888"/>
              </a:solidFill>
              <a:latin typeface="Calibri"/>
              <a:ea typeface="Calibri"/>
              <a:cs typeface="Calibri"/>
              <a:sym typeface="Calibri"/>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181"/>
        <p:cNvGrpSpPr/>
        <p:nvPr/>
      </p:nvGrpSpPr>
      <p:grpSpPr>
        <a:xfrm>
          <a:off x="0" y="0"/>
          <a:ext cx="0" cy="0"/>
          <a:chOff x="0" y="0"/>
          <a:chExt cx="0" cy="0"/>
        </a:xfrm>
      </p:grpSpPr>
      <p:sp>
        <p:nvSpPr>
          <p:cNvPr id="182" name="Shape 182"/>
          <p:cNvSpPr txBox="1">
            <a:spLocks noGrp="1"/>
          </p:cNvSpPr>
          <p:nvPr>
            <p:ph type="title"/>
          </p:nvPr>
        </p:nvSpPr>
        <p:spPr>
          <a:xfrm>
            <a:off x="629841" y="342900"/>
            <a:ext cx="2949000" cy="1200300"/>
          </a:xfrm>
          <a:prstGeom prst="rect">
            <a:avLst/>
          </a:prstGeom>
          <a:noFill/>
          <a:ln>
            <a:noFill/>
          </a:ln>
        </p:spPr>
        <p:txBody>
          <a:bodyPr wrap="square" lIns="68575" tIns="68575" rIns="68575" bIns="68575" anchor="b" anchorCtr="0"/>
          <a:lstStyle>
            <a:lvl1pPr marL="0" marR="0" lvl="0" indent="0" algn="l" rtl="0">
              <a:lnSpc>
                <a:spcPct val="90000"/>
              </a:lnSpc>
              <a:spcBef>
                <a:spcPts val="0"/>
              </a:spcBef>
              <a:buClr>
                <a:schemeClr val="dk1"/>
              </a:buClr>
              <a:buSzPct val="45833"/>
              <a:buFont typeface="Calibri"/>
              <a:buNone/>
              <a:defRPr sz="2400" b="0" i="0" u="none" strike="noStrike" cap="none">
                <a:solidFill>
                  <a:schemeClr val="dk1"/>
                </a:solidFill>
                <a:latin typeface="Calibri"/>
                <a:ea typeface="Calibri"/>
                <a:cs typeface="Calibri"/>
                <a:sym typeface="Calibri"/>
              </a:defRPr>
            </a:lvl1pPr>
            <a:lvl2pPr lvl="1" indent="0" rtl="0">
              <a:spcBef>
                <a:spcPts val="0"/>
              </a:spcBef>
              <a:buSzPct val="78571"/>
              <a:buNone/>
              <a:defRPr sz="1400"/>
            </a:lvl2pPr>
            <a:lvl3pPr lvl="2" indent="0" rtl="0">
              <a:spcBef>
                <a:spcPts val="0"/>
              </a:spcBef>
              <a:buSzPct val="78571"/>
              <a:buNone/>
              <a:defRPr sz="1400"/>
            </a:lvl3pPr>
            <a:lvl4pPr lvl="3" indent="0" rtl="0">
              <a:spcBef>
                <a:spcPts val="0"/>
              </a:spcBef>
              <a:buSzPct val="78571"/>
              <a:buNone/>
              <a:defRPr sz="1400"/>
            </a:lvl4pPr>
            <a:lvl5pPr lvl="4" indent="0" rtl="0">
              <a:spcBef>
                <a:spcPts val="0"/>
              </a:spcBef>
              <a:buSzPct val="78571"/>
              <a:buNone/>
              <a:defRPr sz="1400"/>
            </a:lvl5pPr>
            <a:lvl6pPr lvl="5" indent="0" rtl="0">
              <a:spcBef>
                <a:spcPts val="0"/>
              </a:spcBef>
              <a:buSzPct val="78571"/>
              <a:buNone/>
              <a:defRPr sz="1400"/>
            </a:lvl6pPr>
            <a:lvl7pPr lvl="6" indent="0" rtl="0">
              <a:spcBef>
                <a:spcPts val="0"/>
              </a:spcBef>
              <a:buSzPct val="78571"/>
              <a:buNone/>
              <a:defRPr sz="1400"/>
            </a:lvl7pPr>
            <a:lvl8pPr lvl="7" indent="0" rtl="0">
              <a:spcBef>
                <a:spcPts val="0"/>
              </a:spcBef>
              <a:buSzPct val="78571"/>
              <a:buNone/>
              <a:defRPr sz="1400"/>
            </a:lvl8pPr>
            <a:lvl9pPr lvl="8" indent="0" rtl="0">
              <a:spcBef>
                <a:spcPts val="0"/>
              </a:spcBef>
              <a:buSzPct val="78571"/>
              <a:buNone/>
              <a:defRPr sz="1400"/>
            </a:lvl9pPr>
          </a:lstStyle>
          <a:p>
            <a:endParaRPr/>
          </a:p>
        </p:txBody>
      </p:sp>
      <p:sp>
        <p:nvSpPr>
          <p:cNvPr id="183" name="Shape 183"/>
          <p:cNvSpPr>
            <a:spLocks noGrp="1"/>
          </p:cNvSpPr>
          <p:nvPr>
            <p:ph type="pic" idx="2"/>
          </p:nvPr>
        </p:nvSpPr>
        <p:spPr>
          <a:xfrm>
            <a:off x="3887391" y="740569"/>
            <a:ext cx="4629300" cy="3655200"/>
          </a:xfrm>
          <a:prstGeom prst="rect">
            <a:avLst/>
          </a:prstGeom>
          <a:noFill/>
          <a:ln>
            <a:noFill/>
          </a:ln>
        </p:spPr>
        <p:txBody>
          <a:bodyPr wrap="square" lIns="68575" tIns="68575" rIns="68575" bIns="68575" anchor="t" anchorCtr="0"/>
          <a:lstStyle>
            <a:lvl1pPr marL="0" marR="0" lvl="0" indent="0" algn="l" rtl="0">
              <a:lnSpc>
                <a:spcPct val="90000"/>
              </a:lnSpc>
              <a:spcBef>
                <a:spcPts val="800"/>
              </a:spcBef>
              <a:buClr>
                <a:schemeClr val="dk1"/>
              </a:buClr>
              <a:buSzPct val="45833"/>
              <a:buFont typeface="Arial"/>
              <a:buNone/>
              <a:defRPr sz="2400" b="0" i="0" u="none" strike="noStrike" cap="none">
                <a:solidFill>
                  <a:schemeClr val="dk1"/>
                </a:solidFill>
                <a:latin typeface="Calibri"/>
                <a:ea typeface="Calibri"/>
                <a:cs typeface="Calibri"/>
                <a:sym typeface="Calibri"/>
              </a:defRPr>
            </a:lvl1pPr>
            <a:lvl2pPr marL="342900" marR="0" lvl="1" indent="0" algn="l" rtl="0">
              <a:lnSpc>
                <a:spcPct val="90000"/>
              </a:lnSpc>
              <a:spcBef>
                <a:spcPts val="400"/>
              </a:spcBef>
              <a:buClr>
                <a:schemeClr val="dk1"/>
              </a:buClr>
              <a:buSzPct val="52380"/>
              <a:buFont typeface="Arial"/>
              <a:buNone/>
              <a:defRPr sz="2100" b="0" i="0" u="none" strike="noStrike" cap="none">
                <a:solidFill>
                  <a:schemeClr val="dk1"/>
                </a:solidFill>
                <a:latin typeface="Calibri"/>
                <a:ea typeface="Calibri"/>
                <a:cs typeface="Calibri"/>
                <a:sym typeface="Calibri"/>
              </a:defRPr>
            </a:lvl2pPr>
            <a:lvl3pPr marL="685800" marR="0" lvl="2" indent="0" algn="l" rtl="0">
              <a:lnSpc>
                <a:spcPct val="90000"/>
              </a:lnSpc>
              <a:spcBef>
                <a:spcPts val="400"/>
              </a:spcBef>
              <a:buClr>
                <a:schemeClr val="dk1"/>
              </a:buClr>
              <a:buSzPct val="61111"/>
              <a:buFont typeface="Arial"/>
              <a:buNone/>
              <a:defRPr sz="1800" b="0" i="0" u="none" strike="noStrike" cap="none">
                <a:solidFill>
                  <a:schemeClr val="dk1"/>
                </a:solidFill>
                <a:latin typeface="Calibri"/>
                <a:ea typeface="Calibri"/>
                <a:cs typeface="Calibri"/>
                <a:sym typeface="Calibri"/>
              </a:defRPr>
            </a:lvl3pPr>
            <a:lvl4pPr marL="1028700" marR="0" lvl="3" indent="0" algn="l" rtl="0">
              <a:lnSpc>
                <a:spcPct val="90000"/>
              </a:lnSpc>
              <a:spcBef>
                <a:spcPts val="400"/>
              </a:spcBef>
              <a:buClr>
                <a:schemeClr val="dk1"/>
              </a:buClr>
              <a:buSzPct val="73333"/>
              <a:buFont typeface="Arial"/>
              <a:buNone/>
              <a:defRPr sz="1500" b="0" i="0" u="none" strike="noStrike" cap="none">
                <a:solidFill>
                  <a:schemeClr val="dk1"/>
                </a:solidFill>
                <a:latin typeface="Calibri"/>
                <a:ea typeface="Calibri"/>
                <a:cs typeface="Calibri"/>
                <a:sym typeface="Calibri"/>
              </a:defRPr>
            </a:lvl4pPr>
            <a:lvl5pPr marL="1371600" marR="0" lvl="4" indent="0" algn="l" rtl="0">
              <a:lnSpc>
                <a:spcPct val="90000"/>
              </a:lnSpc>
              <a:spcBef>
                <a:spcPts val="400"/>
              </a:spcBef>
              <a:buClr>
                <a:schemeClr val="dk1"/>
              </a:buClr>
              <a:buSzPct val="73333"/>
              <a:buFont typeface="Arial"/>
              <a:buNone/>
              <a:defRPr sz="1500" b="0" i="0" u="none" strike="noStrike" cap="none">
                <a:solidFill>
                  <a:schemeClr val="dk1"/>
                </a:solidFill>
                <a:latin typeface="Calibri"/>
                <a:ea typeface="Calibri"/>
                <a:cs typeface="Calibri"/>
                <a:sym typeface="Calibri"/>
              </a:defRPr>
            </a:lvl5pPr>
            <a:lvl6pPr marL="1714500" marR="0" lvl="5" indent="0" algn="l" rtl="0">
              <a:lnSpc>
                <a:spcPct val="90000"/>
              </a:lnSpc>
              <a:spcBef>
                <a:spcPts val="400"/>
              </a:spcBef>
              <a:buClr>
                <a:schemeClr val="dk1"/>
              </a:buClr>
              <a:buSzPct val="73333"/>
              <a:buFont typeface="Arial"/>
              <a:buNone/>
              <a:defRPr sz="1500" b="0" i="0" u="none" strike="noStrike" cap="none">
                <a:solidFill>
                  <a:schemeClr val="dk1"/>
                </a:solidFill>
                <a:latin typeface="Calibri"/>
                <a:ea typeface="Calibri"/>
                <a:cs typeface="Calibri"/>
                <a:sym typeface="Calibri"/>
              </a:defRPr>
            </a:lvl6pPr>
            <a:lvl7pPr marL="2057400" marR="0" lvl="6" indent="0" algn="l" rtl="0">
              <a:lnSpc>
                <a:spcPct val="90000"/>
              </a:lnSpc>
              <a:spcBef>
                <a:spcPts val="400"/>
              </a:spcBef>
              <a:buClr>
                <a:schemeClr val="dk1"/>
              </a:buClr>
              <a:buSzPct val="73333"/>
              <a:buFont typeface="Arial"/>
              <a:buNone/>
              <a:defRPr sz="1500" b="0" i="0" u="none" strike="noStrike" cap="none">
                <a:solidFill>
                  <a:schemeClr val="dk1"/>
                </a:solidFill>
                <a:latin typeface="Calibri"/>
                <a:ea typeface="Calibri"/>
                <a:cs typeface="Calibri"/>
                <a:sym typeface="Calibri"/>
              </a:defRPr>
            </a:lvl7pPr>
            <a:lvl8pPr marL="2400300" marR="0" lvl="7" indent="0" algn="l" rtl="0">
              <a:lnSpc>
                <a:spcPct val="90000"/>
              </a:lnSpc>
              <a:spcBef>
                <a:spcPts val="400"/>
              </a:spcBef>
              <a:buClr>
                <a:schemeClr val="dk1"/>
              </a:buClr>
              <a:buSzPct val="73333"/>
              <a:buFont typeface="Arial"/>
              <a:buNone/>
              <a:defRPr sz="1500" b="0" i="0" u="none" strike="noStrike" cap="none">
                <a:solidFill>
                  <a:schemeClr val="dk1"/>
                </a:solidFill>
                <a:latin typeface="Calibri"/>
                <a:ea typeface="Calibri"/>
                <a:cs typeface="Calibri"/>
                <a:sym typeface="Calibri"/>
              </a:defRPr>
            </a:lvl8pPr>
            <a:lvl9pPr marL="2743200" marR="0" lvl="8" indent="0" algn="l" rtl="0">
              <a:lnSpc>
                <a:spcPct val="90000"/>
              </a:lnSpc>
              <a:spcBef>
                <a:spcPts val="400"/>
              </a:spcBef>
              <a:buClr>
                <a:schemeClr val="dk1"/>
              </a:buClr>
              <a:buSzPct val="73333"/>
              <a:buFont typeface="Arial"/>
              <a:buNone/>
              <a:defRPr sz="1500" b="0" i="0" u="none" strike="noStrike" cap="none">
                <a:solidFill>
                  <a:schemeClr val="dk1"/>
                </a:solidFill>
                <a:latin typeface="Calibri"/>
                <a:ea typeface="Calibri"/>
                <a:cs typeface="Calibri"/>
                <a:sym typeface="Calibri"/>
              </a:defRPr>
            </a:lvl9pPr>
          </a:lstStyle>
          <a:p>
            <a:endParaRPr/>
          </a:p>
        </p:txBody>
      </p:sp>
      <p:sp>
        <p:nvSpPr>
          <p:cNvPr id="184" name="Shape 184"/>
          <p:cNvSpPr txBox="1">
            <a:spLocks noGrp="1"/>
          </p:cNvSpPr>
          <p:nvPr>
            <p:ph type="body" idx="1"/>
          </p:nvPr>
        </p:nvSpPr>
        <p:spPr>
          <a:xfrm>
            <a:off x="629841" y="1543050"/>
            <a:ext cx="2949000" cy="2858700"/>
          </a:xfrm>
          <a:prstGeom prst="rect">
            <a:avLst/>
          </a:prstGeom>
          <a:noFill/>
          <a:ln>
            <a:noFill/>
          </a:ln>
        </p:spPr>
        <p:txBody>
          <a:bodyPr wrap="square" lIns="68575" tIns="68575" rIns="68575" bIns="68575" anchor="t" anchorCtr="0"/>
          <a:lstStyle>
            <a:lvl1pPr marL="0" marR="0" lvl="0" indent="0" algn="l" rtl="0">
              <a:lnSpc>
                <a:spcPct val="90000"/>
              </a:lnSpc>
              <a:spcBef>
                <a:spcPts val="800"/>
              </a:spcBef>
              <a:buClr>
                <a:schemeClr val="dk1"/>
              </a:buClr>
              <a:buSzPct val="175000"/>
              <a:buFont typeface="Arial"/>
              <a:buNone/>
              <a:defRPr sz="1200" b="0" i="0" u="none" strike="noStrike" cap="none">
                <a:solidFill>
                  <a:schemeClr val="dk1"/>
                </a:solidFill>
                <a:latin typeface="Calibri"/>
                <a:ea typeface="Calibri"/>
                <a:cs typeface="Calibri"/>
                <a:sym typeface="Calibri"/>
              </a:defRPr>
            </a:lvl1pPr>
            <a:lvl2pPr marL="342900" marR="0" lvl="1" indent="0" algn="l" rtl="0">
              <a:lnSpc>
                <a:spcPct val="90000"/>
              </a:lnSpc>
              <a:spcBef>
                <a:spcPts val="400"/>
              </a:spcBef>
              <a:buClr>
                <a:schemeClr val="dk1"/>
              </a:buClr>
              <a:buSzPct val="163636"/>
              <a:buFont typeface="Arial"/>
              <a:buNone/>
              <a:defRPr sz="1100" b="0" i="0" u="none" strike="noStrike" cap="none">
                <a:solidFill>
                  <a:schemeClr val="dk1"/>
                </a:solidFill>
                <a:latin typeface="Calibri"/>
                <a:ea typeface="Calibri"/>
                <a:cs typeface="Calibri"/>
                <a:sym typeface="Calibri"/>
              </a:defRPr>
            </a:lvl2pPr>
            <a:lvl3pPr marL="685800" marR="0" lvl="2" indent="0" algn="l" rtl="0">
              <a:lnSpc>
                <a:spcPct val="90000"/>
              </a:lnSpc>
              <a:spcBef>
                <a:spcPts val="400"/>
              </a:spcBef>
              <a:buClr>
                <a:schemeClr val="dk1"/>
              </a:buClr>
              <a:buSzPct val="166666"/>
              <a:buFont typeface="Arial"/>
              <a:buNone/>
              <a:defRPr sz="900" b="0" i="0" u="none" strike="noStrike" cap="none">
                <a:solidFill>
                  <a:schemeClr val="dk1"/>
                </a:solidFill>
                <a:latin typeface="Calibri"/>
                <a:ea typeface="Calibri"/>
                <a:cs typeface="Calibri"/>
                <a:sym typeface="Calibri"/>
              </a:defRPr>
            </a:lvl3pPr>
            <a:lvl4pPr marL="1028700" marR="0" lvl="3" indent="0" algn="l" rtl="0">
              <a:lnSpc>
                <a:spcPct val="90000"/>
              </a:lnSpc>
              <a:spcBef>
                <a:spcPts val="400"/>
              </a:spcBef>
              <a:buClr>
                <a:schemeClr val="dk1"/>
              </a:buClr>
              <a:buSzPct val="175000"/>
              <a:buFont typeface="Arial"/>
              <a:buNone/>
              <a:defRPr sz="800" b="0" i="0" u="none" strike="noStrike" cap="none">
                <a:solidFill>
                  <a:schemeClr val="dk1"/>
                </a:solidFill>
                <a:latin typeface="Calibri"/>
                <a:ea typeface="Calibri"/>
                <a:cs typeface="Calibri"/>
                <a:sym typeface="Calibri"/>
              </a:defRPr>
            </a:lvl4pPr>
            <a:lvl5pPr marL="1371600" marR="0" lvl="4" indent="0" algn="l" rtl="0">
              <a:lnSpc>
                <a:spcPct val="90000"/>
              </a:lnSpc>
              <a:spcBef>
                <a:spcPts val="400"/>
              </a:spcBef>
              <a:buClr>
                <a:schemeClr val="dk1"/>
              </a:buClr>
              <a:buSzPct val="175000"/>
              <a:buFont typeface="Arial"/>
              <a:buNone/>
              <a:defRPr sz="800" b="0" i="0" u="none" strike="noStrike" cap="none">
                <a:solidFill>
                  <a:schemeClr val="dk1"/>
                </a:solidFill>
                <a:latin typeface="Calibri"/>
                <a:ea typeface="Calibri"/>
                <a:cs typeface="Calibri"/>
                <a:sym typeface="Calibri"/>
              </a:defRPr>
            </a:lvl5pPr>
            <a:lvl6pPr marL="1714500" marR="0" lvl="5" indent="0" algn="l" rtl="0">
              <a:lnSpc>
                <a:spcPct val="90000"/>
              </a:lnSpc>
              <a:spcBef>
                <a:spcPts val="400"/>
              </a:spcBef>
              <a:buClr>
                <a:schemeClr val="dk1"/>
              </a:buClr>
              <a:buSzPct val="175000"/>
              <a:buFont typeface="Arial"/>
              <a:buNone/>
              <a:defRPr sz="800" b="0" i="0" u="none" strike="noStrike" cap="none">
                <a:solidFill>
                  <a:schemeClr val="dk1"/>
                </a:solidFill>
                <a:latin typeface="Calibri"/>
                <a:ea typeface="Calibri"/>
                <a:cs typeface="Calibri"/>
                <a:sym typeface="Calibri"/>
              </a:defRPr>
            </a:lvl6pPr>
            <a:lvl7pPr marL="2057400" marR="0" lvl="6" indent="0" algn="l" rtl="0">
              <a:lnSpc>
                <a:spcPct val="90000"/>
              </a:lnSpc>
              <a:spcBef>
                <a:spcPts val="400"/>
              </a:spcBef>
              <a:buClr>
                <a:schemeClr val="dk1"/>
              </a:buClr>
              <a:buSzPct val="175000"/>
              <a:buFont typeface="Arial"/>
              <a:buNone/>
              <a:defRPr sz="800" b="0" i="0" u="none" strike="noStrike" cap="none">
                <a:solidFill>
                  <a:schemeClr val="dk1"/>
                </a:solidFill>
                <a:latin typeface="Calibri"/>
                <a:ea typeface="Calibri"/>
                <a:cs typeface="Calibri"/>
                <a:sym typeface="Calibri"/>
              </a:defRPr>
            </a:lvl7pPr>
            <a:lvl8pPr marL="2400300" marR="0" lvl="7" indent="0" algn="l" rtl="0">
              <a:lnSpc>
                <a:spcPct val="90000"/>
              </a:lnSpc>
              <a:spcBef>
                <a:spcPts val="400"/>
              </a:spcBef>
              <a:buClr>
                <a:schemeClr val="dk1"/>
              </a:buClr>
              <a:buSzPct val="175000"/>
              <a:buFont typeface="Arial"/>
              <a:buNone/>
              <a:defRPr sz="800" b="0" i="0" u="none" strike="noStrike" cap="none">
                <a:solidFill>
                  <a:schemeClr val="dk1"/>
                </a:solidFill>
                <a:latin typeface="Calibri"/>
                <a:ea typeface="Calibri"/>
                <a:cs typeface="Calibri"/>
                <a:sym typeface="Calibri"/>
              </a:defRPr>
            </a:lvl8pPr>
            <a:lvl9pPr marL="2743200" marR="0" lvl="8" indent="0" algn="l" rtl="0">
              <a:lnSpc>
                <a:spcPct val="90000"/>
              </a:lnSpc>
              <a:spcBef>
                <a:spcPts val="400"/>
              </a:spcBef>
              <a:buClr>
                <a:schemeClr val="dk1"/>
              </a:buClr>
              <a:buSzPct val="175000"/>
              <a:buFont typeface="Arial"/>
              <a:buNone/>
              <a:defRPr sz="800" b="0" i="0" u="none" strike="noStrike" cap="none">
                <a:solidFill>
                  <a:schemeClr val="dk1"/>
                </a:solidFill>
                <a:latin typeface="Calibri"/>
                <a:ea typeface="Calibri"/>
                <a:cs typeface="Calibri"/>
                <a:sym typeface="Calibri"/>
              </a:defRPr>
            </a:lvl9pPr>
          </a:lstStyle>
          <a:p>
            <a:endParaRPr/>
          </a:p>
        </p:txBody>
      </p:sp>
      <p:sp>
        <p:nvSpPr>
          <p:cNvPr id="185" name="Shape 185"/>
          <p:cNvSpPr txBox="1">
            <a:spLocks noGrp="1"/>
          </p:cNvSpPr>
          <p:nvPr>
            <p:ph type="dt" idx="10"/>
          </p:nvPr>
        </p:nvSpPr>
        <p:spPr>
          <a:xfrm>
            <a:off x="628650" y="4767263"/>
            <a:ext cx="2057400" cy="273900"/>
          </a:xfrm>
          <a:prstGeom prst="rect">
            <a:avLst/>
          </a:prstGeom>
          <a:noFill/>
          <a:ln>
            <a:noFill/>
          </a:ln>
        </p:spPr>
        <p:txBody>
          <a:bodyPr wrap="square" lIns="68575" tIns="68575" rIns="68575" bIns="68575" anchor="ctr" anchorCtr="0"/>
          <a:lstStyle>
            <a:lvl1pPr marL="0" marR="0" lvl="0" indent="0" algn="l" rtl="0">
              <a:spcBef>
                <a:spcPts val="0"/>
              </a:spcBef>
              <a:buSzPct val="122222"/>
              <a:buNone/>
              <a:defRPr sz="900">
                <a:solidFill>
                  <a:srgbClr val="888888"/>
                </a:solidFill>
                <a:latin typeface="Calibri"/>
                <a:ea typeface="Calibri"/>
                <a:cs typeface="Calibri"/>
                <a:sym typeface="Calibri"/>
              </a:defRPr>
            </a:lvl1pPr>
            <a:lvl2pPr marL="342900" marR="0" lvl="1" indent="0" algn="l" rtl="0">
              <a:spcBef>
                <a:spcPts val="0"/>
              </a:spcBef>
              <a:buSzPct val="78571"/>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SzPct val="78571"/>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SzPct val="78571"/>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SzPct val="78571"/>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SzPct val="78571"/>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SzPct val="78571"/>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SzPct val="78571"/>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SzPct val="78571"/>
              <a:buNone/>
              <a:defRPr sz="1400" b="0" i="0" u="none" strike="noStrike" cap="none">
                <a:solidFill>
                  <a:schemeClr val="dk1"/>
                </a:solidFill>
                <a:latin typeface="Calibri"/>
                <a:ea typeface="Calibri"/>
                <a:cs typeface="Calibri"/>
                <a:sym typeface="Calibri"/>
              </a:defRPr>
            </a:lvl9pPr>
          </a:lstStyle>
          <a:p>
            <a:endParaRPr/>
          </a:p>
        </p:txBody>
      </p:sp>
      <p:sp>
        <p:nvSpPr>
          <p:cNvPr id="186" name="Shape 186"/>
          <p:cNvSpPr txBox="1">
            <a:spLocks noGrp="1"/>
          </p:cNvSpPr>
          <p:nvPr>
            <p:ph type="ftr" idx="11"/>
          </p:nvPr>
        </p:nvSpPr>
        <p:spPr>
          <a:xfrm>
            <a:off x="3028950" y="4767263"/>
            <a:ext cx="3086100" cy="273900"/>
          </a:xfrm>
          <a:prstGeom prst="rect">
            <a:avLst/>
          </a:prstGeom>
          <a:noFill/>
          <a:ln>
            <a:noFill/>
          </a:ln>
        </p:spPr>
        <p:txBody>
          <a:bodyPr wrap="square" lIns="68575" tIns="68575" rIns="68575" bIns="68575" anchor="ctr" anchorCtr="0"/>
          <a:lstStyle>
            <a:lvl1pPr marL="0" marR="0" lvl="0" indent="0" algn="ctr" rtl="0">
              <a:spcBef>
                <a:spcPts val="0"/>
              </a:spcBef>
              <a:buSzPct val="122222"/>
              <a:buNone/>
              <a:defRPr sz="900">
                <a:solidFill>
                  <a:srgbClr val="888888"/>
                </a:solidFill>
                <a:latin typeface="Calibri"/>
                <a:ea typeface="Calibri"/>
                <a:cs typeface="Calibri"/>
                <a:sym typeface="Calibri"/>
              </a:defRPr>
            </a:lvl1pPr>
            <a:lvl2pPr marL="342900" marR="0" lvl="1" indent="0" algn="l" rtl="0">
              <a:spcBef>
                <a:spcPts val="0"/>
              </a:spcBef>
              <a:buSzPct val="78571"/>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SzPct val="78571"/>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SzPct val="78571"/>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SzPct val="78571"/>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SzPct val="78571"/>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SzPct val="78571"/>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SzPct val="78571"/>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SzPct val="78571"/>
              <a:buNone/>
              <a:defRPr sz="1400" b="0" i="0" u="none" strike="noStrike" cap="none">
                <a:solidFill>
                  <a:schemeClr val="dk1"/>
                </a:solidFill>
                <a:latin typeface="Calibri"/>
                <a:ea typeface="Calibri"/>
                <a:cs typeface="Calibri"/>
                <a:sym typeface="Calibri"/>
              </a:defRPr>
            </a:lvl9pPr>
          </a:lstStyle>
          <a:p>
            <a:endParaRPr/>
          </a:p>
        </p:txBody>
      </p:sp>
      <p:sp>
        <p:nvSpPr>
          <p:cNvPr id="187" name="Shape 187"/>
          <p:cNvSpPr txBox="1">
            <a:spLocks noGrp="1"/>
          </p:cNvSpPr>
          <p:nvPr>
            <p:ph type="sldNum" idx="12"/>
          </p:nvPr>
        </p:nvSpPr>
        <p:spPr>
          <a:xfrm>
            <a:off x="6457950" y="4767263"/>
            <a:ext cx="2057400" cy="273900"/>
          </a:xfrm>
          <a:prstGeom prst="rect">
            <a:avLst/>
          </a:prstGeom>
          <a:noFill/>
          <a:ln>
            <a:noFill/>
          </a:ln>
        </p:spPr>
        <p:txBody>
          <a:bodyPr wrap="square" lIns="68575" tIns="34275" rIns="68575" bIns="34275" anchor="ctr" anchorCtr="0">
            <a:noAutofit/>
          </a:bodyPr>
          <a:lstStyle/>
          <a:p>
            <a:pPr marL="0" marR="0" lvl="0" indent="0" algn="r" rtl="0">
              <a:spcBef>
                <a:spcPts val="0"/>
              </a:spcBef>
              <a:buSzPct val="25000"/>
              <a:buNone/>
            </a:pPr>
            <a:fld id="{00000000-1234-1234-1234-123412341234}" type="slidenum">
              <a:rPr lang="en-GB" sz="900">
                <a:solidFill>
                  <a:srgbClr val="888888"/>
                </a:solidFill>
                <a:latin typeface="Calibri"/>
                <a:ea typeface="Calibri"/>
                <a:cs typeface="Calibri"/>
                <a:sym typeface="Calibri"/>
              </a:rPr>
              <a:t>‹#›</a:t>
            </a:fld>
            <a:endParaRPr lang="en-GB" sz="900">
              <a:solidFill>
                <a:srgbClr val="888888"/>
              </a:solidFill>
              <a:latin typeface="Calibri"/>
              <a:ea typeface="Calibri"/>
              <a:cs typeface="Calibri"/>
              <a:sym typeface="Calibri"/>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188"/>
        <p:cNvGrpSpPr/>
        <p:nvPr/>
      </p:nvGrpSpPr>
      <p:grpSpPr>
        <a:xfrm>
          <a:off x="0" y="0"/>
          <a:ext cx="0" cy="0"/>
          <a:chOff x="0" y="0"/>
          <a:chExt cx="0" cy="0"/>
        </a:xfrm>
      </p:grpSpPr>
      <p:sp>
        <p:nvSpPr>
          <p:cNvPr id="189" name="Shape 189"/>
          <p:cNvSpPr txBox="1">
            <a:spLocks noGrp="1"/>
          </p:cNvSpPr>
          <p:nvPr>
            <p:ph type="title"/>
          </p:nvPr>
        </p:nvSpPr>
        <p:spPr>
          <a:xfrm>
            <a:off x="628650" y="273844"/>
            <a:ext cx="7886700" cy="994200"/>
          </a:xfrm>
          <a:prstGeom prst="rect">
            <a:avLst/>
          </a:prstGeom>
          <a:noFill/>
          <a:ln>
            <a:noFill/>
          </a:ln>
        </p:spPr>
        <p:txBody>
          <a:bodyPr wrap="square" lIns="68575" tIns="68575" rIns="68575" bIns="68575" anchor="ctr" anchorCtr="0"/>
          <a:lstStyle>
            <a:lvl1pPr marL="0" marR="0" lvl="0" indent="0" algn="l" rtl="0">
              <a:lnSpc>
                <a:spcPct val="90000"/>
              </a:lnSpc>
              <a:spcBef>
                <a:spcPts val="0"/>
              </a:spcBef>
              <a:buClr>
                <a:schemeClr val="dk1"/>
              </a:buClr>
              <a:buSzPct val="33333"/>
              <a:buFont typeface="Calibri"/>
              <a:buNone/>
              <a:defRPr sz="3300" b="0" i="0" u="none" strike="noStrike" cap="none">
                <a:solidFill>
                  <a:schemeClr val="dk1"/>
                </a:solidFill>
                <a:latin typeface="Calibri"/>
                <a:ea typeface="Calibri"/>
                <a:cs typeface="Calibri"/>
                <a:sym typeface="Calibri"/>
              </a:defRPr>
            </a:lvl1pPr>
            <a:lvl2pPr lvl="1" indent="0" rtl="0">
              <a:spcBef>
                <a:spcPts val="0"/>
              </a:spcBef>
              <a:buSzPct val="78571"/>
              <a:buNone/>
              <a:defRPr sz="1400"/>
            </a:lvl2pPr>
            <a:lvl3pPr lvl="2" indent="0" rtl="0">
              <a:spcBef>
                <a:spcPts val="0"/>
              </a:spcBef>
              <a:buSzPct val="78571"/>
              <a:buNone/>
              <a:defRPr sz="1400"/>
            </a:lvl3pPr>
            <a:lvl4pPr lvl="3" indent="0" rtl="0">
              <a:spcBef>
                <a:spcPts val="0"/>
              </a:spcBef>
              <a:buSzPct val="78571"/>
              <a:buNone/>
              <a:defRPr sz="1400"/>
            </a:lvl4pPr>
            <a:lvl5pPr lvl="4" indent="0" rtl="0">
              <a:spcBef>
                <a:spcPts val="0"/>
              </a:spcBef>
              <a:buSzPct val="78571"/>
              <a:buNone/>
              <a:defRPr sz="1400"/>
            </a:lvl5pPr>
            <a:lvl6pPr lvl="5" indent="0" rtl="0">
              <a:spcBef>
                <a:spcPts val="0"/>
              </a:spcBef>
              <a:buSzPct val="78571"/>
              <a:buNone/>
              <a:defRPr sz="1400"/>
            </a:lvl6pPr>
            <a:lvl7pPr lvl="6" indent="0" rtl="0">
              <a:spcBef>
                <a:spcPts val="0"/>
              </a:spcBef>
              <a:buSzPct val="78571"/>
              <a:buNone/>
              <a:defRPr sz="1400"/>
            </a:lvl7pPr>
            <a:lvl8pPr lvl="7" indent="0" rtl="0">
              <a:spcBef>
                <a:spcPts val="0"/>
              </a:spcBef>
              <a:buSzPct val="78571"/>
              <a:buNone/>
              <a:defRPr sz="1400"/>
            </a:lvl8pPr>
            <a:lvl9pPr lvl="8" indent="0" rtl="0">
              <a:spcBef>
                <a:spcPts val="0"/>
              </a:spcBef>
              <a:buSzPct val="78571"/>
              <a:buNone/>
              <a:defRPr sz="1400"/>
            </a:lvl9pPr>
          </a:lstStyle>
          <a:p>
            <a:endParaRPr/>
          </a:p>
        </p:txBody>
      </p:sp>
      <p:sp>
        <p:nvSpPr>
          <p:cNvPr id="190" name="Shape 190"/>
          <p:cNvSpPr txBox="1">
            <a:spLocks noGrp="1"/>
          </p:cNvSpPr>
          <p:nvPr>
            <p:ph type="body" idx="1"/>
          </p:nvPr>
        </p:nvSpPr>
        <p:spPr>
          <a:xfrm rot="5400000">
            <a:off x="2940300" y="-942431"/>
            <a:ext cx="3263400" cy="7886700"/>
          </a:xfrm>
          <a:prstGeom prst="rect">
            <a:avLst/>
          </a:prstGeom>
          <a:noFill/>
          <a:ln>
            <a:noFill/>
          </a:ln>
        </p:spPr>
        <p:txBody>
          <a:bodyPr wrap="square" lIns="68575" tIns="68575" rIns="68575" bIns="68575" anchor="t" anchorCtr="0"/>
          <a:lstStyle>
            <a:lvl1pPr marL="177800" marR="0" lvl="0" indent="-38100" algn="l" rtl="0">
              <a:lnSpc>
                <a:spcPct val="90000"/>
              </a:lnSpc>
              <a:spcBef>
                <a:spcPts val="800"/>
              </a:spcBef>
              <a:buClr>
                <a:schemeClr val="dk1"/>
              </a:buClr>
              <a:buSzPct val="100000"/>
              <a:buFont typeface="Arial"/>
              <a:buChar char="•"/>
              <a:defRPr sz="2100" b="0" i="0" u="none" strike="noStrike" cap="none">
                <a:solidFill>
                  <a:schemeClr val="dk1"/>
                </a:solidFill>
                <a:latin typeface="Calibri"/>
                <a:ea typeface="Calibri"/>
                <a:cs typeface="Calibri"/>
                <a:sym typeface="Calibri"/>
              </a:defRPr>
            </a:lvl1pPr>
            <a:lvl2pPr marL="520700" marR="0" lvl="1" indent="-63500" algn="l" rtl="0">
              <a:lnSpc>
                <a:spcPct val="90000"/>
              </a:lnSpc>
              <a:spcBef>
                <a:spcPts val="4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2pPr>
            <a:lvl3pPr marL="863600" marR="0" lvl="2" indent="-76200" algn="l" rtl="0">
              <a:lnSpc>
                <a:spcPct val="90000"/>
              </a:lnSpc>
              <a:spcBef>
                <a:spcPts val="4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3pPr>
            <a:lvl4pPr marL="1206500" marR="0" lvl="3"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4pPr>
            <a:lvl5pPr marL="1549400" marR="0" lvl="4"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5pPr>
            <a:lvl6pPr marL="1892300" marR="0" lvl="5"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6pPr>
            <a:lvl7pPr marL="2235200" marR="0" lvl="6"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7pPr>
            <a:lvl8pPr marL="2578100" marR="0" lvl="7"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8pPr>
            <a:lvl9pPr marL="2921000" marR="0" lvl="8"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91" name="Shape 191"/>
          <p:cNvSpPr txBox="1">
            <a:spLocks noGrp="1"/>
          </p:cNvSpPr>
          <p:nvPr>
            <p:ph type="dt" idx="10"/>
          </p:nvPr>
        </p:nvSpPr>
        <p:spPr>
          <a:xfrm>
            <a:off x="628650" y="4767263"/>
            <a:ext cx="2057400" cy="273900"/>
          </a:xfrm>
          <a:prstGeom prst="rect">
            <a:avLst/>
          </a:prstGeom>
          <a:noFill/>
          <a:ln>
            <a:noFill/>
          </a:ln>
        </p:spPr>
        <p:txBody>
          <a:bodyPr wrap="square" lIns="68575" tIns="68575" rIns="68575" bIns="68575" anchor="ctr" anchorCtr="0"/>
          <a:lstStyle>
            <a:lvl1pPr marL="0" marR="0" lvl="0" indent="0" algn="l" rtl="0">
              <a:spcBef>
                <a:spcPts val="0"/>
              </a:spcBef>
              <a:buSzPct val="122222"/>
              <a:buNone/>
              <a:defRPr sz="900">
                <a:solidFill>
                  <a:srgbClr val="888888"/>
                </a:solidFill>
                <a:latin typeface="Calibri"/>
                <a:ea typeface="Calibri"/>
                <a:cs typeface="Calibri"/>
                <a:sym typeface="Calibri"/>
              </a:defRPr>
            </a:lvl1pPr>
            <a:lvl2pPr marL="342900" marR="0" lvl="1" indent="0" algn="l" rtl="0">
              <a:spcBef>
                <a:spcPts val="0"/>
              </a:spcBef>
              <a:buSzPct val="78571"/>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SzPct val="78571"/>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SzPct val="78571"/>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SzPct val="78571"/>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SzPct val="78571"/>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SzPct val="78571"/>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SzPct val="78571"/>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SzPct val="78571"/>
              <a:buNone/>
              <a:defRPr sz="1400" b="0" i="0" u="none" strike="noStrike" cap="none">
                <a:solidFill>
                  <a:schemeClr val="dk1"/>
                </a:solidFill>
                <a:latin typeface="Calibri"/>
                <a:ea typeface="Calibri"/>
                <a:cs typeface="Calibri"/>
                <a:sym typeface="Calibri"/>
              </a:defRPr>
            </a:lvl9pPr>
          </a:lstStyle>
          <a:p>
            <a:endParaRPr/>
          </a:p>
        </p:txBody>
      </p:sp>
      <p:sp>
        <p:nvSpPr>
          <p:cNvPr id="192" name="Shape 192"/>
          <p:cNvSpPr txBox="1">
            <a:spLocks noGrp="1"/>
          </p:cNvSpPr>
          <p:nvPr>
            <p:ph type="ftr" idx="11"/>
          </p:nvPr>
        </p:nvSpPr>
        <p:spPr>
          <a:xfrm>
            <a:off x="3028950" y="4767263"/>
            <a:ext cx="3086100" cy="273900"/>
          </a:xfrm>
          <a:prstGeom prst="rect">
            <a:avLst/>
          </a:prstGeom>
          <a:noFill/>
          <a:ln>
            <a:noFill/>
          </a:ln>
        </p:spPr>
        <p:txBody>
          <a:bodyPr wrap="square" lIns="68575" tIns="68575" rIns="68575" bIns="68575" anchor="ctr" anchorCtr="0"/>
          <a:lstStyle>
            <a:lvl1pPr marL="0" marR="0" lvl="0" indent="0" algn="ctr" rtl="0">
              <a:spcBef>
                <a:spcPts val="0"/>
              </a:spcBef>
              <a:buSzPct val="122222"/>
              <a:buNone/>
              <a:defRPr sz="900">
                <a:solidFill>
                  <a:srgbClr val="888888"/>
                </a:solidFill>
                <a:latin typeface="Calibri"/>
                <a:ea typeface="Calibri"/>
                <a:cs typeface="Calibri"/>
                <a:sym typeface="Calibri"/>
              </a:defRPr>
            </a:lvl1pPr>
            <a:lvl2pPr marL="342900" marR="0" lvl="1" indent="0" algn="l" rtl="0">
              <a:spcBef>
                <a:spcPts val="0"/>
              </a:spcBef>
              <a:buSzPct val="78571"/>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SzPct val="78571"/>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SzPct val="78571"/>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SzPct val="78571"/>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SzPct val="78571"/>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SzPct val="78571"/>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SzPct val="78571"/>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SzPct val="78571"/>
              <a:buNone/>
              <a:defRPr sz="1400" b="0" i="0" u="none" strike="noStrike" cap="none">
                <a:solidFill>
                  <a:schemeClr val="dk1"/>
                </a:solidFill>
                <a:latin typeface="Calibri"/>
                <a:ea typeface="Calibri"/>
                <a:cs typeface="Calibri"/>
                <a:sym typeface="Calibri"/>
              </a:defRPr>
            </a:lvl9pPr>
          </a:lstStyle>
          <a:p>
            <a:endParaRPr/>
          </a:p>
        </p:txBody>
      </p:sp>
      <p:sp>
        <p:nvSpPr>
          <p:cNvPr id="193" name="Shape 193"/>
          <p:cNvSpPr txBox="1">
            <a:spLocks noGrp="1"/>
          </p:cNvSpPr>
          <p:nvPr>
            <p:ph type="sldNum" idx="12"/>
          </p:nvPr>
        </p:nvSpPr>
        <p:spPr>
          <a:xfrm>
            <a:off x="6457950" y="4767263"/>
            <a:ext cx="2057400" cy="273900"/>
          </a:xfrm>
          <a:prstGeom prst="rect">
            <a:avLst/>
          </a:prstGeom>
          <a:noFill/>
          <a:ln>
            <a:noFill/>
          </a:ln>
        </p:spPr>
        <p:txBody>
          <a:bodyPr wrap="square" lIns="68575" tIns="34275" rIns="68575" bIns="34275" anchor="ctr" anchorCtr="0">
            <a:noAutofit/>
          </a:bodyPr>
          <a:lstStyle/>
          <a:p>
            <a:pPr marL="0" marR="0" lvl="0" indent="0" algn="r" rtl="0">
              <a:spcBef>
                <a:spcPts val="0"/>
              </a:spcBef>
              <a:buSzPct val="25000"/>
              <a:buNone/>
            </a:pPr>
            <a:fld id="{00000000-1234-1234-1234-123412341234}" type="slidenum">
              <a:rPr lang="en-GB" sz="900">
                <a:solidFill>
                  <a:srgbClr val="888888"/>
                </a:solidFill>
                <a:latin typeface="Calibri"/>
                <a:ea typeface="Calibri"/>
                <a:cs typeface="Calibri"/>
                <a:sym typeface="Calibri"/>
              </a:rPr>
              <a:t>‹#›</a:t>
            </a:fld>
            <a:endParaRPr lang="en-GB" sz="900">
              <a:solidFill>
                <a:srgbClr val="888888"/>
              </a:solidFill>
              <a:latin typeface="Calibri"/>
              <a:ea typeface="Calibri"/>
              <a:cs typeface="Calibri"/>
              <a:sym typeface="Calibri"/>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194"/>
        <p:cNvGrpSpPr/>
        <p:nvPr/>
      </p:nvGrpSpPr>
      <p:grpSpPr>
        <a:xfrm>
          <a:off x="0" y="0"/>
          <a:ext cx="0" cy="0"/>
          <a:chOff x="0" y="0"/>
          <a:chExt cx="0" cy="0"/>
        </a:xfrm>
      </p:grpSpPr>
      <p:sp>
        <p:nvSpPr>
          <p:cNvPr id="195" name="Shape 195"/>
          <p:cNvSpPr txBox="1">
            <a:spLocks noGrp="1"/>
          </p:cNvSpPr>
          <p:nvPr>
            <p:ph type="title"/>
          </p:nvPr>
        </p:nvSpPr>
        <p:spPr>
          <a:xfrm rot="5400000">
            <a:off x="5350050" y="1467544"/>
            <a:ext cx="4359000" cy="1971600"/>
          </a:xfrm>
          <a:prstGeom prst="rect">
            <a:avLst/>
          </a:prstGeom>
          <a:noFill/>
          <a:ln>
            <a:noFill/>
          </a:ln>
        </p:spPr>
        <p:txBody>
          <a:bodyPr wrap="square" lIns="68575" tIns="68575" rIns="68575" bIns="68575" anchor="ctr" anchorCtr="0"/>
          <a:lstStyle>
            <a:lvl1pPr marL="0" marR="0" lvl="0" indent="0" algn="l" rtl="0">
              <a:lnSpc>
                <a:spcPct val="90000"/>
              </a:lnSpc>
              <a:spcBef>
                <a:spcPts val="0"/>
              </a:spcBef>
              <a:buClr>
                <a:schemeClr val="dk1"/>
              </a:buClr>
              <a:buSzPct val="33333"/>
              <a:buFont typeface="Calibri"/>
              <a:buNone/>
              <a:defRPr sz="3300" b="0" i="0" u="none" strike="noStrike" cap="none">
                <a:solidFill>
                  <a:schemeClr val="dk1"/>
                </a:solidFill>
                <a:latin typeface="Calibri"/>
                <a:ea typeface="Calibri"/>
                <a:cs typeface="Calibri"/>
                <a:sym typeface="Calibri"/>
              </a:defRPr>
            </a:lvl1pPr>
            <a:lvl2pPr lvl="1" indent="0" rtl="0">
              <a:spcBef>
                <a:spcPts val="0"/>
              </a:spcBef>
              <a:buSzPct val="78571"/>
              <a:buNone/>
              <a:defRPr sz="1400"/>
            </a:lvl2pPr>
            <a:lvl3pPr lvl="2" indent="0" rtl="0">
              <a:spcBef>
                <a:spcPts val="0"/>
              </a:spcBef>
              <a:buSzPct val="78571"/>
              <a:buNone/>
              <a:defRPr sz="1400"/>
            </a:lvl3pPr>
            <a:lvl4pPr lvl="3" indent="0" rtl="0">
              <a:spcBef>
                <a:spcPts val="0"/>
              </a:spcBef>
              <a:buSzPct val="78571"/>
              <a:buNone/>
              <a:defRPr sz="1400"/>
            </a:lvl4pPr>
            <a:lvl5pPr lvl="4" indent="0" rtl="0">
              <a:spcBef>
                <a:spcPts val="0"/>
              </a:spcBef>
              <a:buSzPct val="78571"/>
              <a:buNone/>
              <a:defRPr sz="1400"/>
            </a:lvl5pPr>
            <a:lvl6pPr lvl="5" indent="0" rtl="0">
              <a:spcBef>
                <a:spcPts val="0"/>
              </a:spcBef>
              <a:buSzPct val="78571"/>
              <a:buNone/>
              <a:defRPr sz="1400"/>
            </a:lvl6pPr>
            <a:lvl7pPr lvl="6" indent="0" rtl="0">
              <a:spcBef>
                <a:spcPts val="0"/>
              </a:spcBef>
              <a:buSzPct val="78571"/>
              <a:buNone/>
              <a:defRPr sz="1400"/>
            </a:lvl7pPr>
            <a:lvl8pPr lvl="7" indent="0" rtl="0">
              <a:spcBef>
                <a:spcPts val="0"/>
              </a:spcBef>
              <a:buSzPct val="78571"/>
              <a:buNone/>
              <a:defRPr sz="1400"/>
            </a:lvl8pPr>
            <a:lvl9pPr lvl="8" indent="0" rtl="0">
              <a:spcBef>
                <a:spcPts val="0"/>
              </a:spcBef>
              <a:buSzPct val="78571"/>
              <a:buNone/>
              <a:defRPr sz="1400"/>
            </a:lvl9pPr>
          </a:lstStyle>
          <a:p>
            <a:endParaRPr/>
          </a:p>
        </p:txBody>
      </p:sp>
      <p:sp>
        <p:nvSpPr>
          <p:cNvPr id="196" name="Shape 196"/>
          <p:cNvSpPr txBox="1">
            <a:spLocks noGrp="1"/>
          </p:cNvSpPr>
          <p:nvPr>
            <p:ph type="body" idx="1"/>
          </p:nvPr>
        </p:nvSpPr>
        <p:spPr>
          <a:xfrm rot="5400000">
            <a:off x="1349475" y="-447056"/>
            <a:ext cx="4359000" cy="5800800"/>
          </a:xfrm>
          <a:prstGeom prst="rect">
            <a:avLst/>
          </a:prstGeom>
          <a:noFill/>
          <a:ln>
            <a:noFill/>
          </a:ln>
        </p:spPr>
        <p:txBody>
          <a:bodyPr wrap="square" lIns="68575" tIns="68575" rIns="68575" bIns="68575" anchor="t" anchorCtr="0"/>
          <a:lstStyle>
            <a:lvl1pPr marL="177800" marR="0" lvl="0" indent="-38100" algn="l" rtl="0">
              <a:lnSpc>
                <a:spcPct val="90000"/>
              </a:lnSpc>
              <a:spcBef>
                <a:spcPts val="800"/>
              </a:spcBef>
              <a:buClr>
                <a:schemeClr val="dk1"/>
              </a:buClr>
              <a:buSzPct val="100000"/>
              <a:buFont typeface="Arial"/>
              <a:buChar char="•"/>
              <a:defRPr sz="2100" b="0" i="0" u="none" strike="noStrike" cap="none">
                <a:solidFill>
                  <a:schemeClr val="dk1"/>
                </a:solidFill>
                <a:latin typeface="Calibri"/>
                <a:ea typeface="Calibri"/>
                <a:cs typeface="Calibri"/>
                <a:sym typeface="Calibri"/>
              </a:defRPr>
            </a:lvl1pPr>
            <a:lvl2pPr marL="520700" marR="0" lvl="1" indent="-63500" algn="l" rtl="0">
              <a:lnSpc>
                <a:spcPct val="90000"/>
              </a:lnSpc>
              <a:spcBef>
                <a:spcPts val="4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2pPr>
            <a:lvl3pPr marL="863600" marR="0" lvl="2" indent="-76200" algn="l" rtl="0">
              <a:lnSpc>
                <a:spcPct val="90000"/>
              </a:lnSpc>
              <a:spcBef>
                <a:spcPts val="4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3pPr>
            <a:lvl4pPr marL="1206500" marR="0" lvl="3"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4pPr>
            <a:lvl5pPr marL="1549400" marR="0" lvl="4"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5pPr>
            <a:lvl6pPr marL="1892300" marR="0" lvl="5"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6pPr>
            <a:lvl7pPr marL="2235200" marR="0" lvl="6"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7pPr>
            <a:lvl8pPr marL="2578100" marR="0" lvl="7"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8pPr>
            <a:lvl9pPr marL="2921000" marR="0" lvl="8"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97" name="Shape 197"/>
          <p:cNvSpPr txBox="1">
            <a:spLocks noGrp="1"/>
          </p:cNvSpPr>
          <p:nvPr>
            <p:ph type="dt" idx="10"/>
          </p:nvPr>
        </p:nvSpPr>
        <p:spPr>
          <a:xfrm>
            <a:off x="628650" y="4767263"/>
            <a:ext cx="2057400" cy="273900"/>
          </a:xfrm>
          <a:prstGeom prst="rect">
            <a:avLst/>
          </a:prstGeom>
          <a:noFill/>
          <a:ln>
            <a:noFill/>
          </a:ln>
        </p:spPr>
        <p:txBody>
          <a:bodyPr wrap="square" lIns="68575" tIns="68575" rIns="68575" bIns="68575" anchor="ctr" anchorCtr="0"/>
          <a:lstStyle>
            <a:lvl1pPr marL="0" marR="0" lvl="0" indent="0" algn="l" rtl="0">
              <a:spcBef>
                <a:spcPts val="0"/>
              </a:spcBef>
              <a:buSzPct val="122222"/>
              <a:buNone/>
              <a:defRPr sz="900">
                <a:solidFill>
                  <a:srgbClr val="888888"/>
                </a:solidFill>
                <a:latin typeface="Calibri"/>
                <a:ea typeface="Calibri"/>
                <a:cs typeface="Calibri"/>
                <a:sym typeface="Calibri"/>
              </a:defRPr>
            </a:lvl1pPr>
            <a:lvl2pPr marL="342900" marR="0" lvl="1" indent="0" algn="l" rtl="0">
              <a:spcBef>
                <a:spcPts val="0"/>
              </a:spcBef>
              <a:buSzPct val="78571"/>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SzPct val="78571"/>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SzPct val="78571"/>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SzPct val="78571"/>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SzPct val="78571"/>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SzPct val="78571"/>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SzPct val="78571"/>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SzPct val="78571"/>
              <a:buNone/>
              <a:defRPr sz="1400" b="0" i="0" u="none" strike="noStrike" cap="none">
                <a:solidFill>
                  <a:schemeClr val="dk1"/>
                </a:solidFill>
                <a:latin typeface="Calibri"/>
                <a:ea typeface="Calibri"/>
                <a:cs typeface="Calibri"/>
                <a:sym typeface="Calibri"/>
              </a:defRPr>
            </a:lvl9pPr>
          </a:lstStyle>
          <a:p>
            <a:endParaRPr/>
          </a:p>
        </p:txBody>
      </p:sp>
      <p:sp>
        <p:nvSpPr>
          <p:cNvPr id="198" name="Shape 198"/>
          <p:cNvSpPr txBox="1">
            <a:spLocks noGrp="1"/>
          </p:cNvSpPr>
          <p:nvPr>
            <p:ph type="ftr" idx="11"/>
          </p:nvPr>
        </p:nvSpPr>
        <p:spPr>
          <a:xfrm>
            <a:off x="3028950" y="4767263"/>
            <a:ext cx="3086100" cy="273900"/>
          </a:xfrm>
          <a:prstGeom prst="rect">
            <a:avLst/>
          </a:prstGeom>
          <a:noFill/>
          <a:ln>
            <a:noFill/>
          </a:ln>
        </p:spPr>
        <p:txBody>
          <a:bodyPr wrap="square" lIns="68575" tIns="68575" rIns="68575" bIns="68575" anchor="ctr" anchorCtr="0"/>
          <a:lstStyle>
            <a:lvl1pPr marL="0" marR="0" lvl="0" indent="0" algn="ctr" rtl="0">
              <a:spcBef>
                <a:spcPts val="0"/>
              </a:spcBef>
              <a:buSzPct val="122222"/>
              <a:buNone/>
              <a:defRPr sz="900">
                <a:solidFill>
                  <a:srgbClr val="888888"/>
                </a:solidFill>
                <a:latin typeface="Calibri"/>
                <a:ea typeface="Calibri"/>
                <a:cs typeface="Calibri"/>
                <a:sym typeface="Calibri"/>
              </a:defRPr>
            </a:lvl1pPr>
            <a:lvl2pPr marL="342900" marR="0" lvl="1" indent="0" algn="l" rtl="0">
              <a:spcBef>
                <a:spcPts val="0"/>
              </a:spcBef>
              <a:buSzPct val="78571"/>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SzPct val="78571"/>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SzPct val="78571"/>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SzPct val="78571"/>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SzPct val="78571"/>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SzPct val="78571"/>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SzPct val="78571"/>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SzPct val="78571"/>
              <a:buNone/>
              <a:defRPr sz="1400" b="0" i="0" u="none" strike="noStrike" cap="none">
                <a:solidFill>
                  <a:schemeClr val="dk1"/>
                </a:solidFill>
                <a:latin typeface="Calibri"/>
                <a:ea typeface="Calibri"/>
                <a:cs typeface="Calibri"/>
                <a:sym typeface="Calibri"/>
              </a:defRPr>
            </a:lvl9pPr>
          </a:lstStyle>
          <a:p>
            <a:endParaRPr/>
          </a:p>
        </p:txBody>
      </p:sp>
      <p:sp>
        <p:nvSpPr>
          <p:cNvPr id="199" name="Shape 199"/>
          <p:cNvSpPr txBox="1">
            <a:spLocks noGrp="1"/>
          </p:cNvSpPr>
          <p:nvPr>
            <p:ph type="sldNum" idx="12"/>
          </p:nvPr>
        </p:nvSpPr>
        <p:spPr>
          <a:xfrm>
            <a:off x="6457950" y="4767263"/>
            <a:ext cx="2057400" cy="273900"/>
          </a:xfrm>
          <a:prstGeom prst="rect">
            <a:avLst/>
          </a:prstGeom>
          <a:noFill/>
          <a:ln>
            <a:noFill/>
          </a:ln>
        </p:spPr>
        <p:txBody>
          <a:bodyPr wrap="square" lIns="68575" tIns="34275" rIns="68575" bIns="34275" anchor="ctr" anchorCtr="0">
            <a:noAutofit/>
          </a:bodyPr>
          <a:lstStyle/>
          <a:p>
            <a:pPr marL="0" marR="0" lvl="0" indent="0" algn="r" rtl="0">
              <a:spcBef>
                <a:spcPts val="0"/>
              </a:spcBef>
              <a:buSzPct val="25000"/>
              <a:buNone/>
            </a:pPr>
            <a:fld id="{00000000-1234-1234-1234-123412341234}" type="slidenum">
              <a:rPr lang="en-GB" sz="900">
                <a:solidFill>
                  <a:srgbClr val="888888"/>
                </a:solidFill>
                <a:latin typeface="Calibri"/>
                <a:ea typeface="Calibri"/>
                <a:cs typeface="Calibri"/>
                <a:sym typeface="Calibri"/>
              </a:rPr>
              <a:t>‹#›</a:t>
            </a:fld>
            <a:endParaRPr lang="en-GB" sz="900">
              <a:solidFill>
                <a:srgbClr val="888888"/>
              </a:solidFill>
              <a:latin typeface="Calibri"/>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311700" y="445025"/>
            <a:ext cx="8520600" cy="572700"/>
          </a:xfrm>
          <a:prstGeom prst="rect">
            <a:avLst/>
          </a:prstGeom>
          <a:noFill/>
          <a:ln>
            <a:noFill/>
          </a:ln>
        </p:spPr>
        <p:txBody>
          <a:bodyPr wrap="square" lIns="91425" tIns="91425" rIns="91425" bIns="91425" anchor="t" anchorCtr="0"/>
          <a:lstStyle>
            <a:lvl1pPr lvl="0">
              <a:spcBef>
                <a:spcPts val="0"/>
              </a:spcBef>
              <a:buClr>
                <a:schemeClr val="dk1"/>
              </a:buClr>
              <a:buSzPct val="100000"/>
              <a:buNone/>
              <a:defRPr sz="2800">
                <a:solidFill>
                  <a:schemeClr val="dk1"/>
                </a:solidFill>
              </a:defRPr>
            </a:lvl1pPr>
            <a:lvl2pPr lvl="1">
              <a:spcBef>
                <a:spcPts val="0"/>
              </a:spcBef>
              <a:buClr>
                <a:schemeClr val="dk1"/>
              </a:buClr>
              <a:buSzPct val="100000"/>
              <a:buNone/>
              <a:defRPr sz="2800">
                <a:solidFill>
                  <a:schemeClr val="dk1"/>
                </a:solidFill>
              </a:defRPr>
            </a:lvl2pPr>
            <a:lvl3pPr lvl="2">
              <a:spcBef>
                <a:spcPts val="0"/>
              </a:spcBef>
              <a:buClr>
                <a:schemeClr val="dk1"/>
              </a:buClr>
              <a:buSzPct val="100000"/>
              <a:buNone/>
              <a:defRPr sz="2800">
                <a:solidFill>
                  <a:schemeClr val="dk1"/>
                </a:solidFill>
              </a:defRPr>
            </a:lvl3pPr>
            <a:lvl4pPr lvl="3">
              <a:spcBef>
                <a:spcPts val="0"/>
              </a:spcBef>
              <a:buClr>
                <a:schemeClr val="dk1"/>
              </a:buClr>
              <a:buSzPct val="100000"/>
              <a:buNone/>
              <a:defRPr sz="2800">
                <a:solidFill>
                  <a:schemeClr val="dk1"/>
                </a:solidFill>
              </a:defRPr>
            </a:lvl4pPr>
            <a:lvl5pPr lvl="4">
              <a:spcBef>
                <a:spcPts val="0"/>
              </a:spcBef>
              <a:buClr>
                <a:schemeClr val="dk1"/>
              </a:buClr>
              <a:buSzPct val="100000"/>
              <a:buNone/>
              <a:defRPr sz="2800">
                <a:solidFill>
                  <a:schemeClr val="dk1"/>
                </a:solidFill>
              </a:defRPr>
            </a:lvl5pPr>
            <a:lvl6pPr lvl="5">
              <a:spcBef>
                <a:spcPts val="0"/>
              </a:spcBef>
              <a:buClr>
                <a:schemeClr val="dk1"/>
              </a:buClr>
              <a:buSzPct val="100000"/>
              <a:buNone/>
              <a:defRPr sz="2800">
                <a:solidFill>
                  <a:schemeClr val="dk1"/>
                </a:solidFill>
              </a:defRPr>
            </a:lvl6pPr>
            <a:lvl7pPr lvl="6">
              <a:spcBef>
                <a:spcPts val="0"/>
              </a:spcBef>
              <a:buClr>
                <a:schemeClr val="dk1"/>
              </a:buClr>
              <a:buSzPct val="100000"/>
              <a:buNone/>
              <a:defRPr sz="2800">
                <a:solidFill>
                  <a:schemeClr val="dk1"/>
                </a:solidFill>
              </a:defRPr>
            </a:lvl7pPr>
            <a:lvl8pPr lvl="7">
              <a:spcBef>
                <a:spcPts val="0"/>
              </a:spcBef>
              <a:buClr>
                <a:schemeClr val="dk1"/>
              </a:buClr>
              <a:buSzPct val="100000"/>
              <a:buNone/>
              <a:defRPr sz="2800">
                <a:solidFill>
                  <a:schemeClr val="dk1"/>
                </a:solidFill>
              </a:defRPr>
            </a:lvl8pPr>
            <a:lvl9pPr lvl="8">
              <a:spcBef>
                <a:spcPts val="0"/>
              </a:spcBef>
              <a:buClr>
                <a:schemeClr val="dk1"/>
              </a:buClr>
              <a:buSzPct val="100000"/>
              <a:buNone/>
              <a:defRPr sz="2800">
                <a:solidFill>
                  <a:schemeClr val="dk1"/>
                </a:solidFill>
              </a:defRPr>
            </a:lvl9pPr>
          </a:lstStyle>
          <a:p>
            <a:endParaRPr/>
          </a:p>
        </p:txBody>
      </p:sp>
      <p:sp>
        <p:nvSpPr>
          <p:cNvPr id="7" name="Shape 7"/>
          <p:cNvSpPr txBox="1">
            <a:spLocks noGrp="1"/>
          </p:cNvSpPr>
          <p:nvPr>
            <p:ph type="body" idx="1"/>
          </p:nvPr>
        </p:nvSpPr>
        <p:spPr>
          <a:xfrm>
            <a:off x="311700" y="1152475"/>
            <a:ext cx="8520600" cy="3416400"/>
          </a:xfrm>
          <a:prstGeom prst="rect">
            <a:avLst/>
          </a:prstGeom>
          <a:noFill/>
          <a:ln>
            <a:noFill/>
          </a:ln>
        </p:spPr>
        <p:txBody>
          <a:bodyPr wrap="square" lIns="91425" tIns="91425" rIns="91425" bIns="91425" anchor="t" anchorCtr="0"/>
          <a:lstStyle>
            <a:lvl1pPr lvl="0">
              <a:lnSpc>
                <a:spcPct val="115000"/>
              </a:lnSpc>
              <a:spcBef>
                <a:spcPts val="0"/>
              </a:spcBef>
              <a:spcAft>
                <a:spcPts val="1600"/>
              </a:spcAft>
              <a:buClr>
                <a:schemeClr val="dk2"/>
              </a:buClr>
              <a:buSzPct val="100000"/>
              <a:buChar char="●"/>
              <a:defRPr sz="1800">
                <a:solidFill>
                  <a:schemeClr val="dk2"/>
                </a:solidFill>
              </a:defRPr>
            </a:lvl1pPr>
            <a:lvl2pPr lvl="1">
              <a:lnSpc>
                <a:spcPct val="115000"/>
              </a:lnSpc>
              <a:spcBef>
                <a:spcPts val="0"/>
              </a:spcBef>
              <a:spcAft>
                <a:spcPts val="1600"/>
              </a:spcAft>
              <a:buClr>
                <a:schemeClr val="dk2"/>
              </a:buClr>
              <a:buChar char="○"/>
              <a:defRPr>
                <a:solidFill>
                  <a:schemeClr val="dk2"/>
                </a:solidFill>
              </a:defRPr>
            </a:lvl2pPr>
            <a:lvl3pPr lvl="2">
              <a:lnSpc>
                <a:spcPct val="115000"/>
              </a:lnSpc>
              <a:spcBef>
                <a:spcPts val="0"/>
              </a:spcBef>
              <a:spcAft>
                <a:spcPts val="1600"/>
              </a:spcAft>
              <a:buClr>
                <a:schemeClr val="dk2"/>
              </a:buClr>
              <a:buChar char="■"/>
              <a:defRPr>
                <a:solidFill>
                  <a:schemeClr val="dk2"/>
                </a:solidFill>
              </a:defRPr>
            </a:lvl3pPr>
            <a:lvl4pPr lvl="3">
              <a:lnSpc>
                <a:spcPct val="115000"/>
              </a:lnSpc>
              <a:spcBef>
                <a:spcPts val="0"/>
              </a:spcBef>
              <a:spcAft>
                <a:spcPts val="1600"/>
              </a:spcAft>
              <a:buClr>
                <a:schemeClr val="dk2"/>
              </a:buClr>
              <a:buChar char="●"/>
              <a:defRPr>
                <a:solidFill>
                  <a:schemeClr val="dk2"/>
                </a:solidFill>
              </a:defRPr>
            </a:lvl4pPr>
            <a:lvl5pPr lvl="4">
              <a:lnSpc>
                <a:spcPct val="115000"/>
              </a:lnSpc>
              <a:spcBef>
                <a:spcPts val="0"/>
              </a:spcBef>
              <a:spcAft>
                <a:spcPts val="1600"/>
              </a:spcAft>
              <a:buClr>
                <a:schemeClr val="dk2"/>
              </a:buClr>
              <a:buChar char="○"/>
              <a:defRPr>
                <a:solidFill>
                  <a:schemeClr val="dk2"/>
                </a:solidFill>
              </a:defRPr>
            </a:lvl5pPr>
            <a:lvl6pPr lvl="5">
              <a:lnSpc>
                <a:spcPct val="115000"/>
              </a:lnSpc>
              <a:spcBef>
                <a:spcPts val="0"/>
              </a:spcBef>
              <a:spcAft>
                <a:spcPts val="1600"/>
              </a:spcAft>
              <a:buClr>
                <a:schemeClr val="dk2"/>
              </a:buClr>
              <a:buChar char="■"/>
              <a:defRPr>
                <a:solidFill>
                  <a:schemeClr val="dk2"/>
                </a:solidFill>
              </a:defRPr>
            </a:lvl6pPr>
            <a:lvl7pPr lvl="6">
              <a:lnSpc>
                <a:spcPct val="115000"/>
              </a:lnSpc>
              <a:spcBef>
                <a:spcPts val="0"/>
              </a:spcBef>
              <a:spcAft>
                <a:spcPts val="1600"/>
              </a:spcAft>
              <a:buClr>
                <a:schemeClr val="dk2"/>
              </a:buClr>
              <a:buChar char="●"/>
              <a:defRPr>
                <a:solidFill>
                  <a:schemeClr val="dk2"/>
                </a:solidFill>
              </a:defRPr>
            </a:lvl7pPr>
            <a:lvl8pPr lvl="7">
              <a:lnSpc>
                <a:spcPct val="115000"/>
              </a:lnSpc>
              <a:spcBef>
                <a:spcPts val="0"/>
              </a:spcBef>
              <a:spcAft>
                <a:spcPts val="1600"/>
              </a:spcAft>
              <a:buClr>
                <a:schemeClr val="dk2"/>
              </a:buClr>
              <a:buChar char="○"/>
              <a:defRPr>
                <a:solidFill>
                  <a:schemeClr val="dk2"/>
                </a:solidFill>
              </a:defRPr>
            </a:lvl8pPr>
            <a:lvl9pPr lvl="8">
              <a:lnSpc>
                <a:spcPct val="115000"/>
              </a:lnSpc>
              <a:spcBef>
                <a:spcPts val="0"/>
              </a:spcBef>
              <a:spcAft>
                <a:spcPts val="1600"/>
              </a:spcAft>
              <a:buClr>
                <a:schemeClr val="dk2"/>
              </a:buClr>
              <a:buChar char="■"/>
              <a:defRPr>
                <a:solidFill>
                  <a:schemeClr val="dk2"/>
                </a:solidFill>
              </a:defRPr>
            </a:lvl9pPr>
          </a:lstStyle>
          <a:p>
            <a:endParaRPr/>
          </a:p>
        </p:txBody>
      </p:sp>
      <p:sp>
        <p:nvSpPr>
          <p:cNvPr id="8" name="Shape 8"/>
          <p:cNvSpPr txBox="1">
            <a:spLocks noGrp="1"/>
          </p:cNvSpPr>
          <p:nvPr>
            <p:ph type="sldNum" idx="12"/>
          </p:nvPr>
        </p:nvSpPr>
        <p:spPr>
          <a:xfrm>
            <a:off x="8472458" y="4663217"/>
            <a:ext cx="548700" cy="393600"/>
          </a:xfrm>
          <a:prstGeom prst="rect">
            <a:avLst/>
          </a:prstGeom>
          <a:noFill/>
          <a:ln>
            <a:noFill/>
          </a:ln>
        </p:spPr>
        <p:txBody>
          <a:bodyPr wrap="square" lIns="91425" tIns="91425" rIns="91425" bIns="91425" anchor="ctr" anchorCtr="0">
            <a:noAutofit/>
          </a:bodyPr>
          <a:lstStyle/>
          <a:p>
            <a:pPr lvl="0" algn="r">
              <a:spcBef>
                <a:spcPts val="0"/>
              </a:spcBef>
              <a:buNone/>
            </a:pPr>
            <a:fld id="{00000000-1234-1234-1234-123412341234}" type="slidenum">
              <a:rPr lang="en-GB" sz="1000">
                <a:solidFill>
                  <a:schemeClr val="dk2"/>
                </a:solidFill>
              </a:rPr>
              <a:t>‹#›</a:t>
            </a:fld>
            <a:endParaRPr lang="en-GB" sz="1000">
              <a:solidFill>
                <a:schemeClr val="dk2"/>
              </a:solidFill>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EAC1"/>
        </a:solidFill>
        <a:effectLst/>
      </p:bgPr>
    </p:bg>
    <p:spTree>
      <p:nvGrpSpPr>
        <p:cNvPr id="1" name="Shape 50"/>
        <p:cNvGrpSpPr/>
        <p:nvPr/>
      </p:nvGrpSpPr>
      <p:grpSpPr>
        <a:xfrm>
          <a:off x="0" y="0"/>
          <a:ext cx="0" cy="0"/>
          <a:chOff x="0" y="0"/>
          <a:chExt cx="0" cy="0"/>
        </a:xfrm>
      </p:grpSpPr>
      <p:sp>
        <p:nvSpPr>
          <p:cNvPr id="51" name="Shape 51"/>
          <p:cNvSpPr txBox="1">
            <a:spLocks noGrp="1"/>
          </p:cNvSpPr>
          <p:nvPr>
            <p:ph type="title"/>
          </p:nvPr>
        </p:nvSpPr>
        <p:spPr>
          <a:xfrm>
            <a:off x="628650" y="273844"/>
            <a:ext cx="7886700" cy="994200"/>
          </a:xfrm>
          <a:prstGeom prst="rect">
            <a:avLst/>
          </a:prstGeom>
          <a:noFill/>
          <a:ln>
            <a:noFill/>
          </a:ln>
        </p:spPr>
        <p:txBody>
          <a:bodyPr wrap="square" lIns="68575" tIns="68575" rIns="68575" bIns="68575" anchor="ctr" anchorCtr="0"/>
          <a:lstStyle>
            <a:lvl1pPr marL="0" marR="0" lvl="0" indent="0" algn="l" rtl="0">
              <a:lnSpc>
                <a:spcPct val="90000"/>
              </a:lnSpc>
              <a:spcBef>
                <a:spcPts val="0"/>
              </a:spcBef>
              <a:buClr>
                <a:schemeClr val="dk1"/>
              </a:buClr>
              <a:buSzPct val="33333"/>
              <a:buFont typeface="Calibri"/>
              <a:buNone/>
              <a:defRPr sz="3300" b="0" i="0" u="none" strike="noStrike" cap="none">
                <a:solidFill>
                  <a:schemeClr val="dk1"/>
                </a:solidFill>
                <a:latin typeface="Calibri"/>
                <a:ea typeface="Calibri"/>
                <a:cs typeface="Calibri"/>
                <a:sym typeface="Calibri"/>
              </a:defRPr>
            </a:lvl1pPr>
            <a:lvl2pPr lvl="1" indent="0" rtl="0">
              <a:spcBef>
                <a:spcPts val="0"/>
              </a:spcBef>
              <a:buSzPct val="78571"/>
              <a:buNone/>
              <a:defRPr sz="1400"/>
            </a:lvl2pPr>
            <a:lvl3pPr lvl="2" indent="0" rtl="0">
              <a:spcBef>
                <a:spcPts val="0"/>
              </a:spcBef>
              <a:buSzPct val="78571"/>
              <a:buNone/>
              <a:defRPr sz="1400"/>
            </a:lvl3pPr>
            <a:lvl4pPr lvl="3" indent="0" rtl="0">
              <a:spcBef>
                <a:spcPts val="0"/>
              </a:spcBef>
              <a:buSzPct val="78571"/>
              <a:buNone/>
              <a:defRPr sz="1400"/>
            </a:lvl4pPr>
            <a:lvl5pPr lvl="4" indent="0" rtl="0">
              <a:spcBef>
                <a:spcPts val="0"/>
              </a:spcBef>
              <a:buSzPct val="78571"/>
              <a:buNone/>
              <a:defRPr sz="1400"/>
            </a:lvl5pPr>
            <a:lvl6pPr lvl="5" indent="0" rtl="0">
              <a:spcBef>
                <a:spcPts val="0"/>
              </a:spcBef>
              <a:buSzPct val="78571"/>
              <a:buNone/>
              <a:defRPr sz="1400"/>
            </a:lvl6pPr>
            <a:lvl7pPr lvl="6" indent="0" rtl="0">
              <a:spcBef>
                <a:spcPts val="0"/>
              </a:spcBef>
              <a:buSzPct val="78571"/>
              <a:buNone/>
              <a:defRPr sz="1400"/>
            </a:lvl7pPr>
            <a:lvl8pPr lvl="7" indent="0" rtl="0">
              <a:spcBef>
                <a:spcPts val="0"/>
              </a:spcBef>
              <a:buSzPct val="78571"/>
              <a:buNone/>
              <a:defRPr sz="1400"/>
            </a:lvl8pPr>
            <a:lvl9pPr lvl="8" indent="0" rtl="0">
              <a:spcBef>
                <a:spcPts val="0"/>
              </a:spcBef>
              <a:buSzPct val="78571"/>
              <a:buNone/>
              <a:defRPr sz="1400"/>
            </a:lvl9pPr>
          </a:lstStyle>
          <a:p>
            <a:endParaRPr/>
          </a:p>
        </p:txBody>
      </p:sp>
      <p:sp>
        <p:nvSpPr>
          <p:cNvPr id="52" name="Shape 52"/>
          <p:cNvSpPr txBox="1">
            <a:spLocks noGrp="1"/>
          </p:cNvSpPr>
          <p:nvPr>
            <p:ph type="body" idx="1"/>
          </p:nvPr>
        </p:nvSpPr>
        <p:spPr>
          <a:xfrm>
            <a:off x="628650" y="1369219"/>
            <a:ext cx="7886700" cy="3263400"/>
          </a:xfrm>
          <a:prstGeom prst="rect">
            <a:avLst/>
          </a:prstGeom>
          <a:noFill/>
          <a:ln>
            <a:noFill/>
          </a:ln>
        </p:spPr>
        <p:txBody>
          <a:bodyPr wrap="square" lIns="68575" tIns="68575" rIns="68575" bIns="68575" anchor="t" anchorCtr="0"/>
          <a:lstStyle>
            <a:lvl1pPr marL="177800" marR="0" lvl="0" indent="-38100" algn="l" rtl="0">
              <a:lnSpc>
                <a:spcPct val="90000"/>
              </a:lnSpc>
              <a:spcBef>
                <a:spcPts val="800"/>
              </a:spcBef>
              <a:buClr>
                <a:schemeClr val="dk1"/>
              </a:buClr>
              <a:buSzPct val="100000"/>
              <a:buFont typeface="Arial"/>
              <a:buChar char="•"/>
              <a:defRPr sz="2100" b="0" i="0" u="none" strike="noStrike" cap="none">
                <a:solidFill>
                  <a:schemeClr val="dk1"/>
                </a:solidFill>
                <a:latin typeface="Calibri"/>
                <a:ea typeface="Calibri"/>
                <a:cs typeface="Calibri"/>
                <a:sym typeface="Calibri"/>
              </a:defRPr>
            </a:lvl1pPr>
            <a:lvl2pPr marL="520700" marR="0" lvl="1" indent="-63500" algn="l" rtl="0">
              <a:lnSpc>
                <a:spcPct val="90000"/>
              </a:lnSpc>
              <a:spcBef>
                <a:spcPts val="4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2pPr>
            <a:lvl3pPr marL="863600" marR="0" lvl="2" indent="-76200" algn="l" rtl="0">
              <a:lnSpc>
                <a:spcPct val="90000"/>
              </a:lnSpc>
              <a:spcBef>
                <a:spcPts val="4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3pPr>
            <a:lvl4pPr marL="1206500" marR="0" lvl="3"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4pPr>
            <a:lvl5pPr marL="1549400" marR="0" lvl="4"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5pPr>
            <a:lvl6pPr marL="1892300" marR="0" lvl="5"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6pPr>
            <a:lvl7pPr marL="2235200" marR="0" lvl="6"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7pPr>
            <a:lvl8pPr marL="2578100" marR="0" lvl="7"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8pPr>
            <a:lvl9pPr marL="2921000" marR="0" lvl="8"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53" name="Shape 53"/>
          <p:cNvSpPr txBox="1">
            <a:spLocks noGrp="1"/>
          </p:cNvSpPr>
          <p:nvPr>
            <p:ph type="dt" idx="10"/>
          </p:nvPr>
        </p:nvSpPr>
        <p:spPr>
          <a:xfrm>
            <a:off x="628650" y="4767263"/>
            <a:ext cx="2057400" cy="273900"/>
          </a:xfrm>
          <a:prstGeom prst="rect">
            <a:avLst/>
          </a:prstGeom>
          <a:noFill/>
          <a:ln>
            <a:noFill/>
          </a:ln>
        </p:spPr>
        <p:txBody>
          <a:bodyPr wrap="square" lIns="68575" tIns="68575" rIns="68575" bIns="68575" anchor="ctr" anchorCtr="0"/>
          <a:lstStyle>
            <a:lvl1pPr marL="0" marR="0" lvl="0" indent="0" algn="l" rtl="0">
              <a:spcBef>
                <a:spcPts val="0"/>
              </a:spcBef>
              <a:buSzPct val="122222"/>
              <a:buNone/>
              <a:defRPr sz="900" b="0" i="0" u="none" strike="noStrike" cap="none">
                <a:solidFill>
                  <a:srgbClr val="888888"/>
                </a:solidFill>
                <a:latin typeface="Calibri"/>
                <a:ea typeface="Calibri"/>
                <a:cs typeface="Calibri"/>
                <a:sym typeface="Calibri"/>
              </a:defRPr>
            </a:lvl1pPr>
            <a:lvl2pPr marL="342900" marR="0" lvl="1" indent="0" algn="l" rtl="0">
              <a:spcBef>
                <a:spcPts val="0"/>
              </a:spcBef>
              <a:buSzPct val="78571"/>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SzPct val="78571"/>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SzPct val="78571"/>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SzPct val="78571"/>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SzPct val="78571"/>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SzPct val="78571"/>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SzPct val="78571"/>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SzPct val="78571"/>
              <a:buNone/>
              <a:defRPr sz="1400" b="0" i="0" u="none" strike="noStrike" cap="none">
                <a:solidFill>
                  <a:schemeClr val="dk1"/>
                </a:solidFill>
                <a:latin typeface="Calibri"/>
                <a:ea typeface="Calibri"/>
                <a:cs typeface="Calibri"/>
                <a:sym typeface="Calibri"/>
              </a:defRPr>
            </a:lvl9pPr>
          </a:lstStyle>
          <a:p>
            <a:endParaRPr/>
          </a:p>
        </p:txBody>
      </p:sp>
      <p:sp>
        <p:nvSpPr>
          <p:cNvPr id="54" name="Shape 54"/>
          <p:cNvSpPr txBox="1">
            <a:spLocks noGrp="1"/>
          </p:cNvSpPr>
          <p:nvPr>
            <p:ph type="ftr" idx="11"/>
          </p:nvPr>
        </p:nvSpPr>
        <p:spPr>
          <a:xfrm>
            <a:off x="3028950" y="4767263"/>
            <a:ext cx="3086100" cy="273900"/>
          </a:xfrm>
          <a:prstGeom prst="rect">
            <a:avLst/>
          </a:prstGeom>
          <a:noFill/>
          <a:ln>
            <a:noFill/>
          </a:ln>
        </p:spPr>
        <p:txBody>
          <a:bodyPr wrap="square" lIns="68575" tIns="68575" rIns="68575" bIns="68575" anchor="ctr" anchorCtr="0"/>
          <a:lstStyle>
            <a:lvl1pPr marL="0" marR="0" lvl="0" indent="0" algn="ctr" rtl="0">
              <a:spcBef>
                <a:spcPts val="0"/>
              </a:spcBef>
              <a:buSzPct val="122222"/>
              <a:buNone/>
              <a:defRPr sz="900" b="0" i="0" u="none" strike="noStrike" cap="none">
                <a:solidFill>
                  <a:srgbClr val="888888"/>
                </a:solidFill>
                <a:latin typeface="Calibri"/>
                <a:ea typeface="Calibri"/>
                <a:cs typeface="Calibri"/>
                <a:sym typeface="Calibri"/>
              </a:defRPr>
            </a:lvl1pPr>
            <a:lvl2pPr marL="342900" marR="0" lvl="1" indent="0" algn="l" rtl="0">
              <a:spcBef>
                <a:spcPts val="0"/>
              </a:spcBef>
              <a:buSzPct val="78571"/>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SzPct val="78571"/>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SzPct val="78571"/>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SzPct val="78571"/>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SzPct val="78571"/>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SzPct val="78571"/>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SzPct val="78571"/>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SzPct val="78571"/>
              <a:buNone/>
              <a:defRPr sz="1400" b="0" i="0" u="none" strike="noStrike" cap="none">
                <a:solidFill>
                  <a:schemeClr val="dk1"/>
                </a:solidFill>
                <a:latin typeface="Calibri"/>
                <a:ea typeface="Calibri"/>
                <a:cs typeface="Calibri"/>
                <a:sym typeface="Calibri"/>
              </a:defRPr>
            </a:lvl9pPr>
          </a:lstStyle>
          <a:p>
            <a:endParaRPr/>
          </a:p>
        </p:txBody>
      </p:sp>
      <p:sp>
        <p:nvSpPr>
          <p:cNvPr id="55" name="Shape 55"/>
          <p:cNvSpPr txBox="1">
            <a:spLocks noGrp="1"/>
          </p:cNvSpPr>
          <p:nvPr>
            <p:ph type="sldNum" idx="12"/>
          </p:nvPr>
        </p:nvSpPr>
        <p:spPr>
          <a:xfrm>
            <a:off x="6457950" y="4767263"/>
            <a:ext cx="2057400" cy="273900"/>
          </a:xfrm>
          <a:prstGeom prst="rect">
            <a:avLst/>
          </a:prstGeom>
          <a:noFill/>
          <a:ln>
            <a:noFill/>
          </a:ln>
        </p:spPr>
        <p:txBody>
          <a:bodyPr wrap="square" lIns="68575" tIns="34275" rIns="68575" bIns="34275" anchor="ctr" anchorCtr="0">
            <a:noAutofit/>
          </a:bodyPr>
          <a:lstStyle/>
          <a:p>
            <a:pPr marL="0" marR="0" lvl="0" indent="0" algn="r" rtl="0">
              <a:spcBef>
                <a:spcPts val="0"/>
              </a:spcBef>
              <a:buSzPct val="25000"/>
              <a:buNone/>
            </a:pPr>
            <a:fld id="{00000000-1234-1234-1234-123412341234}" type="slidenum">
              <a:rPr lang="en-GB" sz="900" b="0" i="0" u="none" strike="noStrike" cap="none">
                <a:solidFill>
                  <a:srgbClr val="888888"/>
                </a:solidFill>
                <a:latin typeface="Calibri"/>
                <a:ea typeface="Calibri"/>
                <a:cs typeface="Calibri"/>
                <a:sym typeface="Calibri"/>
              </a:rPr>
              <a:t>‹#›</a:t>
            </a:fld>
            <a:endParaRPr lang="en-GB" sz="900" b="0" i="0" u="none" strike="noStrike" cap="none">
              <a:solidFill>
                <a:srgbClr val="888888"/>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EAC1"/>
        </a:solidFill>
        <a:effectLst/>
      </p:bgPr>
    </p:bg>
    <p:spTree>
      <p:nvGrpSpPr>
        <p:cNvPr id="1" name="Shape 125"/>
        <p:cNvGrpSpPr/>
        <p:nvPr/>
      </p:nvGrpSpPr>
      <p:grpSpPr>
        <a:xfrm>
          <a:off x="0" y="0"/>
          <a:ext cx="0" cy="0"/>
          <a:chOff x="0" y="0"/>
          <a:chExt cx="0" cy="0"/>
        </a:xfrm>
      </p:grpSpPr>
      <p:sp>
        <p:nvSpPr>
          <p:cNvPr id="126" name="Shape 126"/>
          <p:cNvSpPr txBox="1">
            <a:spLocks noGrp="1"/>
          </p:cNvSpPr>
          <p:nvPr>
            <p:ph type="title"/>
          </p:nvPr>
        </p:nvSpPr>
        <p:spPr>
          <a:xfrm>
            <a:off x="628650" y="273844"/>
            <a:ext cx="7886700" cy="994200"/>
          </a:xfrm>
          <a:prstGeom prst="rect">
            <a:avLst/>
          </a:prstGeom>
          <a:noFill/>
          <a:ln>
            <a:noFill/>
          </a:ln>
        </p:spPr>
        <p:txBody>
          <a:bodyPr wrap="square" lIns="68575" tIns="68575" rIns="68575" bIns="68575" anchor="ctr" anchorCtr="0"/>
          <a:lstStyle>
            <a:lvl1pPr marL="0" marR="0" lvl="0" indent="0" algn="l" rtl="0">
              <a:lnSpc>
                <a:spcPct val="90000"/>
              </a:lnSpc>
              <a:spcBef>
                <a:spcPts val="0"/>
              </a:spcBef>
              <a:buClr>
                <a:schemeClr val="dk1"/>
              </a:buClr>
              <a:buSzPct val="33333"/>
              <a:buFont typeface="Calibri"/>
              <a:buNone/>
              <a:defRPr sz="3300" b="0" i="0" u="none" strike="noStrike" cap="none">
                <a:solidFill>
                  <a:schemeClr val="dk1"/>
                </a:solidFill>
                <a:latin typeface="Calibri"/>
                <a:ea typeface="Calibri"/>
                <a:cs typeface="Calibri"/>
                <a:sym typeface="Calibri"/>
              </a:defRPr>
            </a:lvl1pPr>
            <a:lvl2pPr lvl="1" indent="0" rtl="0">
              <a:spcBef>
                <a:spcPts val="0"/>
              </a:spcBef>
              <a:buSzPct val="78571"/>
              <a:buNone/>
              <a:defRPr sz="1400"/>
            </a:lvl2pPr>
            <a:lvl3pPr lvl="2" indent="0" rtl="0">
              <a:spcBef>
                <a:spcPts val="0"/>
              </a:spcBef>
              <a:buSzPct val="78571"/>
              <a:buNone/>
              <a:defRPr sz="1400"/>
            </a:lvl3pPr>
            <a:lvl4pPr lvl="3" indent="0" rtl="0">
              <a:spcBef>
                <a:spcPts val="0"/>
              </a:spcBef>
              <a:buSzPct val="78571"/>
              <a:buNone/>
              <a:defRPr sz="1400"/>
            </a:lvl4pPr>
            <a:lvl5pPr lvl="4" indent="0" rtl="0">
              <a:spcBef>
                <a:spcPts val="0"/>
              </a:spcBef>
              <a:buSzPct val="78571"/>
              <a:buNone/>
              <a:defRPr sz="1400"/>
            </a:lvl5pPr>
            <a:lvl6pPr lvl="5" indent="0" rtl="0">
              <a:spcBef>
                <a:spcPts val="0"/>
              </a:spcBef>
              <a:buSzPct val="78571"/>
              <a:buNone/>
              <a:defRPr sz="1400"/>
            </a:lvl6pPr>
            <a:lvl7pPr lvl="6" indent="0" rtl="0">
              <a:spcBef>
                <a:spcPts val="0"/>
              </a:spcBef>
              <a:buSzPct val="78571"/>
              <a:buNone/>
              <a:defRPr sz="1400"/>
            </a:lvl7pPr>
            <a:lvl8pPr lvl="7" indent="0" rtl="0">
              <a:spcBef>
                <a:spcPts val="0"/>
              </a:spcBef>
              <a:buSzPct val="78571"/>
              <a:buNone/>
              <a:defRPr sz="1400"/>
            </a:lvl8pPr>
            <a:lvl9pPr lvl="8" indent="0" rtl="0">
              <a:spcBef>
                <a:spcPts val="0"/>
              </a:spcBef>
              <a:buSzPct val="78571"/>
              <a:buNone/>
              <a:defRPr sz="1400"/>
            </a:lvl9pPr>
          </a:lstStyle>
          <a:p>
            <a:endParaRPr/>
          </a:p>
        </p:txBody>
      </p:sp>
      <p:sp>
        <p:nvSpPr>
          <p:cNvPr id="127" name="Shape 127"/>
          <p:cNvSpPr txBox="1">
            <a:spLocks noGrp="1"/>
          </p:cNvSpPr>
          <p:nvPr>
            <p:ph type="body" idx="1"/>
          </p:nvPr>
        </p:nvSpPr>
        <p:spPr>
          <a:xfrm>
            <a:off x="628650" y="1369219"/>
            <a:ext cx="7886700" cy="3263400"/>
          </a:xfrm>
          <a:prstGeom prst="rect">
            <a:avLst/>
          </a:prstGeom>
          <a:noFill/>
          <a:ln>
            <a:noFill/>
          </a:ln>
        </p:spPr>
        <p:txBody>
          <a:bodyPr wrap="square" lIns="68575" tIns="68575" rIns="68575" bIns="68575" anchor="t" anchorCtr="0"/>
          <a:lstStyle>
            <a:lvl1pPr marL="177800" marR="0" lvl="0" indent="-38100" algn="l" rtl="0">
              <a:lnSpc>
                <a:spcPct val="90000"/>
              </a:lnSpc>
              <a:spcBef>
                <a:spcPts val="800"/>
              </a:spcBef>
              <a:buClr>
                <a:schemeClr val="dk1"/>
              </a:buClr>
              <a:buSzPct val="100000"/>
              <a:buFont typeface="Arial"/>
              <a:buChar char="•"/>
              <a:defRPr sz="2100" b="0" i="0" u="none" strike="noStrike" cap="none">
                <a:solidFill>
                  <a:schemeClr val="dk1"/>
                </a:solidFill>
                <a:latin typeface="Calibri"/>
                <a:ea typeface="Calibri"/>
                <a:cs typeface="Calibri"/>
                <a:sym typeface="Calibri"/>
              </a:defRPr>
            </a:lvl1pPr>
            <a:lvl2pPr marL="520700" marR="0" lvl="1" indent="-63500" algn="l" rtl="0">
              <a:lnSpc>
                <a:spcPct val="90000"/>
              </a:lnSpc>
              <a:spcBef>
                <a:spcPts val="4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2pPr>
            <a:lvl3pPr marL="863600" marR="0" lvl="2" indent="-76200" algn="l" rtl="0">
              <a:lnSpc>
                <a:spcPct val="90000"/>
              </a:lnSpc>
              <a:spcBef>
                <a:spcPts val="4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3pPr>
            <a:lvl4pPr marL="1206500" marR="0" lvl="3"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4pPr>
            <a:lvl5pPr marL="1549400" marR="0" lvl="4"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5pPr>
            <a:lvl6pPr marL="1892300" marR="0" lvl="5"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6pPr>
            <a:lvl7pPr marL="2235200" marR="0" lvl="6"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7pPr>
            <a:lvl8pPr marL="2578100" marR="0" lvl="7"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8pPr>
            <a:lvl9pPr marL="2921000" marR="0" lvl="8"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28" name="Shape 128"/>
          <p:cNvSpPr txBox="1">
            <a:spLocks noGrp="1"/>
          </p:cNvSpPr>
          <p:nvPr>
            <p:ph type="dt" idx="10"/>
          </p:nvPr>
        </p:nvSpPr>
        <p:spPr>
          <a:xfrm>
            <a:off x="628650" y="4767263"/>
            <a:ext cx="2057400" cy="273900"/>
          </a:xfrm>
          <a:prstGeom prst="rect">
            <a:avLst/>
          </a:prstGeom>
          <a:noFill/>
          <a:ln>
            <a:noFill/>
          </a:ln>
        </p:spPr>
        <p:txBody>
          <a:bodyPr wrap="square" lIns="68575" tIns="68575" rIns="68575" bIns="68575" anchor="ctr" anchorCtr="0"/>
          <a:lstStyle>
            <a:lvl1pPr marL="0" marR="0" lvl="0" indent="0" algn="l" rtl="0">
              <a:spcBef>
                <a:spcPts val="0"/>
              </a:spcBef>
              <a:buSzPct val="122222"/>
              <a:buNone/>
              <a:defRPr sz="900" b="0" i="0" u="none" strike="noStrike" cap="none">
                <a:solidFill>
                  <a:srgbClr val="888888"/>
                </a:solidFill>
                <a:latin typeface="Calibri"/>
                <a:ea typeface="Calibri"/>
                <a:cs typeface="Calibri"/>
                <a:sym typeface="Calibri"/>
              </a:defRPr>
            </a:lvl1pPr>
            <a:lvl2pPr marL="342900" marR="0" lvl="1" indent="0" algn="l" rtl="0">
              <a:spcBef>
                <a:spcPts val="0"/>
              </a:spcBef>
              <a:buSzPct val="78571"/>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SzPct val="78571"/>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SzPct val="78571"/>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SzPct val="78571"/>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SzPct val="78571"/>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SzPct val="78571"/>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SzPct val="78571"/>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SzPct val="78571"/>
              <a:buNone/>
              <a:defRPr sz="1400" b="0" i="0" u="none" strike="noStrike" cap="none">
                <a:solidFill>
                  <a:schemeClr val="dk1"/>
                </a:solidFill>
                <a:latin typeface="Calibri"/>
                <a:ea typeface="Calibri"/>
                <a:cs typeface="Calibri"/>
                <a:sym typeface="Calibri"/>
              </a:defRPr>
            </a:lvl9pPr>
          </a:lstStyle>
          <a:p>
            <a:endParaRPr/>
          </a:p>
        </p:txBody>
      </p:sp>
      <p:sp>
        <p:nvSpPr>
          <p:cNvPr id="129" name="Shape 129"/>
          <p:cNvSpPr txBox="1">
            <a:spLocks noGrp="1"/>
          </p:cNvSpPr>
          <p:nvPr>
            <p:ph type="ftr" idx="11"/>
          </p:nvPr>
        </p:nvSpPr>
        <p:spPr>
          <a:xfrm>
            <a:off x="3028950" y="4767263"/>
            <a:ext cx="3086100" cy="273900"/>
          </a:xfrm>
          <a:prstGeom prst="rect">
            <a:avLst/>
          </a:prstGeom>
          <a:noFill/>
          <a:ln>
            <a:noFill/>
          </a:ln>
        </p:spPr>
        <p:txBody>
          <a:bodyPr wrap="square" lIns="68575" tIns="68575" rIns="68575" bIns="68575" anchor="ctr" anchorCtr="0"/>
          <a:lstStyle>
            <a:lvl1pPr marL="0" marR="0" lvl="0" indent="0" algn="ctr" rtl="0">
              <a:spcBef>
                <a:spcPts val="0"/>
              </a:spcBef>
              <a:buSzPct val="122222"/>
              <a:buNone/>
              <a:defRPr sz="900" b="0" i="0" u="none" strike="noStrike" cap="none">
                <a:solidFill>
                  <a:srgbClr val="888888"/>
                </a:solidFill>
                <a:latin typeface="Calibri"/>
                <a:ea typeface="Calibri"/>
                <a:cs typeface="Calibri"/>
                <a:sym typeface="Calibri"/>
              </a:defRPr>
            </a:lvl1pPr>
            <a:lvl2pPr marL="342900" marR="0" lvl="1" indent="0" algn="l" rtl="0">
              <a:spcBef>
                <a:spcPts val="0"/>
              </a:spcBef>
              <a:buSzPct val="78571"/>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SzPct val="78571"/>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SzPct val="78571"/>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SzPct val="78571"/>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SzPct val="78571"/>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SzPct val="78571"/>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SzPct val="78571"/>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SzPct val="78571"/>
              <a:buNone/>
              <a:defRPr sz="1400" b="0" i="0" u="none" strike="noStrike" cap="none">
                <a:solidFill>
                  <a:schemeClr val="dk1"/>
                </a:solidFill>
                <a:latin typeface="Calibri"/>
                <a:ea typeface="Calibri"/>
                <a:cs typeface="Calibri"/>
                <a:sym typeface="Calibri"/>
              </a:defRPr>
            </a:lvl9pPr>
          </a:lstStyle>
          <a:p>
            <a:endParaRPr/>
          </a:p>
        </p:txBody>
      </p:sp>
      <p:sp>
        <p:nvSpPr>
          <p:cNvPr id="130" name="Shape 130"/>
          <p:cNvSpPr txBox="1">
            <a:spLocks noGrp="1"/>
          </p:cNvSpPr>
          <p:nvPr>
            <p:ph type="sldNum" idx="12"/>
          </p:nvPr>
        </p:nvSpPr>
        <p:spPr>
          <a:xfrm>
            <a:off x="6457950" y="4767263"/>
            <a:ext cx="2057400" cy="273900"/>
          </a:xfrm>
          <a:prstGeom prst="rect">
            <a:avLst/>
          </a:prstGeom>
          <a:noFill/>
          <a:ln>
            <a:noFill/>
          </a:ln>
        </p:spPr>
        <p:txBody>
          <a:bodyPr wrap="square" lIns="68575" tIns="34275" rIns="68575" bIns="34275" anchor="ctr" anchorCtr="0">
            <a:noAutofit/>
          </a:bodyPr>
          <a:lstStyle/>
          <a:p>
            <a:pPr marL="0" marR="0" lvl="0" indent="0" algn="r" rtl="0">
              <a:spcBef>
                <a:spcPts val="0"/>
              </a:spcBef>
              <a:buSzPct val="25000"/>
              <a:buNone/>
            </a:pPr>
            <a:fld id="{00000000-1234-1234-1234-123412341234}" type="slidenum">
              <a:rPr lang="en-GB" sz="900" b="0" i="0" u="none" strike="noStrike" cap="none">
                <a:solidFill>
                  <a:srgbClr val="888888"/>
                </a:solidFill>
                <a:latin typeface="Calibri"/>
                <a:ea typeface="Calibri"/>
                <a:cs typeface="Calibri"/>
                <a:sym typeface="Calibri"/>
              </a:rPr>
              <a:t>‹#›</a:t>
            </a:fld>
            <a:endParaRPr lang="en-GB" sz="900" b="0" i="0" u="none" strike="noStrike" cap="none">
              <a:solidFill>
                <a:srgbClr val="888888"/>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4.xml"/><Relationship Id="rId5" Type="http://schemas.openxmlformats.org/officeDocument/2006/relationships/image" Target="../media/image5.png"/><Relationship Id="rId4" Type="http://schemas.openxmlformats.org/officeDocument/2006/relationships/hyperlink" Target="https://www.scoilnet.ie/go-to-post-primary/rte/buildingireland/history/"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4.xml"/><Relationship Id="rId5" Type="http://schemas.openxmlformats.org/officeDocument/2006/relationships/image" Target="../media/image5.png"/><Relationship Id="rId4" Type="http://schemas.openxmlformats.org/officeDocument/2006/relationships/hyperlink" Target="https://www.scoilnet.ie/go-to-post-primary/rte/buildingireland/history/"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pic>
        <p:nvPicPr>
          <p:cNvPr id="204" name="Shape 204" descr="bi.PNG"/>
          <p:cNvPicPr preferRelativeResize="0"/>
          <p:nvPr/>
        </p:nvPicPr>
        <p:blipFill>
          <a:blip r:embed="rId3">
            <a:alphaModFix/>
          </a:blip>
          <a:stretch>
            <a:fillRect/>
          </a:stretch>
        </p:blipFill>
        <p:spPr>
          <a:xfrm>
            <a:off x="0" y="9100"/>
            <a:ext cx="9144000" cy="51253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Shape 209"/>
          <p:cNvSpPr/>
          <p:nvPr/>
        </p:nvSpPr>
        <p:spPr>
          <a:xfrm>
            <a:off x="0" y="473700"/>
            <a:ext cx="6800400" cy="746400"/>
          </a:xfrm>
          <a:prstGeom prst="rect">
            <a:avLst/>
          </a:prstGeom>
          <a:solidFill>
            <a:srgbClr val="833C0B"/>
          </a:solidFill>
          <a:ln w="12700" cap="flat" cmpd="sng">
            <a:solidFill>
              <a:srgbClr val="833C0B"/>
            </a:solidFill>
            <a:prstDash val="solid"/>
            <a:miter lim="8000"/>
            <a:headEnd type="none" w="med" len="med"/>
            <a:tailEnd type="none" w="med" len="med"/>
          </a:ln>
        </p:spPr>
        <p:txBody>
          <a:bodyPr wrap="square" lIns="68575" tIns="34275" rIns="68575" bIns="34275" anchor="ctr" anchorCtr="0">
            <a:noAutofit/>
          </a:bodyPr>
          <a:lstStyle/>
          <a:p>
            <a:pPr marL="0" marR="0" lvl="0" indent="0" algn="l" rtl="0">
              <a:spcBef>
                <a:spcPts val="0"/>
              </a:spcBef>
              <a:buSzPct val="25000"/>
              <a:buNone/>
            </a:pPr>
            <a:r>
              <a:rPr lang="en-GB" sz="2400" b="0" i="0" u="none" strike="noStrike" cap="none">
                <a:solidFill>
                  <a:schemeClr val="lt1"/>
                </a:solidFill>
                <a:latin typeface="Calibri"/>
                <a:ea typeface="Calibri"/>
                <a:cs typeface="Calibri"/>
                <a:sym typeface="Calibri"/>
              </a:rPr>
              <a:t> 	</a:t>
            </a:r>
            <a:r>
              <a:rPr lang="en-GB" sz="2400" b="1">
                <a:solidFill>
                  <a:srgbClr val="FBE4D4"/>
                </a:solidFill>
              </a:rPr>
              <a:t>Junior Cycle History: Learning outcomes</a:t>
            </a:r>
          </a:p>
        </p:txBody>
      </p:sp>
      <p:sp>
        <p:nvSpPr>
          <p:cNvPr id="210" name="Shape 210"/>
          <p:cNvSpPr txBox="1"/>
          <p:nvPr/>
        </p:nvSpPr>
        <p:spPr>
          <a:xfrm>
            <a:off x="418775" y="1220000"/>
            <a:ext cx="8478600" cy="2867700"/>
          </a:xfrm>
          <a:prstGeom prst="rect">
            <a:avLst/>
          </a:prstGeom>
          <a:noFill/>
          <a:ln>
            <a:noFill/>
          </a:ln>
        </p:spPr>
        <p:txBody>
          <a:bodyPr wrap="square" lIns="68575" tIns="34275" rIns="68575" bIns="34275" anchor="t" anchorCtr="0">
            <a:noAutofit/>
          </a:bodyPr>
          <a:lstStyle/>
          <a:p>
            <a:pPr marR="0" lvl="0" algn="l" rtl="0">
              <a:spcBef>
                <a:spcPts val="0"/>
              </a:spcBef>
              <a:buNone/>
            </a:pPr>
            <a:endParaRPr>
              <a:solidFill>
                <a:schemeClr val="dk1"/>
              </a:solidFill>
              <a:latin typeface="Calibri"/>
              <a:ea typeface="Calibri"/>
              <a:cs typeface="Calibri"/>
              <a:sym typeface="Calibri"/>
            </a:endParaRPr>
          </a:p>
          <a:p>
            <a:pPr marR="0" lvl="0" algn="l" rtl="0">
              <a:spcBef>
                <a:spcPts val="0"/>
              </a:spcBef>
              <a:buNone/>
            </a:pPr>
            <a:endParaRPr sz="2400">
              <a:solidFill>
                <a:schemeClr val="dk1"/>
              </a:solidFill>
              <a:latin typeface="Calibri"/>
              <a:ea typeface="Calibri"/>
              <a:cs typeface="Calibri"/>
              <a:sym typeface="Calibri"/>
            </a:endParaRPr>
          </a:p>
          <a:p>
            <a:pPr marR="0" lvl="0" rtl="0">
              <a:spcBef>
                <a:spcPts val="0"/>
              </a:spcBef>
              <a:buNone/>
            </a:pPr>
            <a:r>
              <a:rPr lang="en-GB" sz="2400">
                <a:solidFill>
                  <a:schemeClr val="dk1"/>
                </a:solidFill>
                <a:latin typeface="Calibri"/>
                <a:ea typeface="Calibri"/>
                <a:cs typeface="Calibri"/>
                <a:sym typeface="Calibri"/>
              </a:rPr>
              <a:t>1.3 		Students will be able to demonstrate awareness of their cultural inheritance through an appreciation of historically significant places and buildings</a:t>
            </a:r>
          </a:p>
          <a:p>
            <a:pPr marR="0" lvl="0" rtl="0">
              <a:spcBef>
                <a:spcPts val="0"/>
              </a:spcBef>
              <a:buNone/>
            </a:pPr>
            <a:endParaRPr sz="2400">
              <a:solidFill>
                <a:schemeClr val="dk1"/>
              </a:solidFill>
              <a:latin typeface="Calibri"/>
              <a:ea typeface="Calibri"/>
              <a:cs typeface="Calibri"/>
              <a:sym typeface="Calibri"/>
            </a:endParaRPr>
          </a:p>
          <a:p>
            <a:pPr marR="0" lvl="0" rtl="0">
              <a:spcBef>
                <a:spcPts val="0"/>
              </a:spcBef>
              <a:buClr>
                <a:schemeClr val="dk1"/>
              </a:buClr>
              <a:buSzPct val="45833"/>
              <a:buFont typeface="Arial"/>
              <a:buNone/>
            </a:pPr>
            <a:r>
              <a:rPr lang="en-GB" sz="2400">
                <a:solidFill>
                  <a:schemeClr val="dk1"/>
                </a:solidFill>
                <a:latin typeface="Calibri"/>
                <a:ea typeface="Calibri"/>
                <a:cs typeface="Calibri"/>
                <a:sym typeface="Calibri"/>
              </a:rPr>
              <a:t>1.6	 Appreciate the contribution of archaeology and new technology to historical enquiry.</a:t>
            </a:r>
          </a:p>
          <a:p>
            <a:pPr marR="0" lvl="0" rtl="0">
              <a:spcBef>
                <a:spcPts val="0"/>
              </a:spcBef>
              <a:buClr>
                <a:schemeClr val="dk1"/>
              </a:buClr>
              <a:buSzPct val="45833"/>
              <a:buFont typeface="Arial"/>
              <a:buNone/>
            </a:pPr>
            <a:endParaRPr sz="2400">
              <a:solidFill>
                <a:schemeClr val="dk1"/>
              </a:solidFill>
              <a:latin typeface="Calibri"/>
              <a:ea typeface="Calibri"/>
              <a:cs typeface="Calibri"/>
              <a:sym typeface="Calibri"/>
            </a:endParaRPr>
          </a:p>
          <a:p>
            <a:pPr marR="0" lvl="0" rtl="0">
              <a:spcBef>
                <a:spcPts val="0"/>
              </a:spcBef>
              <a:buNone/>
            </a:pPr>
            <a:endParaRPr sz="2400">
              <a:solidFill>
                <a:schemeClr val="dk1"/>
              </a:solidFill>
              <a:latin typeface="Calibri"/>
              <a:ea typeface="Calibri"/>
              <a:cs typeface="Calibri"/>
              <a:sym typeface="Calibri"/>
            </a:endParaRPr>
          </a:p>
        </p:txBody>
      </p:sp>
      <p:pic>
        <p:nvPicPr>
          <p:cNvPr id="211" name="Shape 211"/>
          <p:cNvPicPr preferRelativeResize="0"/>
          <p:nvPr/>
        </p:nvPicPr>
        <p:blipFill rotWithShape="1">
          <a:blip r:embed="rId3">
            <a:alphaModFix/>
          </a:blip>
          <a:srcRect/>
          <a:stretch/>
        </p:blipFill>
        <p:spPr>
          <a:xfrm>
            <a:off x="7876095" y="4663440"/>
            <a:ext cx="1101900" cy="3252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Shape 216"/>
          <p:cNvSpPr/>
          <p:nvPr/>
        </p:nvSpPr>
        <p:spPr>
          <a:xfrm>
            <a:off x="0" y="473700"/>
            <a:ext cx="6800400" cy="746400"/>
          </a:xfrm>
          <a:prstGeom prst="rect">
            <a:avLst/>
          </a:prstGeom>
          <a:solidFill>
            <a:srgbClr val="833C0B"/>
          </a:solidFill>
          <a:ln w="12700" cap="flat" cmpd="sng">
            <a:solidFill>
              <a:srgbClr val="833C0B"/>
            </a:solidFill>
            <a:prstDash val="solid"/>
            <a:miter lim="8000"/>
            <a:headEnd type="none" w="med" len="med"/>
            <a:tailEnd type="none" w="med" len="med"/>
          </a:ln>
        </p:spPr>
        <p:txBody>
          <a:bodyPr wrap="square" lIns="68575" tIns="34275" rIns="68575" bIns="34275" anchor="ctr" anchorCtr="0">
            <a:noAutofit/>
          </a:bodyPr>
          <a:lstStyle/>
          <a:p>
            <a:pPr marL="0" marR="0" lvl="0" indent="0" algn="l" rtl="0">
              <a:spcBef>
                <a:spcPts val="0"/>
              </a:spcBef>
              <a:buSzPct val="25000"/>
              <a:buNone/>
            </a:pPr>
            <a:r>
              <a:rPr lang="en-GB" sz="2400" b="1">
                <a:solidFill>
                  <a:srgbClr val="FBE4D4"/>
                </a:solidFill>
              </a:rPr>
              <a:t>Building Ireland Dublin’s Distilleries: Learning outcomes</a:t>
            </a:r>
          </a:p>
        </p:txBody>
      </p:sp>
      <p:sp>
        <p:nvSpPr>
          <p:cNvPr id="217" name="Shape 217"/>
          <p:cNvSpPr txBox="1"/>
          <p:nvPr/>
        </p:nvSpPr>
        <p:spPr>
          <a:xfrm>
            <a:off x="418775" y="1220000"/>
            <a:ext cx="8478600" cy="3336900"/>
          </a:xfrm>
          <a:prstGeom prst="rect">
            <a:avLst/>
          </a:prstGeom>
          <a:noFill/>
          <a:ln>
            <a:noFill/>
          </a:ln>
        </p:spPr>
        <p:txBody>
          <a:bodyPr wrap="square" lIns="68575" tIns="34275" rIns="68575" bIns="34275" anchor="t" anchorCtr="0">
            <a:noAutofit/>
          </a:bodyPr>
          <a:lstStyle/>
          <a:p>
            <a:pPr marR="0" lvl="0" rtl="0">
              <a:spcBef>
                <a:spcPts val="0"/>
              </a:spcBef>
              <a:buNone/>
            </a:pPr>
            <a:endParaRPr sz="2400">
              <a:solidFill>
                <a:schemeClr val="dk1"/>
              </a:solidFill>
              <a:latin typeface="Calibri"/>
              <a:ea typeface="Calibri"/>
              <a:cs typeface="Calibri"/>
              <a:sym typeface="Calibri"/>
            </a:endParaRPr>
          </a:p>
          <a:p>
            <a:pPr marL="457200" marR="0" lvl="0" indent="-381000" rtl="0">
              <a:spcBef>
                <a:spcPts val="0"/>
              </a:spcBef>
              <a:buClr>
                <a:schemeClr val="dk1"/>
              </a:buClr>
              <a:buSzPct val="100000"/>
              <a:buFont typeface="Calibri"/>
              <a:buChar char="●"/>
            </a:pPr>
            <a:r>
              <a:rPr lang="en-GB" sz="2400">
                <a:solidFill>
                  <a:schemeClr val="dk1"/>
                </a:solidFill>
                <a:latin typeface="Calibri"/>
                <a:ea typeface="Calibri"/>
                <a:cs typeface="Calibri"/>
                <a:sym typeface="Calibri"/>
              </a:rPr>
              <a:t>To explain the term ‘landmark building’ and identify examples of landmark buildings in your area</a:t>
            </a:r>
          </a:p>
          <a:p>
            <a:pPr marR="0" lvl="0" rtl="0">
              <a:spcBef>
                <a:spcPts val="0"/>
              </a:spcBef>
              <a:buNone/>
            </a:pPr>
            <a:endParaRPr sz="2400">
              <a:solidFill>
                <a:schemeClr val="dk1"/>
              </a:solidFill>
              <a:latin typeface="Calibri"/>
              <a:ea typeface="Calibri"/>
              <a:cs typeface="Calibri"/>
              <a:sym typeface="Calibri"/>
            </a:endParaRPr>
          </a:p>
          <a:p>
            <a:pPr marL="457200" marR="0" lvl="0" indent="-381000" rtl="0">
              <a:spcBef>
                <a:spcPts val="0"/>
              </a:spcBef>
              <a:buClr>
                <a:schemeClr val="dk1"/>
              </a:buClr>
              <a:buSzPct val="100000"/>
              <a:buFont typeface="Calibri"/>
              <a:buChar char="●"/>
            </a:pPr>
            <a:r>
              <a:rPr lang="en-GB" sz="2400">
                <a:solidFill>
                  <a:schemeClr val="dk1"/>
                </a:solidFill>
                <a:latin typeface="Calibri"/>
                <a:ea typeface="Calibri"/>
                <a:cs typeface="Calibri"/>
                <a:sym typeface="Calibri"/>
              </a:rPr>
              <a:t>To describe the purpose of St. Patrick’s Tower/Roe’s Distillery in Dublin in the 1800s and explain why it was a landmark building</a:t>
            </a:r>
          </a:p>
          <a:p>
            <a:pPr marR="0" lvl="0" rtl="0">
              <a:spcBef>
                <a:spcPts val="0"/>
              </a:spcBef>
              <a:buNone/>
            </a:pPr>
            <a:endParaRPr sz="2400">
              <a:solidFill>
                <a:schemeClr val="dk1"/>
              </a:solidFill>
              <a:latin typeface="Calibri"/>
              <a:ea typeface="Calibri"/>
              <a:cs typeface="Calibri"/>
              <a:sym typeface="Calibri"/>
            </a:endParaRPr>
          </a:p>
          <a:p>
            <a:pPr marL="457200" marR="0" lvl="0" indent="-381000" rtl="0">
              <a:spcBef>
                <a:spcPts val="0"/>
              </a:spcBef>
              <a:buClr>
                <a:schemeClr val="dk1"/>
              </a:buClr>
              <a:buSzPct val="100000"/>
              <a:buFont typeface="Calibri"/>
              <a:buChar char="●"/>
            </a:pPr>
            <a:r>
              <a:rPr lang="en-GB" sz="2400">
                <a:solidFill>
                  <a:schemeClr val="dk1"/>
                </a:solidFill>
                <a:latin typeface="Calibri"/>
                <a:ea typeface="Calibri"/>
                <a:cs typeface="Calibri"/>
                <a:sym typeface="Calibri"/>
              </a:rPr>
              <a:t>To understand how the work of the archaeologist can provide us with evidence of the past</a:t>
            </a:r>
          </a:p>
          <a:p>
            <a:pPr marR="0" lvl="0" rtl="0">
              <a:spcBef>
                <a:spcPts val="0"/>
              </a:spcBef>
              <a:buNone/>
            </a:pPr>
            <a:endParaRPr sz="2400">
              <a:solidFill>
                <a:schemeClr val="dk1"/>
              </a:solidFill>
              <a:latin typeface="Calibri"/>
              <a:ea typeface="Calibri"/>
              <a:cs typeface="Calibri"/>
              <a:sym typeface="Calibri"/>
            </a:endParaRPr>
          </a:p>
          <a:p>
            <a:pPr marR="0" lvl="0" rtl="0">
              <a:spcBef>
                <a:spcPts val="0"/>
              </a:spcBef>
              <a:buNone/>
            </a:pPr>
            <a:endParaRPr sz="2400">
              <a:solidFill>
                <a:schemeClr val="dk1"/>
              </a:solidFill>
              <a:latin typeface="Calibri"/>
              <a:ea typeface="Calibri"/>
              <a:cs typeface="Calibri"/>
              <a:sym typeface="Calibri"/>
            </a:endParaRPr>
          </a:p>
        </p:txBody>
      </p:sp>
      <p:pic>
        <p:nvPicPr>
          <p:cNvPr id="218" name="Shape 218"/>
          <p:cNvPicPr preferRelativeResize="0"/>
          <p:nvPr/>
        </p:nvPicPr>
        <p:blipFill rotWithShape="1">
          <a:blip r:embed="rId3">
            <a:alphaModFix/>
          </a:blip>
          <a:srcRect/>
          <a:stretch/>
        </p:blipFill>
        <p:spPr>
          <a:xfrm>
            <a:off x="7876095" y="4663440"/>
            <a:ext cx="1101900" cy="3252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Shape 223"/>
          <p:cNvSpPr txBox="1">
            <a:spLocks noGrp="1"/>
          </p:cNvSpPr>
          <p:nvPr>
            <p:ph type="title"/>
          </p:nvPr>
        </p:nvSpPr>
        <p:spPr>
          <a:xfrm>
            <a:off x="639100" y="1048648"/>
            <a:ext cx="7582800" cy="609300"/>
          </a:xfrm>
          <a:prstGeom prst="rect">
            <a:avLst/>
          </a:prstGeom>
        </p:spPr>
        <p:txBody>
          <a:bodyPr wrap="square" lIns="68575" tIns="68575" rIns="68575" bIns="68575" anchor="ctr" anchorCtr="0">
            <a:noAutofit/>
          </a:bodyPr>
          <a:lstStyle/>
          <a:p>
            <a:pPr lvl="0">
              <a:spcBef>
                <a:spcPts val="0"/>
              </a:spcBef>
              <a:buNone/>
            </a:pPr>
            <a:r>
              <a:rPr lang="en-GB" sz="2400" b="1"/>
              <a:t>Starter:</a:t>
            </a:r>
            <a:r>
              <a:rPr lang="en-GB" sz="2400"/>
              <a:t> Placemat activity</a:t>
            </a:r>
          </a:p>
        </p:txBody>
      </p:sp>
      <p:sp>
        <p:nvSpPr>
          <p:cNvPr id="224" name="Shape 224"/>
          <p:cNvSpPr/>
          <p:nvPr/>
        </p:nvSpPr>
        <p:spPr>
          <a:xfrm>
            <a:off x="108300" y="347375"/>
            <a:ext cx="6800400" cy="746400"/>
          </a:xfrm>
          <a:prstGeom prst="rect">
            <a:avLst/>
          </a:prstGeom>
          <a:solidFill>
            <a:srgbClr val="833C0B"/>
          </a:solidFill>
          <a:ln w="12700" cap="flat" cmpd="sng">
            <a:solidFill>
              <a:srgbClr val="833C0B"/>
            </a:solidFill>
            <a:prstDash val="solid"/>
            <a:miter lim="8000"/>
            <a:headEnd type="none" w="med" len="med"/>
            <a:tailEnd type="none" w="med" len="med"/>
          </a:ln>
        </p:spPr>
        <p:txBody>
          <a:bodyPr wrap="square" lIns="68575" tIns="34275" rIns="68575" bIns="34275" anchor="ctr" anchorCtr="0">
            <a:noAutofit/>
          </a:bodyPr>
          <a:lstStyle/>
          <a:p>
            <a:pPr marL="457200" marR="0" lvl="0" indent="-381000" algn="l" rtl="0">
              <a:spcBef>
                <a:spcPts val="0"/>
              </a:spcBef>
              <a:buClr>
                <a:srgbClr val="FBE4D4"/>
              </a:buClr>
              <a:buSzPct val="100000"/>
              <a:buFont typeface="Arial"/>
              <a:buAutoNum type="arabicPeriod"/>
            </a:pPr>
            <a:r>
              <a:rPr lang="en-GB" sz="2400" b="1">
                <a:solidFill>
                  <a:srgbClr val="FBE4D4"/>
                </a:solidFill>
              </a:rPr>
              <a:t>To explain the term ‘landmark building’</a:t>
            </a:r>
          </a:p>
        </p:txBody>
      </p:sp>
      <p:pic>
        <p:nvPicPr>
          <p:cNvPr id="225" name="Shape 225"/>
          <p:cNvPicPr preferRelativeResize="0"/>
          <p:nvPr/>
        </p:nvPicPr>
        <p:blipFill>
          <a:blip r:embed="rId3">
            <a:alphaModFix/>
          </a:blip>
          <a:stretch>
            <a:fillRect/>
          </a:stretch>
        </p:blipFill>
        <p:spPr>
          <a:xfrm>
            <a:off x="694400" y="1581750"/>
            <a:ext cx="6214301" cy="34679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Shape 230"/>
          <p:cNvSpPr txBox="1">
            <a:spLocks noGrp="1"/>
          </p:cNvSpPr>
          <p:nvPr>
            <p:ph type="title"/>
          </p:nvPr>
        </p:nvSpPr>
        <p:spPr>
          <a:xfrm>
            <a:off x="1084850" y="1317425"/>
            <a:ext cx="5959500" cy="609300"/>
          </a:xfrm>
          <a:prstGeom prst="rect">
            <a:avLst/>
          </a:prstGeom>
        </p:spPr>
        <p:txBody>
          <a:bodyPr wrap="square" lIns="68575" tIns="68575" rIns="68575" bIns="68575" anchor="ctr" anchorCtr="0">
            <a:noAutofit/>
          </a:bodyPr>
          <a:lstStyle/>
          <a:p>
            <a:pPr lvl="0" rtl="0">
              <a:spcBef>
                <a:spcPts val="0"/>
              </a:spcBef>
              <a:buNone/>
            </a:pPr>
            <a:r>
              <a:rPr lang="en-GB" sz="2400"/>
              <a:t>...is often large and dominates the landscape. </a:t>
            </a:r>
          </a:p>
        </p:txBody>
      </p:sp>
      <p:sp>
        <p:nvSpPr>
          <p:cNvPr id="231" name="Shape 231"/>
          <p:cNvSpPr/>
          <p:nvPr/>
        </p:nvSpPr>
        <p:spPr>
          <a:xfrm>
            <a:off x="108300" y="347375"/>
            <a:ext cx="7140900" cy="746400"/>
          </a:xfrm>
          <a:prstGeom prst="rect">
            <a:avLst/>
          </a:prstGeom>
          <a:solidFill>
            <a:srgbClr val="833C0B"/>
          </a:solidFill>
          <a:ln w="12700" cap="flat" cmpd="sng">
            <a:solidFill>
              <a:srgbClr val="833C0B"/>
            </a:solidFill>
            <a:prstDash val="solid"/>
            <a:miter lim="8000"/>
            <a:headEnd type="none" w="med" len="med"/>
            <a:tailEnd type="none" w="med" len="med"/>
          </a:ln>
        </p:spPr>
        <p:txBody>
          <a:bodyPr wrap="square" lIns="68575" tIns="34275" rIns="68575" bIns="34275" anchor="ctr" anchorCtr="0">
            <a:noAutofit/>
          </a:bodyPr>
          <a:lstStyle/>
          <a:p>
            <a:pPr marL="457200" marR="0" lvl="0" indent="-381000" algn="l" rtl="0">
              <a:spcBef>
                <a:spcPts val="0"/>
              </a:spcBef>
              <a:buClr>
                <a:srgbClr val="FBE4D4"/>
              </a:buClr>
              <a:buSzPct val="100000"/>
              <a:buFont typeface="Arial"/>
              <a:buAutoNum type="arabicPeriod"/>
            </a:pPr>
            <a:r>
              <a:rPr lang="en-GB" sz="2400" b="1">
                <a:solidFill>
                  <a:srgbClr val="FBE4D4"/>
                </a:solidFill>
              </a:rPr>
              <a:t>A ‘landmark building’ is one that...</a:t>
            </a:r>
          </a:p>
        </p:txBody>
      </p:sp>
      <p:sp>
        <p:nvSpPr>
          <p:cNvPr id="232" name="Shape 232"/>
          <p:cNvSpPr txBox="1">
            <a:spLocks noGrp="1"/>
          </p:cNvSpPr>
          <p:nvPr>
            <p:ph type="title"/>
          </p:nvPr>
        </p:nvSpPr>
        <p:spPr>
          <a:xfrm>
            <a:off x="1084850" y="2267100"/>
            <a:ext cx="5959500" cy="609300"/>
          </a:xfrm>
          <a:prstGeom prst="rect">
            <a:avLst/>
          </a:prstGeom>
        </p:spPr>
        <p:txBody>
          <a:bodyPr wrap="square" lIns="68575" tIns="68575" rIns="68575" bIns="68575" anchor="ctr" anchorCtr="0">
            <a:noAutofit/>
          </a:bodyPr>
          <a:lstStyle/>
          <a:p>
            <a:pPr lvl="0" rtl="0">
              <a:spcBef>
                <a:spcPts val="0"/>
              </a:spcBef>
              <a:buNone/>
            </a:pPr>
            <a:r>
              <a:rPr lang="en-GB" sz="2400"/>
              <a:t>...often has an important function in the local area. </a:t>
            </a:r>
          </a:p>
        </p:txBody>
      </p:sp>
      <p:sp>
        <p:nvSpPr>
          <p:cNvPr id="233" name="Shape 233"/>
          <p:cNvSpPr txBox="1">
            <a:spLocks noGrp="1"/>
          </p:cNvSpPr>
          <p:nvPr>
            <p:ph type="title"/>
          </p:nvPr>
        </p:nvSpPr>
        <p:spPr>
          <a:xfrm>
            <a:off x="1203300" y="3216775"/>
            <a:ext cx="5959500" cy="609300"/>
          </a:xfrm>
          <a:prstGeom prst="rect">
            <a:avLst/>
          </a:prstGeom>
        </p:spPr>
        <p:txBody>
          <a:bodyPr wrap="square" lIns="68575" tIns="68575" rIns="68575" bIns="68575" anchor="ctr" anchorCtr="0">
            <a:noAutofit/>
          </a:bodyPr>
          <a:lstStyle/>
          <a:p>
            <a:pPr lvl="0" rtl="0">
              <a:spcBef>
                <a:spcPts val="0"/>
              </a:spcBef>
              <a:buNone/>
            </a:pPr>
            <a:r>
              <a:rPr lang="en-GB" sz="2400"/>
              <a:t>...often had an important function in the local area in the past. </a:t>
            </a:r>
          </a:p>
        </p:txBody>
      </p:sp>
      <p:sp>
        <p:nvSpPr>
          <p:cNvPr id="234" name="Shape 234"/>
          <p:cNvSpPr txBox="1">
            <a:spLocks noGrp="1"/>
          </p:cNvSpPr>
          <p:nvPr>
            <p:ph type="title"/>
          </p:nvPr>
        </p:nvSpPr>
        <p:spPr>
          <a:xfrm>
            <a:off x="1203300" y="4166450"/>
            <a:ext cx="5959500" cy="609300"/>
          </a:xfrm>
          <a:prstGeom prst="rect">
            <a:avLst/>
          </a:prstGeom>
        </p:spPr>
        <p:txBody>
          <a:bodyPr wrap="square" lIns="68575" tIns="68575" rIns="68575" bIns="68575" anchor="ctr" anchorCtr="0">
            <a:noAutofit/>
          </a:bodyPr>
          <a:lstStyle/>
          <a:p>
            <a:pPr lvl="0" rtl="0">
              <a:spcBef>
                <a:spcPts val="0"/>
              </a:spcBef>
              <a:buNone/>
            </a:pPr>
            <a:r>
              <a:rPr lang="en-GB" sz="2400"/>
              <a:t>...is often a beautiful building of architectural importance.  </a:t>
            </a:r>
          </a:p>
        </p:txBody>
      </p:sp>
      <p:pic>
        <p:nvPicPr>
          <p:cNvPr id="235" name="Shape 235"/>
          <p:cNvPicPr preferRelativeResize="0"/>
          <p:nvPr/>
        </p:nvPicPr>
        <p:blipFill rotWithShape="1">
          <a:blip r:embed="rId3">
            <a:alphaModFix/>
          </a:blip>
          <a:srcRect/>
          <a:stretch/>
        </p:blipFill>
        <p:spPr>
          <a:xfrm>
            <a:off x="7876095" y="4663440"/>
            <a:ext cx="1101900" cy="3252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Shape 240"/>
          <p:cNvSpPr txBox="1">
            <a:spLocks noGrp="1"/>
          </p:cNvSpPr>
          <p:nvPr>
            <p:ph type="title"/>
          </p:nvPr>
        </p:nvSpPr>
        <p:spPr>
          <a:xfrm>
            <a:off x="627650" y="1017573"/>
            <a:ext cx="7582800" cy="609300"/>
          </a:xfrm>
          <a:prstGeom prst="rect">
            <a:avLst/>
          </a:prstGeom>
        </p:spPr>
        <p:txBody>
          <a:bodyPr wrap="square" lIns="68575" tIns="68575" rIns="68575" bIns="68575" anchor="ctr" anchorCtr="0">
            <a:noAutofit/>
          </a:bodyPr>
          <a:lstStyle/>
          <a:p>
            <a:pPr lvl="0" rtl="0">
              <a:spcBef>
                <a:spcPts val="0"/>
              </a:spcBef>
              <a:buNone/>
            </a:pPr>
            <a:r>
              <a:rPr lang="en-GB" sz="2400" b="1"/>
              <a:t>Starter:</a:t>
            </a:r>
            <a:r>
              <a:rPr lang="en-GB" sz="2400"/>
              <a:t> Placemat activity</a:t>
            </a:r>
          </a:p>
        </p:txBody>
      </p:sp>
      <p:sp>
        <p:nvSpPr>
          <p:cNvPr id="241" name="Shape 241"/>
          <p:cNvSpPr/>
          <p:nvPr/>
        </p:nvSpPr>
        <p:spPr>
          <a:xfrm>
            <a:off x="108300" y="347375"/>
            <a:ext cx="7140900" cy="746400"/>
          </a:xfrm>
          <a:prstGeom prst="rect">
            <a:avLst/>
          </a:prstGeom>
          <a:solidFill>
            <a:srgbClr val="833C0B"/>
          </a:solidFill>
          <a:ln w="12700" cap="flat" cmpd="sng">
            <a:solidFill>
              <a:srgbClr val="833C0B"/>
            </a:solidFill>
            <a:prstDash val="solid"/>
            <a:miter lim="8000"/>
            <a:headEnd type="none" w="med" len="med"/>
            <a:tailEnd type="none" w="med" len="med"/>
          </a:ln>
        </p:spPr>
        <p:txBody>
          <a:bodyPr wrap="square" lIns="68575" tIns="34275" rIns="68575" bIns="34275" anchor="ctr" anchorCtr="0">
            <a:noAutofit/>
          </a:bodyPr>
          <a:lstStyle/>
          <a:p>
            <a:pPr marL="457200" marR="0" lvl="0" indent="-381000" algn="l" rtl="0">
              <a:spcBef>
                <a:spcPts val="0"/>
              </a:spcBef>
              <a:buClr>
                <a:srgbClr val="FBE4D4"/>
              </a:buClr>
              <a:buSzPct val="100000"/>
              <a:buFont typeface="Arial"/>
              <a:buAutoNum type="arabicPeriod"/>
            </a:pPr>
            <a:r>
              <a:rPr lang="en-GB" sz="2400" b="1">
                <a:solidFill>
                  <a:srgbClr val="FBE4D4"/>
                </a:solidFill>
              </a:rPr>
              <a:t>To identify examples of landmark buildings in your area</a:t>
            </a:r>
          </a:p>
        </p:txBody>
      </p:sp>
      <p:pic>
        <p:nvPicPr>
          <p:cNvPr id="242" name="Shape 242"/>
          <p:cNvPicPr preferRelativeResize="0"/>
          <p:nvPr/>
        </p:nvPicPr>
        <p:blipFill>
          <a:blip r:embed="rId3">
            <a:alphaModFix/>
          </a:blip>
          <a:stretch>
            <a:fillRect/>
          </a:stretch>
        </p:blipFill>
        <p:spPr>
          <a:xfrm>
            <a:off x="658900" y="1601100"/>
            <a:ext cx="6590300" cy="34485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Shape 247"/>
          <p:cNvSpPr/>
          <p:nvPr/>
        </p:nvSpPr>
        <p:spPr>
          <a:xfrm>
            <a:off x="0" y="229500"/>
            <a:ext cx="8841900" cy="868500"/>
          </a:xfrm>
          <a:prstGeom prst="rect">
            <a:avLst/>
          </a:prstGeom>
          <a:solidFill>
            <a:srgbClr val="833C0B"/>
          </a:solidFill>
          <a:ln w="12700" cap="flat" cmpd="sng">
            <a:solidFill>
              <a:srgbClr val="833C0B"/>
            </a:solidFill>
            <a:prstDash val="solid"/>
            <a:miter lim="8000"/>
            <a:headEnd type="none" w="med" len="med"/>
            <a:tailEnd type="none" w="med" len="med"/>
          </a:ln>
        </p:spPr>
        <p:txBody>
          <a:bodyPr wrap="square" lIns="68575" tIns="34275" rIns="68575" bIns="34275" anchor="ctr" anchorCtr="0">
            <a:noAutofit/>
          </a:bodyPr>
          <a:lstStyle/>
          <a:p>
            <a:pPr marR="0" lvl="0" algn="l" rtl="0">
              <a:spcBef>
                <a:spcPts val="0"/>
              </a:spcBef>
              <a:buNone/>
            </a:pPr>
            <a:r>
              <a:rPr lang="en-GB" sz="2400">
                <a:solidFill>
                  <a:schemeClr val="lt1"/>
                </a:solidFill>
                <a:latin typeface="Calibri"/>
                <a:ea typeface="Calibri"/>
                <a:cs typeface="Calibri"/>
                <a:sym typeface="Calibri"/>
              </a:rPr>
              <a:t>2. St. Patrick’s Tower/Roe’s Distillery as a landmark building in Dublin</a:t>
            </a:r>
          </a:p>
        </p:txBody>
      </p:sp>
      <p:pic>
        <p:nvPicPr>
          <p:cNvPr id="248" name="Shape 248"/>
          <p:cNvPicPr preferRelativeResize="0"/>
          <p:nvPr/>
        </p:nvPicPr>
        <p:blipFill rotWithShape="1">
          <a:blip r:embed="rId3">
            <a:alphaModFix/>
          </a:blip>
          <a:srcRect/>
          <a:stretch/>
        </p:blipFill>
        <p:spPr>
          <a:xfrm>
            <a:off x="7876095" y="4663440"/>
            <a:ext cx="1101900" cy="325200"/>
          </a:xfrm>
          <a:prstGeom prst="rect">
            <a:avLst/>
          </a:prstGeom>
          <a:noFill/>
          <a:ln>
            <a:noFill/>
          </a:ln>
        </p:spPr>
      </p:pic>
      <p:sp>
        <p:nvSpPr>
          <p:cNvPr id="249" name="Shape 249"/>
          <p:cNvSpPr/>
          <p:nvPr/>
        </p:nvSpPr>
        <p:spPr>
          <a:xfrm>
            <a:off x="351700" y="1274175"/>
            <a:ext cx="4176900" cy="636000"/>
          </a:xfrm>
          <a:prstGeom prst="rect">
            <a:avLst/>
          </a:prstGeom>
          <a:solidFill>
            <a:srgbClr val="833C0B"/>
          </a:solidFill>
          <a:ln w="12700" cap="flat" cmpd="sng">
            <a:solidFill>
              <a:srgbClr val="833C0B"/>
            </a:solidFill>
            <a:prstDash val="solid"/>
            <a:miter lim="8000"/>
            <a:headEnd type="none" w="med" len="med"/>
            <a:tailEnd type="none" w="med" len="med"/>
          </a:ln>
        </p:spPr>
        <p:txBody>
          <a:bodyPr wrap="square" lIns="91425" tIns="45700" rIns="91425" bIns="45700" anchor="ctr" anchorCtr="0">
            <a:noAutofit/>
          </a:bodyPr>
          <a:lstStyle/>
          <a:p>
            <a:pPr marL="457200" marR="0" lvl="0" indent="-381000" algn="ctr" rtl="0">
              <a:spcBef>
                <a:spcPts val="0"/>
              </a:spcBef>
              <a:buClr>
                <a:srgbClr val="FBE4D4"/>
              </a:buClr>
              <a:buSzPct val="100000"/>
              <a:buFont typeface="Arial"/>
              <a:buAutoNum type="alphaLcParenBoth"/>
            </a:pPr>
            <a:r>
              <a:rPr lang="en-GB" sz="2400" b="1">
                <a:solidFill>
                  <a:srgbClr val="FBE4D4"/>
                </a:solidFill>
                <a:latin typeface="Arial"/>
                <a:ea typeface="Arial"/>
                <a:cs typeface="Arial"/>
                <a:sym typeface="Arial"/>
              </a:rPr>
              <a:t>Watch the video clip at least twice:</a:t>
            </a:r>
          </a:p>
        </p:txBody>
      </p:sp>
      <p:pic>
        <p:nvPicPr>
          <p:cNvPr id="250" name="Shape 250" descr="Screen Shot 2017-10-30 at 20.56.00.png">
            <a:hlinkClick r:id="rId4"/>
          </p:cNvPr>
          <p:cNvPicPr preferRelativeResize="0"/>
          <p:nvPr/>
        </p:nvPicPr>
        <p:blipFill>
          <a:blip r:embed="rId5">
            <a:alphaModFix/>
          </a:blip>
          <a:stretch>
            <a:fillRect/>
          </a:stretch>
        </p:blipFill>
        <p:spPr>
          <a:xfrm>
            <a:off x="242207" y="2086344"/>
            <a:ext cx="4395875" cy="2589351"/>
          </a:xfrm>
          <a:prstGeom prst="rect">
            <a:avLst/>
          </a:prstGeom>
          <a:noFill/>
          <a:ln>
            <a:noFill/>
          </a:ln>
        </p:spPr>
      </p:pic>
      <p:sp>
        <p:nvSpPr>
          <p:cNvPr id="251" name="Shape 251"/>
          <p:cNvSpPr/>
          <p:nvPr/>
        </p:nvSpPr>
        <p:spPr>
          <a:xfrm>
            <a:off x="4883525" y="1274175"/>
            <a:ext cx="4176900" cy="1044600"/>
          </a:xfrm>
          <a:prstGeom prst="rect">
            <a:avLst/>
          </a:prstGeom>
          <a:solidFill>
            <a:srgbClr val="833C0B"/>
          </a:solidFill>
          <a:ln w="12700" cap="flat" cmpd="sng">
            <a:solidFill>
              <a:srgbClr val="833C0B"/>
            </a:solidFill>
            <a:prstDash val="solid"/>
            <a:miter lim="8000"/>
            <a:headEnd type="none" w="med" len="med"/>
            <a:tailEnd type="none" w="med" len="med"/>
          </a:ln>
        </p:spPr>
        <p:txBody>
          <a:bodyPr wrap="square" lIns="91425" tIns="45700" rIns="91425" bIns="45700" anchor="ctr" anchorCtr="0">
            <a:noAutofit/>
          </a:bodyPr>
          <a:lstStyle/>
          <a:p>
            <a:pPr marR="0" lvl="0" algn="ctr" rtl="0">
              <a:spcBef>
                <a:spcPts val="0"/>
              </a:spcBef>
              <a:buNone/>
            </a:pPr>
            <a:r>
              <a:rPr lang="en-GB" sz="2400" b="1">
                <a:solidFill>
                  <a:srgbClr val="FBE4D4"/>
                </a:solidFill>
              </a:rPr>
              <a:t>(b) Answer the following questions, based on the first half of the clip: </a:t>
            </a:r>
          </a:p>
        </p:txBody>
      </p:sp>
      <p:sp>
        <p:nvSpPr>
          <p:cNvPr id="252" name="Shape 252"/>
          <p:cNvSpPr txBox="1"/>
          <p:nvPr/>
        </p:nvSpPr>
        <p:spPr>
          <a:xfrm>
            <a:off x="4774100" y="2399350"/>
            <a:ext cx="4203900" cy="2589300"/>
          </a:xfrm>
          <a:prstGeom prst="rect">
            <a:avLst/>
          </a:prstGeom>
          <a:noFill/>
          <a:ln>
            <a:noFill/>
          </a:ln>
        </p:spPr>
        <p:txBody>
          <a:bodyPr wrap="square" lIns="91425" tIns="91425" rIns="91425" bIns="91425" anchor="t" anchorCtr="0">
            <a:noAutofit/>
          </a:bodyPr>
          <a:lstStyle/>
          <a:p>
            <a:pPr marL="457200" lvl="0" indent="-342900" rtl="0">
              <a:spcBef>
                <a:spcPts val="0"/>
              </a:spcBef>
              <a:spcAft>
                <a:spcPts val="0"/>
              </a:spcAft>
              <a:buSzPct val="100000"/>
              <a:buChar char="●"/>
            </a:pPr>
            <a:r>
              <a:rPr lang="en-GB" sz="1800"/>
              <a:t>Why do you think St. Patrick’s Tower was an important landmark in Dublin in the 1800s?</a:t>
            </a:r>
          </a:p>
          <a:p>
            <a:pPr marL="457200" lvl="0" indent="-342900" rtl="0">
              <a:spcBef>
                <a:spcPts val="0"/>
              </a:spcBef>
              <a:spcAft>
                <a:spcPts val="0"/>
              </a:spcAft>
              <a:buSzPct val="100000"/>
              <a:buChar char="●"/>
            </a:pPr>
            <a:r>
              <a:rPr lang="en-GB" sz="1800"/>
              <a:t>What was the purpose of the tower?</a:t>
            </a:r>
          </a:p>
          <a:p>
            <a:pPr marL="457200" lvl="0" indent="-342900">
              <a:spcBef>
                <a:spcPts val="0"/>
              </a:spcBef>
              <a:buSzPct val="100000"/>
              <a:buChar char="●"/>
            </a:pPr>
            <a:r>
              <a:rPr lang="en-GB" sz="1800"/>
              <a:t>Why do you think it continues to be a landmark building in Dublin today?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7" name="Shape 257"/>
          <p:cNvSpPr/>
          <p:nvPr/>
        </p:nvSpPr>
        <p:spPr>
          <a:xfrm>
            <a:off x="0" y="229500"/>
            <a:ext cx="8841900" cy="868500"/>
          </a:xfrm>
          <a:prstGeom prst="rect">
            <a:avLst/>
          </a:prstGeom>
          <a:solidFill>
            <a:srgbClr val="833C0B"/>
          </a:solidFill>
          <a:ln w="12700" cap="flat" cmpd="sng">
            <a:solidFill>
              <a:srgbClr val="833C0B"/>
            </a:solidFill>
            <a:prstDash val="solid"/>
            <a:miter lim="8000"/>
            <a:headEnd type="none" w="med" len="med"/>
            <a:tailEnd type="none" w="med" len="med"/>
          </a:ln>
        </p:spPr>
        <p:txBody>
          <a:bodyPr wrap="square" lIns="68575" tIns="34275" rIns="68575" bIns="34275" anchor="ctr" anchorCtr="0">
            <a:noAutofit/>
          </a:bodyPr>
          <a:lstStyle/>
          <a:p>
            <a:pPr marR="0" lvl="0" algn="l" rtl="0">
              <a:spcBef>
                <a:spcPts val="0"/>
              </a:spcBef>
              <a:buNone/>
            </a:pPr>
            <a:r>
              <a:rPr lang="en-GB" sz="2400">
                <a:solidFill>
                  <a:schemeClr val="lt1"/>
                </a:solidFill>
                <a:latin typeface="Calibri"/>
                <a:ea typeface="Calibri"/>
                <a:cs typeface="Calibri"/>
                <a:sym typeface="Calibri"/>
              </a:rPr>
              <a:t>3. </a:t>
            </a:r>
            <a:r>
              <a:rPr lang="en-GB" sz="2400">
                <a:solidFill>
                  <a:srgbClr val="FFFFFF"/>
                </a:solidFill>
                <a:latin typeface="Calibri"/>
                <a:ea typeface="Calibri"/>
                <a:cs typeface="Calibri"/>
                <a:sym typeface="Calibri"/>
              </a:rPr>
              <a:t>To understand how the work of the archaeologist can provide us with evidence of the past</a:t>
            </a:r>
          </a:p>
        </p:txBody>
      </p:sp>
      <p:pic>
        <p:nvPicPr>
          <p:cNvPr id="258" name="Shape 258"/>
          <p:cNvPicPr preferRelativeResize="0"/>
          <p:nvPr/>
        </p:nvPicPr>
        <p:blipFill rotWithShape="1">
          <a:blip r:embed="rId3">
            <a:alphaModFix/>
          </a:blip>
          <a:srcRect/>
          <a:stretch/>
        </p:blipFill>
        <p:spPr>
          <a:xfrm>
            <a:off x="7876095" y="4663440"/>
            <a:ext cx="1101900" cy="325200"/>
          </a:xfrm>
          <a:prstGeom prst="rect">
            <a:avLst/>
          </a:prstGeom>
          <a:noFill/>
          <a:ln>
            <a:noFill/>
          </a:ln>
        </p:spPr>
      </p:pic>
      <p:sp>
        <p:nvSpPr>
          <p:cNvPr id="259" name="Shape 259"/>
          <p:cNvSpPr/>
          <p:nvPr/>
        </p:nvSpPr>
        <p:spPr>
          <a:xfrm>
            <a:off x="351700" y="1274175"/>
            <a:ext cx="4176900" cy="812100"/>
          </a:xfrm>
          <a:prstGeom prst="rect">
            <a:avLst/>
          </a:prstGeom>
          <a:solidFill>
            <a:srgbClr val="833C0B"/>
          </a:solidFill>
          <a:ln w="12700" cap="flat" cmpd="sng">
            <a:solidFill>
              <a:srgbClr val="833C0B"/>
            </a:solidFill>
            <a:prstDash val="solid"/>
            <a:miter lim="8000"/>
            <a:headEnd type="none" w="med" len="med"/>
            <a:tailEnd type="none" w="med" len="med"/>
          </a:ln>
        </p:spPr>
        <p:txBody>
          <a:bodyPr wrap="square" lIns="91425" tIns="45700" rIns="91425" bIns="45700" anchor="ctr" anchorCtr="0">
            <a:noAutofit/>
          </a:bodyPr>
          <a:lstStyle/>
          <a:p>
            <a:pPr marL="457200" marR="0" lvl="0" indent="-381000" algn="ctr" rtl="0">
              <a:spcBef>
                <a:spcPts val="0"/>
              </a:spcBef>
              <a:buClr>
                <a:srgbClr val="FBE4D4"/>
              </a:buClr>
              <a:buSzPct val="100000"/>
              <a:buFont typeface="Arial"/>
              <a:buAutoNum type="alphaLcParenBoth"/>
            </a:pPr>
            <a:r>
              <a:rPr lang="en-GB" sz="2400" b="1">
                <a:solidFill>
                  <a:srgbClr val="FBE4D4"/>
                </a:solidFill>
                <a:latin typeface="Arial"/>
                <a:ea typeface="Arial"/>
                <a:cs typeface="Arial"/>
                <a:sym typeface="Arial"/>
              </a:rPr>
              <a:t>Watch the </a:t>
            </a:r>
            <a:r>
              <a:rPr lang="en-GB" sz="2400" b="1">
                <a:solidFill>
                  <a:srgbClr val="FBE4D4"/>
                </a:solidFill>
              </a:rPr>
              <a:t>interview with the archaeologist</a:t>
            </a:r>
          </a:p>
        </p:txBody>
      </p:sp>
      <p:pic>
        <p:nvPicPr>
          <p:cNvPr id="260" name="Shape 260" descr="Screen Shot 2017-10-30 at 20.56.00.png">
            <a:hlinkClick r:id="rId4"/>
          </p:cNvPr>
          <p:cNvPicPr preferRelativeResize="0"/>
          <p:nvPr/>
        </p:nvPicPr>
        <p:blipFill>
          <a:blip r:embed="rId5">
            <a:alphaModFix/>
          </a:blip>
          <a:stretch>
            <a:fillRect/>
          </a:stretch>
        </p:blipFill>
        <p:spPr>
          <a:xfrm>
            <a:off x="242207" y="2086344"/>
            <a:ext cx="4395875" cy="2589351"/>
          </a:xfrm>
          <a:prstGeom prst="rect">
            <a:avLst/>
          </a:prstGeom>
          <a:noFill/>
          <a:ln>
            <a:noFill/>
          </a:ln>
        </p:spPr>
      </p:pic>
      <p:sp>
        <p:nvSpPr>
          <p:cNvPr id="261" name="Shape 261"/>
          <p:cNvSpPr/>
          <p:nvPr/>
        </p:nvSpPr>
        <p:spPr>
          <a:xfrm>
            <a:off x="4856525" y="1274175"/>
            <a:ext cx="4203900" cy="868500"/>
          </a:xfrm>
          <a:prstGeom prst="rect">
            <a:avLst/>
          </a:prstGeom>
          <a:solidFill>
            <a:srgbClr val="833C0B"/>
          </a:solidFill>
          <a:ln w="12700" cap="flat" cmpd="sng">
            <a:solidFill>
              <a:srgbClr val="833C0B"/>
            </a:solidFill>
            <a:prstDash val="solid"/>
            <a:miter lim="8000"/>
            <a:headEnd type="none" w="med" len="med"/>
            <a:tailEnd type="none" w="med" len="med"/>
          </a:ln>
        </p:spPr>
        <p:txBody>
          <a:bodyPr wrap="square" lIns="91425" tIns="45700" rIns="91425" bIns="45700" anchor="ctr" anchorCtr="0">
            <a:noAutofit/>
          </a:bodyPr>
          <a:lstStyle/>
          <a:p>
            <a:pPr marR="0" lvl="0" algn="ctr" rtl="0">
              <a:spcBef>
                <a:spcPts val="0"/>
              </a:spcBef>
              <a:buNone/>
            </a:pPr>
            <a:r>
              <a:rPr lang="en-GB" sz="2400" b="1">
                <a:solidFill>
                  <a:srgbClr val="FBE4D4"/>
                </a:solidFill>
              </a:rPr>
              <a:t>(b) Answer the following questions:</a:t>
            </a:r>
          </a:p>
        </p:txBody>
      </p:sp>
      <p:sp>
        <p:nvSpPr>
          <p:cNvPr id="262" name="Shape 262"/>
          <p:cNvSpPr txBox="1"/>
          <p:nvPr/>
        </p:nvSpPr>
        <p:spPr>
          <a:xfrm>
            <a:off x="4774100" y="2142675"/>
            <a:ext cx="4203900" cy="2669700"/>
          </a:xfrm>
          <a:prstGeom prst="rect">
            <a:avLst/>
          </a:prstGeom>
          <a:noFill/>
          <a:ln>
            <a:noFill/>
          </a:ln>
        </p:spPr>
        <p:txBody>
          <a:bodyPr wrap="square" lIns="91425" tIns="91425" rIns="91425" bIns="91425" anchor="t" anchorCtr="0">
            <a:noAutofit/>
          </a:bodyPr>
          <a:lstStyle/>
          <a:p>
            <a:pPr marL="457200" lvl="0" indent="-342900" rtl="0">
              <a:spcBef>
                <a:spcPts val="0"/>
              </a:spcBef>
              <a:spcAft>
                <a:spcPts val="0"/>
              </a:spcAft>
              <a:buSzPct val="100000"/>
              <a:buChar char="●"/>
            </a:pPr>
            <a:r>
              <a:rPr lang="en-GB" sz="1800"/>
              <a:t>Name one type of building that the archaeologist uncovered at Roe’s Distillery during her excavation.</a:t>
            </a:r>
          </a:p>
          <a:p>
            <a:pPr marL="457200" lvl="0" indent="-342900" rtl="0">
              <a:spcBef>
                <a:spcPts val="0"/>
              </a:spcBef>
              <a:spcAft>
                <a:spcPts val="0"/>
              </a:spcAft>
              <a:buSzPct val="100000"/>
              <a:buChar char="●"/>
            </a:pPr>
            <a:r>
              <a:rPr lang="en-GB" sz="1800"/>
              <a:t>What evidence did the archaeologist uncover to show that Roe’s Distillery was self-sufficient?</a:t>
            </a:r>
          </a:p>
          <a:p>
            <a:pPr marL="457200" lvl="0" indent="-342900" rtl="0">
              <a:spcBef>
                <a:spcPts val="0"/>
              </a:spcBef>
              <a:buSzPct val="100000"/>
              <a:buChar char="●"/>
            </a:pPr>
            <a:r>
              <a:rPr lang="en-GB" sz="1800"/>
              <a:t>What two things was the archaeologist surprised by as a result of the excavation?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267" name="Shape 267"/>
          <p:cNvSpPr/>
          <p:nvPr/>
        </p:nvSpPr>
        <p:spPr>
          <a:xfrm>
            <a:off x="0" y="473700"/>
            <a:ext cx="6800400" cy="746400"/>
          </a:xfrm>
          <a:prstGeom prst="rect">
            <a:avLst/>
          </a:prstGeom>
          <a:solidFill>
            <a:srgbClr val="833C0B"/>
          </a:solidFill>
          <a:ln w="12700" cap="flat" cmpd="sng">
            <a:solidFill>
              <a:srgbClr val="833C0B"/>
            </a:solidFill>
            <a:prstDash val="solid"/>
            <a:miter lim="8000"/>
            <a:headEnd type="none" w="med" len="med"/>
            <a:tailEnd type="none" w="med" len="med"/>
          </a:ln>
        </p:spPr>
        <p:txBody>
          <a:bodyPr wrap="square" lIns="68575" tIns="34275" rIns="68575" bIns="34275" anchor="ctr" anchorCtr="0">
            <a:noAutofit/>
          </a:bodyPr>
          <a:lstStyle/>
          <a:p>
            <a:pPr marL="0" marR="0" lvl="0" indent="0" algn="l" rtl="0">
              <a:spcBef>
                <a:spcPts val="0"/>
              </a:spcBef>
              <a:buSzPct val="25000"/>
              <a:buNone/>
            </a:pPr>
            <a:r>
              <a:rPr lang="en-GB" sz="2400" b="1">
                <a:solidFill>
                  <a:srgbClr val="FBE4D4"/>
                </a:solidFill>
              </a:rPr>
              <a:t>Building Ireland Dublin’s Distilleries: Plenary</a:t>
            </a:r>
          </a:p>
        </p:txBody>
      </p:sp>
      <p:sp>
        <p:nvSpPr>
          <p:cNvPr id="268" name="Shape 268"/>
          <p:cNvSpPr txBox="1"/>
          <p:nvPr/>
        </p:nvSpPr>
        <p:spPr>
          <a:xfrm>
            <a:off x="418775" y="1220000"/>
            <a:ext cx="8478600" cy="3336900"/>
          </a:xfrm>
          <a:prstGeom prst="rect">
            <a:avLst/>
          </a:prstGeom>
          <a:noFill/>
          <a:ln>
            <a:noFill/>
          </a:ln>
        </p:spPr>
        <p:txBody>
          <a:bodyPr wrap="square" lIns="68575" tIns="34275" rIns="68575" bIns="34275" anchor="t" anchorCtr="0">
            <a:noAutofit/>
          </a:bodyPr>
          <a:lstStyle/>
          <a:p>
            <a:pPr marR="0" lvl="0" rtl="0">
              <a:spcBef>
                <a:spcPts val="0"/>
              </a:spcBef>
              <a:buNone/>
            </a:pPr>
            <a:endParaRPr sz="2400">
              <a:solidFill>
                <a:schemeClr val="dk1"/>
              </a:solidFill>
              <a:latin typeface="Calibri"/>
              <a:ea typeface="Calibri"/>
              <a:cs typeface="Calibri"/>
              <a:sym typeface="Calibri"/>
            </a:endParaRPr>
          </a:p>
          <a:p>
            <a:pPr marR="0" lvl="0" rtl="0">
              <a:spcBef>
                <a:spcPts val="0"/>
              </a:spcBef>
              <a:buNone/>
            </a:pPr>
            <a:r>
              <a:rPr lang="en-GB" sz="2400">
                <a:solidFill>
                  <a:schemeClr val="dk1"/>
                </a:solidFill>
                <a:latin typeface="Calibri"/>
                <a:ea typeface="Calibri"/>
                <a:cs typeface="Calibri"/>
                <a:sym typeface="Calibri"/>
              </a:rPr>
              <a:t>How do you think excavations, like the one at Roe’s Distillery, help the historian to learn about the past?</a:t>
            </a:r>
          </a:p>
          <a:p>
            <a:pPr marR="0" lvl="0" rtl="0">
              <a:spcBef>
                <a:spcPts val="0"/>
              </a:spcBef>
              <a:buNone/>
            </a:pPr>
            <a:endParaRPr sz="2400">
              <a:solidFill>
                <a:schemeClr val="dk1"/>
              </a:solidFill>
              <a:latin typeface="Calibri"/>
              <a:ea typeface="Calibri"/>
              <a:cs typeface="Calibri"/>
              <a:sym typeface="Calibri"/>
            </a:endParaRPr>
          </a:p>
          <a:p>
            <a:pPr marR="0" lvl="0" rtl="0">
              <a:spcBef>
                <a:spcPts val="0"/>
              </a:spcBef>
              <a:buNone/>
            </a:pPr>
            <a:r>
              <a:rPr lang="en-GB" sz="2400">
                <a:solidFill>
                  <a:schemeClr val="dk1"/>
                </a:solidFill>
                <a:latin typeface="Calibri"/>
                <a:ea typeface="Calibri"/>
                <a:cs typeface="Calibri"/>
                <a:sym typeface="Calibri"/>
              </a:rPr>
              <a:t>Can you think of any old industrial buildings in your area that could be excavated by an industrial archaelogist?</a:t>
            </a:r>
          </a:p>
          <a:p>
            <a:pPr marR="0" lvl="0" rtl="0">
              <a:spcBef>
                <a:spcPts val="0"/>
              </a:spcBef>
              <a:buNone/>
            </a:pPr>
            <a:endParaRPr sz="2400">
              <a:solidFill>
                <a:schemeClr val="dk1"/>
              </a:solidFill>
              <a:latin typeface="Calibri"/>
              <a:ea typeface="Calibri"/>
              <a:cs typeface="Calibri"/>
              <a:sym typeface="Calibri"/>
            </a:endParaRPr>
          </a:p>
          <a:p>
            <a:pPr marR="0" lvl="0" rtl="0">
              <a:spcBef>
                <a:spcPts val="0"/>
              </a:spcBef>
              <a:buNone/>
            </a:pPr>
            <a:endParaRPr sz="2400">
              <a:solidFill>
                <a:schemeClr val="dk1"/>
              </a:solidFill>
              <a:latin typeface="Calibri"/>
              <a:ea typeface="Calibri"/>
              <a:cs typeface="Calibri"/>
              <a:sym typeface="Calibri"/>
            </a:endParaRPr>
          </a:p>
        </p:txBody>
      </p:sp>
      <p:pic>
        <p:nvPicPr>
          <p:cNvPr id="269" name="Shape 269"/>
          <p:cNvPicPr preferRelativeResize="0"/>
          <p:nvPr/>
        </p:nvPicPr>
        <p:blipFill rotWithShape="1">
          <a:blip r:embed="rId3">
            <a:alphaModFix/>
          </a:blip>
          <a:srcRect/>
          <a:stretch/>
        </p:blipFill>
        <p:spPr>
          <a:xfrm>
            <a:off x="7876095" y="4663440"/>
            <a:ext cx="1101900" cy="325200"/>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457</Words>
  <Application>Microsoft Office PowerPoint</Application>
  <PresentationFormat>On-screen Show (16:9)</PresentationFormat>
  <Paragraphs>41</Paragraphs>
  <Slides>9</Slides>
  <Notes>9</Notes>
  <HiddenSlides>0</HiddenSlides>
  <MMClips>0</MMClips>
  <ScaleCrop>false</ScaleCrop>
  <HeadingPairs>
    <vt:vector size="6" baseType="variant">
      <vt:variant>
        <vt:lpstr>Fonts Used</vt:lpstr>
      </vt:variant>
      <vt:variant>
        <vt:i4>2</vt:i4>
      </vt:variant>
      <vt:variant>
        <vt:lpstr>Theme</vt:lpstr>
      </vt:variant>
      <vt:variant>
        <vt:i4>3</vt:i4>
      </vt:variant>
      <vt:variant>
        <vt:lpstr>Slide Titles</vt:lpstr>
      </vt:variant>
      <vt:variant>
        <vt:i4>9</vt:i4>
      </vt:variant>
    </vt:vector>
  </HeadingPairs>
  <TitlesOfParts>
    <vt:vector size="14" baseType="lpstr">
      <vt:lpstr>Arial</vt:lpstr>
      <vt:lpstr>Calibri</vt:lpstr>
      <vt:lpstr>Simple Light</vt:lpstr>
      <vt:lpstr>1_Office Theme</vt:lpstr>
      <vt:lpstr>Office Theme</vt:lpstr>
      <vt:lpstr>PowerPoint Presentation</vt:lpstr>
      <vt:lpstr>PowerPoint Presentation</vt:lpstr>
      <vt:lpstr>PowerPoint Presentation</vt:lpstr>
      <vt:lpstr>Starter: Placemat activity</vt:lpstr>
      <vt:lpstr>...is often large and dominates the landscape. </vt:lpstr>
      <vt:lpstr>Starter: Placemat activity</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Aoife McDonnell</dc:creator>
  <cp:lastModifiedBy>Aoife McDonnell</cp:lastModifiedBy>
  <cp:revision>1</cp:revision>
  <dcterms:modified xsi:type="dcterms:W3CDTF">2017-11-14T11:18:39Z</dcterms:modified>
</cp:coreProperties>
</file>