
<file path=[Content_Types].xml><?xml version="1.0" encoding="utf-8"?>
<Types xmlns="http://schemas.openxmlformats.org/package/2006/content-types">
  <Default Extension="bin" ContentType="audio/unknown"/>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 id="2147483684" r:id="rId4"/>
    <p:sldMasterId id="2147483696" r:id="rId5"/>
    <p:sldMasterId id="2147483708" r:id="rId6"/>
    <p:sldMasterId id="2147483720" r:id="rId7"/>
    <p:sldMasterId id="2147483732" r:id="rId8"/>
    <p:sldMasterId id="2147483744" r:id="rId9"/>
  </p:sldMasterIdLst>
  <p:notesMasterIdLst>
    <p:notesMasterId r:id="rId36"/>
  </p:notesMasterIdLst>
  <p:sldIdLst>
    <p:sldId id="256" r:id="rId10"/>
    <p:sldId id="257" r:id="rId11"/>
    <p:sldId id="279" r:id="rId12"/>
    <p:sldId id="280" r:id="rId13"/>
    <p:sldId id="281" r:id="rId14"/>
    <p:sldId id="259" r:id="rId15"/>
    <p:sldId id="260" r:id="rId16"/>
    <p:sldId id="275" r:id="rId17"/>
    <p:sldId id="262" r:id="rId18"/>
    <p:sldId id="263" r:id="rId19"/>
    <p:sldId id="283" r:id="rId20"/>
    <p:sldId id="284" r:id="rId21"/>
    <p:sldId id="267" r:id="rId22"/>
    <p:sldId id="278" r:id="rId23"/>
    <p:sldId id="286" r:id="rId24"/>
    <p:sldId id="287" r:id="rId25"/>
    <p:sldId id="289" r:id="rId26"/>
    <p:sldId id="290" r:id="rId27"/>
    <p:sldId id="291" r:id="rId28"/>
    <p:sldId id="292" r:id="rId29"/>
    <p:sldId id="293" r:id="rId30"/>
    <p:sldId id="282" r:id="rId31"/>
    <p:sldId id="294" r:id="rId32"/>
    <p:sldId id="271" r:id="rId33"/>
    <p:sldId id="295" r:id="rId34"/>
    <p:sldId id="273"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C6DA"/>
    <a:srgbClr val="5E5E5E"/>
    <a:srgbClr val="000000"/>
    <a:srgbClr val="DC6616"/>
    <a:srgbClr val="CE5405"/>
    <a:srgbClr val="707070"/>
    <a:srgbClr val="17B203"/>
    <a:srgbClr val="15A602"/>
    <a:srgbClr val="4F124F"/>
    <a:srgbClr val="6BAF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2" autoAdjust="0"/>
    <p:restoredTop sz="79396" autoAdjust="0"/>
  </p:normalViewPr>
  <p:slideViewPr>
    <p:cSldViewPr snapToObjects="1">
      <p:cViewPr varScale="1">
        <p:scale>
          <a:sx n="54" d="100"/>
          <a:sy n="54" d="100"/>
        </p:scale>
        <p:origin x="-174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DFED74-DB6F-E143-B997-324B761801C8}" type="doc">
      <dgm:prSet loTypeId="urn:microsoft.com/office/officeart/2005/8/layout/venn2" loCatId="relationship" qsTypeId="urn:microsoft.com/office/officeart/2005/8/quickstyle/simple4" qsCatId="simple" csTypeId="urn:microsoft.com/office/officeart/2005/8/colors/accent1_2" csCatId="accent1" phldr="1"/>
      <dgm:spPr/>
      <dgm:t>
        <a:bodyPr/>
        <a:lstStyle/>
        <a:p>
          <a:endParaRPr lang="en-US"/>
        </a:p>
      </dgm:t>
    </dgm:pt>
    <dgm:pt modelId="{6D0E4F41-0A44-3749-B8FE-5B1AAC25B110}">
      <dgm:prSet phldrT="[Text]" custT="1"/>
      <dgm:spPr>
        <a:solidFill>
          <a:srgbClr val="102A0E"/>
        </a:solidFill>
        <a:effectLst>
          <a:glow rad="228600">
            <a:schemeClr val="bg1">
              <a:lumMod val="40000"/>
              <a:lumOff val="60000"/>
              <a:alpha val="75000"/>
            </a:schemeClr>
          </a:glow>
        </a:effectLst>
        <a:scene3d>
          <a:camera prst="orthographicFront"/>
          <a:lightRig rig="threePt" dir="t"/>
        </a:scene3d>
        <a:sp3d prstMaterial="softEdge">
          <a:bevelT w="184150" h="127000"/>
          <a:bevelB w="196850" h="127000"/>
        </a:sp3d>
      </dgm:spPr>
      <dgm:t>
        <a:bodyPr/>
        <a:lstStyle/>
        <a:p>
          <a:endParaRPr lang="en-GB" sz="1800" dirty="0" smtClean="0">
            <a:latin typeface="Avenir Next"/>
          </a:endParaRPr>
        </a:p>
        <a:p>
          <a:endParaRPr lang="en-GB" sz="1800" dirty="0" smtClean="0">
            <a:latin typeface="Avenir Next"/>
          </a:endParaRPr>
        </a:p>
        <a:p>
          <a:endParaRPr lang="en-GB" sz="1800" dirty="0" smtClean="0">
            <a:latin typeface="Avenir Next"/>
          </a:endParaRPr>
        </a:p>
        <a:p>
          <a:endParaRPr lang="en-GB" sz="2400" u="none" dirty="0" smtClean="0">
            <a:latin typeface="Avenir Next"/>
          </a:endParaRPr>
        </a:p>
        <a:p>
          <a:endParaRPr lang="en-GB" sz="2400" u="none" dirty="0" smtClean="0">
            <a:latin typeface="Avenir Next"/>
          </a:endParaRPr>
        </a:p>
        <a:p>
          <a:endParaRPr lang="en-GB" sz="2400" u="none" dirty="0" smtClean="0">
            <a:latin typeface="Avenir Next"/>
          </a:endParaRPr>
        </a:p>
        <a:p>
          <a:endParaRPr lang="en-GB" sz="2400" u="none" dirty="0" smtClean="0">
            <a:latin typeface="Avenir Next"/>
          </a:endParaRPr>
        </a:p>
        <a:p>
          <a:endParaRPr lang="en-GB" sz="2400" u="none" dirty="0" smtClean="0">
            <a:latin typeface="Avenir Next"/>
          </a:endParaRPr>
        </a:p>
        <a:p>
          <a:endParaRPr lang="en-GB" sz="2400" u="none" dirty="0" smtClean="0">
            <a:latin typeface="Avenir Next"/>
          </a:endParaRPr>
        </a:p>
        <a:p>
          <a:endParaRPr lang="en-GB" sz="2400" u="none" dirty="0" smtClean="0">
            <a:latin typeface="Avenir Next"/>
          </a:endParaRPr>
        </a:p>
        <a:p>
          <a:endParaRPr lang="en-GB" sz="2400" u="none" dirty="0" smtClean="0">
            <a:latin typeface="Avenir Next"/>
          </a:endParaRPr>
        </a:p>
        <a:p>
          <a:r>
            <a:rPr lang="en-GB" sz="2400" u="none" dirty="0" smtClean="0">
              <a:latin typeface="Avenir Next"/>
            </a:rPr>
            <a:t>Biomaterials must be biocompatible</a:t>
          </a:r>
          <a:endParaRPr lang="en-US" sz="2400" u="none" dirty="0"/>
        </a:p>
      </dgm:t>
    </dgm:pt>
    <dgm:pt modelId="{3DD30FFF-F42C-0647-9D28-54A82465B102}" type="parTrans" cxnId="{589FA098-3A16-C648-AB04-B65A423410C9}">
      <dgm:prSet/>
      <dgm:spPr/>
      <dgm:t>
        <a:bodyPr/>
        <a:lstStyle/>
        <a:p>
          <a:endParaRPr lang="en-US"/>
        </a:p>
      </dgm:t>
    </dgm:pt>
    <dgm:pt modelId="{CAF9E135-2D51-5C48-84B6-E967C5F8C8E7}" type="sibTrans" cxnId="{589FA098-3A16-C648-AB04-B65A423410C9}">
      <dgm:prSet/>
      <dgm:spPr/>
      <dgm:t>
        <a:bodyPr/>
        <a:lstStyle/>
        <a:p>
          <a:endParaRPr lang="en-US"/>
        </a:p>
      </dgm:t>
    </dgm:pt>
    <dgm:pt modelId="{95281FFD-CDE0-1949-BB32-49C17F8EC9D7}">
      <dgm:prSet phldrT="[Text]" custT="1"/>
      <dgm:spPr>
        <a:solidFill>
          <a:srgbClr val="253412"/>
        </a:solidFill>
        <a:scene3d>
          <a:camera prst="orthographicFront"/>
          <a:lightRig rig="threePt" dir="t"/>
        </a:scene3d>
        <a:sp3d prstMaterial="plastic">
          <a:bevelT w="127000" h="127000"/>
          <a:bevelB w="127000" h="127000"/>
        </a:sp3d>
      </dgm:spPr>
      <dgm:t>
        <a:bodyPr/>
        <a:lstStyle/>
        <a:p>
          <a:endParaRPr lang="en-GB" sz="2400" dirty="0" smtClean="0">
            <a:latin typeface="Avenir Next"/>
          </a:endParaRPr>
        </a:p>
        <a:p>
          <a:endParaRPr lang="en-GB" sz="2400" dirty="0" smtClean="0">
            <a:latin typeface="Avenir Next"/>
          </a:endParaRPr>
        </a:p>
        <a:p>
          <a:endParaRPr lang="en-GB" sz="2400" dirty="0" smtClean="0">
            <a:latin typeface="Avenir Next"/>
          </a:endParaRPr>
        </a:p>
        <a:p>
          <a:endParaRPr lang="en-GB" sz="2400" dirty="0" smtClean="0">
            <a:latin typeface="Avenir Next"/>
          </a:endParaRPr>
        </a:p>
        <a:p>
          <a:endParaRPr lang="en-GB" sz="2400" dirty="0" smtClean="0">
            <a:latin typeface="Avenir Next"/>
          </a:endParaRPr>
        </a:p>
        <a:p>
          <a:endParaRPr lang="en-GB" sz="2400" dirty="0" smtClean="0">
            <a:latin typeface="Avenir Next"/>
          </a:endParaRPr>
        </a:p>
        <a:p>
          <a:endParaRPr lang="en-GB" sz="2400" dirty="0" smtClean="0">
            <a:latin typeface="Avenir Next"/>
          </a:endParaRPr>
        </a:p>
        <a:p>
          <a:endParaRPr lang="en-GB" sz="2400" dirty="0" smtClean="0">
            <a:latin typeface="Avenir Next"/>
          </a:endParaRPr>
        </a:p>
        <a:p>
          <a:endParaRPr lang="en-GB" sz="2400" dirty="0" smtClean="0">
            <a:latin typeface="Avenir Next"/>
          </a:endParaRPr>
        </a:p>
        <a:p>
          <a:endParaRPr lang="en-GB" sz="2400" dirty="0" smtClean="0">
            <a:latin typeface="Avenir Next"/>
          </a:endParaRPr>
        </a:p>
        <a:p>
          <a:r>
            <a:rPr lang="en-GB" sz="2400" dirty="0" smtClean="0">
              <a:latin typeface="Avenir Next"/>
            </a:rPr>
            <a:t>The body must not fight or attack the material</a:t>
          </a:r>
          <a:endParaRPr lang="en-US" sz="2400" dirty="0"/>
        </a:p>
      </dgm:t>
    </dgm:pt>
    <dgm:pt modelId="{D139196E-F3E2-124F-B7CE-0822E3113744}" type="parTrans" cxnId="{F974968A-1401-9948-A7AD-8BB2C177D8A8}">
      <dgm:prSet/>
      <dgm:spPr/>
      <dgm:t>
        <a:bodyPr/>
        <a:lstStyle/>
        <a:p>
          <a:endParaRPr lang="en-US"/>
        </a:p>
      </dgm:t>
    </dgm:pt>
    <dgm:pt modelId="{27738757-AA9C-DA46-9B53-3D4001F4D5AC}" type="sibTrans" cxnId="{F974968A-1401-9948-A7AD-8BB2C177D8A8}">
      <dgm:prSet/>
      <dgm:spPr/>
      <dgm:t>
        <a:bodyPr/>
        <a:lstStyle/>
        <a:p>
          <a:endParaRPr lang="en-US"/>
        </a:p>
      </dgm:t>
    </dgm:pt>
    <dgm:pt modelId="{B575FFFF-8846-4146-B6AC-164811A73CB6}">
      <dgm:prSet phldrT="[Text]" custT="1"/>
      <dgm:spPr>
        <a:solidFill>
          <a:schemeClr val="bg1">
            <a:lumMod val="50000"/>
          </a:schemeClr>
        </a:solidFill>
        <a:scene3d>
          <a:camera prst="orthographicFront"/>
          <a:lightRig rig="threePt" dir="t"/>
        </a:scene3d>
        <a:sp3d contourW="12700" prstMaterial="plastic">
          <a:bevelT w="127000" h="139700"/>
          <a:bevelB w="127000" h="127000"/>
          <a:contourClr>
            <a:srgbClr val="102A0E"/>
          </a:contourClr>
        </a:sp3d>
      </dgm:spPr>
      <dgm:t>
        <a:bodyPr/>
        <a:lstStyle/>
        <a:p>
          <a:endParaRPr lang="en-GB" sz="2400" dirty="0" smtClean="0">
            <a:latin typeface="Avenir Next"/>
          </a:endParaRPr>
        </a:p>
        <a:p>
          <a:endParaRPr lang="en-GB" sz="2400" dirty="0" smtClean="0">
            <a:latin typeface="Avenir Next"/>
          </a:endParaRPr>
        </a:p>
        <a:p>
          <a:endParaRPr lang="en-GB" sz="2400" dirty="0" smtClean="0">
            <a:latin typeface="Avenir Next"/>
          </a:endParaRPr>
        </a:p>
        <a:p>
          <a:endParaRPr lang="en-GB" sz="2400" dirty="0" smtClean="0">
            <a:latin typeface="Avenir Next"/>
          </a:endParaRPr>
        </a:p>
        <a:p>
          <a:endParaRPr lang="en-GB" sz="2400" dirty="0" smtClean="0">
            <a:latin typeface="Avenir Next"/>
          </a:endParaRPr>
        </a:p>
        <a:p>
          <a:endParaRPr lang="en-GB" sz="2400" dirty="0" smtClean="0">
            <a:latin typeface="Avenir Next"/>
          </a:endParaRPr>
        </a:p>
        <a:p>
          <a:endParaRPr lang="en-GB" sz="2400" dirty="0" smtClean="0">
            <a:latin typeface="Avenir Next"/>
          </a:endParaRPr>
        </a:p>
        <a:p>
          <a:r>
            <a:rPr lang="en-GB" sz="2400" dirty="0" smtClean="0">
              <a:latin typeface="Avenir Next"/>
            </a:rPr>
            <a:t>Cannot be toxic</a:t>
          </a:r>
          <a:endParaRPr lang="en-US" sz="2400" dirty="0"/>
        </a:p>
      </dgm:t>
    </dgm:pt>
    <dgm:pt modelId="{780A8278-DAC4-BC45-8123-4D9A8C5B24A4}" type="parTrans" cxnId="{A4D3D805-0906-A04C-903E-EF8F417560C0}">
      <dgm:prSet/>
      <dgm:spPr/>
      <dgm:t>
        <a:bodyPr/>
        <a:lstStyle/>
        <a:p>
          <a:endParaRPr lang="en-US"/>
        </a:p>
      </dgm:t>
    </dgm:pt>
    <dgm:pt modelId="{1DE6CB9F-E6AC-144F-894F-E3DF87FA43DD}" type="sibTrans" cxnId="{A4D3D805-0906-A04C-903E-EF8F417560C0}">
      <dgm:prSet/>
      <dgm:spPr/>
      <dgm:t>
        <a:bodyPr/>
        <a:lstStyle/>
        <a:p>
          <a:endParaRPr lang="en-US"/>
        </a:p>
      </dgm:t>
    </dgm:pt>
    <dgm:pt modelId="{F0AAE54C-F20B-734A-8ADB-ECE6E4BB7894}">
      <dgm:prSet phldrT="[Text]" custT="1"/>
      <dgm:spPr>
        <a:solidFill>
          <a:srgbClr val="70C529"/>
        </a:solidFill>
        <a:effectLst>
          <a:glow rad="190500">
            <a:schemeClr val="tx1">
              <a:alpha val="36000"/>
            </a:schemeClr>
          </a:glow>
        </a:effectLst>
        <a:scene3d>
          <a:camera prst="orthographicFront"/>
          <a:lightRig rig="threePt" dir="t"/>
        </a:scene3d>
        <a:sp3d>
          <a:bevelT w="133350" h="127000"/>
          <a:bevelB w="127000" h="127000"/>
        </a:sp3d>
      </dgm:spPr>
      <dgm:t>
        <a:bodyPr/>
        <a:lstStyle/>
        <a:p>
          <a:r>
            <a:rPr lang="en-GB" sz="2000" dirty="0" smtClean="0">
              <a:latin typeface="Avenir Next"/>
            </a:rPr>
            <a:t>Cannot cause inflammation</a:t>
          </a:r>
          <a:endParaRPr lang="en-US" sz="2000" dirty="0"/>
        </a:p>
      </dgm:t>
    </dgm:pt>
    <dgm:pt modelId="{7C992C38-0E47-4E4E-8976-9EBCB9F64348}" type="parTrans" cxnId="{6D002149-2F9F-F047-B176-B26F6C20B1A1}">
      <dgm:prSet/>
      <dgm:spPr/>
      <dgm:t>
        <a:bodyPr/>
        <a:lstStyle/>
        <a:p>
          <a:endParaRPr lang="en-US"/>
        </a:p>
      </dgm:t>
    </dgm:pt>
    <dgm:pt modelId="{46996A75-379C-984E-9BB7-9039E14B0F7A}" type="sibTrans" cxnId="{6D002149-2F9F-F047-B176-B26F6C20B1A1}">
      <dgm:prSet/>
      <dgm:spPr/>
      <dgm:t>
        <a:bodyPr/>
        <a:lstStyle/>
        <a:p>
          <a:endParaRPr lang="en-US"/>
        </a:p>
      </dgm:t>
    </dgm:pt>
    <dgm:pt modelId="{04FF81CC-8EE6-5844-9C05-CFC586FFA547}">
      <dgm:prSet phldrT="[Text]" custT="1"/>
      <dgm:spPr>
        <a:solidFill>
          <a:schemeClr val="accent2">
            <a:lumMod val="75000"/>
          </a:schemeClr>
        </a:solidFill>
        <a:scene3d>
          <a:camera prst="orthographicFront"/>
          <a:lightRig rig="threePt" dir="t"/>
        </a:scene3d>
        <a:sp3d prstMaterial="plastic">
          <a:bevelT w="127000" h="127000"/>
          <a:bevelB w="133350" h="165100"/>
        </a:sp3d>
      </dgm:spPr>
      <dgm:t>
        <a:bodyPr/>
        <a:lstStyle/>
        <a:p>
          <a:endParaRPr lang="en-GB" sz="2400" dirty="0" smtClean="0">
            <a:latin typeface="Avenir Next"/>
          </a:endParaRPr>
        </a:p>
        <a:p>
          <a:endParaRPr lang="en-GB" sz="2400" dirty="0" smtClean="0">
            <a:latin typeface="Avenir Next"/>
          </a:endParaRPr>
        </a:p>
        <a:p>
          <a:endParaRPr lang="en-GB" sz="2400" dirty="0" smtClean="0">
            <a:latin typeface="Avenir Next"/>
          </a:endParaRPr>
        </a:p>
        <a:p>
          <a:endParaRPr lang="en-GB" sz="2400" dirty="0" smtClean="0">
            <a:latin typeface="Avenir Next"/>
          </a:endParaRPr>
        </a:p>
        <a:p>
          <a:endParaRPr lang="en-GB" sz="2400" dirty="0" smtClean="0">
            <a:latin typeface="Avenir Next"/>
          </a:endParaRPr>
        </a:p>
        <a:p>
          <a:endParaRPr lang="en-GB" sz="2400" dirty="0" smtClean="0">
            <a:latin typeface="Avenir Next"/>
          </a:endParaRPr>
        </a:p>
        <a:p>
          <a:r>
            <a:rPr lang="en-GB" sz="2400" dirty="0" smtClean="0">
              <a:latin typeface="Avenir Next"/>
            </a:rPr>
            <a:t>Cannot cause an allergic reaction</a:t>
          </a:r>
        </a:p>
        <a:p>
          <a:endParaRPr lang="en-US" sz="2400" dirty="0"/>
        </a:p>
      </dgm:t>
    </dgm:pt>
    <dgm:pt modelId="{038F3DE7-A84B-1741-9EA4-FDAA7EAC8362}" type="parTrans" cxnId="{A43C85CC-1E66-4845-91CA-3AE7FFD47107}">
      <dgm:prSet/>
      <dgm:spPr/>
      <dgm:t>
        <a:bodyPr/>
        <a:lstStyle/>
        <a:p>
          <a:endParaRPr lang="en-US"/>
        </a:p>
      </dgm:t>
    </dgm:pt>
    <dgm:pt modelId="{8F762D2E-D795-2D44-A941-29124FB892CE}" type="sibTrans" cxnId="{A43C85CC-1E66-4845-91CA-3AE7FFD47107}">
      <dgm:prSet/>
      <dgm:spPr/>
      <dgm:t>
        <a:bodyPr/>
        <a:lstStyle/>
        <a:p>
          <a:endParaRPr lang="en-US"/>
        </a:p>
      </dgm:t>
    </dgm:pt>
    <dgm:pt modelId="{9D198735-85DC-6341-BB2B-E5C566E89834}" type="pres">
      <dgm:prSet presAssocID="{E4DFED74-DB6F-E143-B997-324B761801C8}" presName="Name0" presStyleCnt="0">
        <dgm:presLayoutVars>
          <dgm:chMax val="7"/>
          <dgm:resizeHandles val="exact"/>
        </dgm:presLayoutVars>
      </dgm:prSet>
      <dgm:spPr/>
      <dgm:t>
        <a:bodyPr/>
        <a:lstStyle/>
        <a:p>
          <a:endParaRPr lang="en-US"/>
        </a:p>
      </dgm:t>
    </dgm:pt>
    <dgm:pt modelId="{7EF6CE70-F4CD-3B4B-95E7-FA8042503CF8}" type="pres">
      <dgm:prSet presAssocID="{E4DFED74-DB6F-E143-B997-324B761801C8}" presName="comp1" presStyleCnt="0"/>
      <dgm:spPr/>
    </dgm:pt>
    <dgm:pt modelId="{1599FF2A-186C-B048-BBFA-52E3ACDB2024}" type="pres">
      <dgm:prSet presAssocID="{E4DFED74-DB6F-E143-B997-324B761801C8}" presName="circle1" presStyleLbl="node1" presStyleIdx="0" presStyleCnt="5" custLinFactNeighborX="0"/>
      <dgm:spPr/>
      <dgm:t>
        <a:bodyPr/>
        <a:lstStyle/>
        <a:p>
          <a:endParaRPr lang="en-US"/>
        </a:p>
      </dgm:t>
    </dgm:pt>
    <dgm:pt modelId="{024F8C2D-FE52-0B47-A431-0C83BBBF93E8}" type="pres">
      <dgm:prSet presAssocID="{E4DFED74-DB6F-E143-B997-324B761801C8}" presName="c1text" presStyleLbl="node1" presStyleIdx="0" presStyleCnt="5">
        <dgm:presLayoutVars>
          <dgm:bulletEnabled val="1"/>
        </dgm:presLayoutVars>
      </dgm:prSet>
      <dgm:spPr/>
      <dgm:t>
        <a:bodyPr/>
        <a:lstStyle/>
        <a:p>
          <a:endParaRPr lang="en-US"/>
        </a:p>
      </dgm:t>
    </dgm:pt>
    <dgm:pt modelId="{6EA03ECB-6BDC-1A40-B17E-F7E3F77A4D95}" type="pres">
      <dgm:prSet presAssocID="{E4DFED74-DB6F-E143-B997-324B761801C8}" presName="comp2" presStyleCnt="0"/>
      <dgm:spPr/>
    </dgm:pt>
    <dgm:pt modelId="{D92D4A8E-FE02-B447-B5F8-43EF31B70DB5}" type="pres">
      <dgm:prSet presAssocID="{E4DFED74-DB6F-E143-B997-324B761801C8}" presName="circle2" presStyleLbl="node1" presStyleIdx="1" presStyleCnt="5" custLinFactNeighborX="0" custLinFactNeighborY="0"/>
      <dgm:spPr/>
      <dgm:t>
        <a:bodyPr/>
        <a:lstStyle/>
        <a:p>
          <a:endParaRPr lang="en-US"/>
        </a:p>
      </dgm:t>
    </dgm:pt>
    <dgm:pt modelId="{5443D5C7-6D5C-4C41-BDCD-76AC6FD8B133}" type="pres">
      <dgm:prSet presAssocID="{E4DFED74-DB6F-E143-B997-324B761801C8}" presName="c2text" presStyleLbl="node1" presStyleIdx="1" presStyleCnt="5">
        <dgm:presLayoutVars>
          <dgm:bulletEnabled val="1"/>
        </dgm:presLayoutVars>
      </dgm:prSet>
      <dgm:spPr/>
      <dgm:t>
        <a:bodyPr/>
        <a:lstStyle/>
        <a:p>
          <a:endParaRPr lang="en-US"/>
        </a:p>
      </dgm:t>
    </dgm:pt>
    <dgm:pt modelId="{2CFDD5DD-D992-7C4B-9765-7EE7655B1963}" type="pres">
      <dgm:prSet presAssocID="{E4DFED74-DB6F-E143-B997-324B761801C8}" presName="comp3" presStyleCnt="0"/>
      <dgm:spPr/>
    </dgm:pt>
    <dgm:pt modelId="{6512FBDE-89DD-7046-BE3F-68C2E2512362}" type="pres">
      <dgm:prSet presAssocID="{E4DFED74-DB6F-E143-B997-324B761801C8}" presName="circle3" presStyleLbl="node1" presStyleIdx="2" presStyleCnt="5" custLinFactNeighborX="0" custLinFactNeighborY="-903"/>
      <dgm:spPr/>
      <dgm:t>
        <a:bodyPr/>
        <a:lstStyle/>
        <a:p>
          <a:endParaRPr lang="en-US"/>
        </a:p>
      </dgm:t>
    </dgm:pt>
    <dgm:pt modelId="{339BE10D-A620-384C-BB79-841BDE870CAF}" type="pres">
      <dgm:prSet presAssocID="{E4DFED74-DB6F-E143-B997-324B761801C8}" presName="c3text" presStyleLbl="node1" presStyleIdx="2" presStyleCnt="5">
        <dgm:presLayoutVars>
          <dgm:bulletEnabled val="1"/>
        </dgm:presLayoutVars>
      </dgm:prSet>
      <dgm:spPr/>
      <dgm:t>
        <a:bodyPr/>
        <a:lstStyle/>
        <a:p>
          <a:endParaRPr lang="en-US"/>
        </a:p>
      </dgm:t>
    </dgm:pt>
    <dgm:pt modelId="{41898C87-3AD8-D64F-8711-897841D1EF75}" type="pres">
      <dgm:prSet presAssocID="{E4DFED74-DB6F-E143-B997-324B761801C8}" presName="comp4" presStyleCnt="0"/>
      <dgm:spPr/>
    </dgm:pt>
    <dgm:pt modelId="{911FA316-A144-9947-8850-5B4C0648D546}" type="pres">
      <dgm:prSet presAssocID="{E4DFED74-DB6F-E143-B997-324B761801C8}" presName="circle4" presStyleLbl="node1" presStyleIdx="3" presStyleCnt="5" custLinFactNeighborX="0" custLinFactNeighborY="-4656"/>
      <dgm:spPr/>
      <dgm:t>
        <a:bodyPr/>
        <a:lstStyle/>
        <a:p>
          <a:endParaRPr lang="en-US"/>
        </a:p>
      </dgm:t>
    </dgm:pt>
    <dgm:pt modelId="{3937FDA0-B99E-0340-8F5A-8B47F92057D4}" type="pres">
      <dgm:prSet presAssocID="{E4DFED74-DB6F-E143-B997-324B761801C8}" presName="c4text" presStyleLbl="node1" presStyleIdx="3" presStyleCnt="5">
        <dgm:presLayoutVars>
          <dgm:bulletEnabled val="1"/>
        </dgm:presLayoutVars>
      </dgm:prSet>
      <dgm:spPr/>
      <dgm:t>
        <a:bodyPr/>
        <a:lstStyle/>
        <a:p>
          <a:endParaRPr lang="en-US"/>
        </a:p>
      </dgm:t>
    </dgm:pt>
    <dgm:pt modelId="{CDF7BC9F-A686-CD42-A367-BBB426F9B3FE}" type="pres">
      <dgm:prSet presAssocID="{E4DFED74-DB6F-E143-B997-324B761801C8}" presName="comp5" presStyleCnt="0"/>
      <dgm:spPr/>
    </dgm:pt>
    <dgm:pt modelId="{B47530EE-1143-2F4B-A2DD-019F27D573F0}" type="pres">
      <dgm:prSet presAssocID="{E4DFED74-DB6F-E143-B997-324B761801C8}" presName="circle5" presStyleLbl="node1" presStyleIdx="4" presStyleCnt="5" custLinFactNeighborX="0" custLinFactNeighborY="-6322"/>
      <dgm:spPr/>
      <dgm:t>
        <a:bodyPr/>
        <a:lstStyle/>
        <a:p>
          <a:endParaRPr lang="en-US"/>
        </a:p>
      </dgm:t>
    </dgm:pt>
    <dgm:pt modelId="{8079BDF1-45D7-4849-812B-29A68F996689}" type="pres">
      <dgm:prSet presAssocID="{E4DFED74-DB6F-E143-B997-324B761801C8}" presName="c5text" presStyleLbl="node1" presStyleIdx="4" presStyleCnt="5">
        <dgm:presLayoutVars>
          <dgm:bulletEnabled val="1"/>
        </dgm:presLayoutVars>
      </dgm:prSet>
      <dgm:spPr/>
      <dgm:t>
        <a:bodyPr/>
        <a:lstStyle/>
        <a:p>
          <a:endParaRPr lang="en-US"/>
        </a:p>
      </dgm:t>
    </dgm:pt>
  </dgm:ptLst>
  <dgm:cxnLst>
    <dgm:cxn modelId="{E19533C0-B3E6-484F-9E30-1CF1F1724450}" type="presOf" srcId="{95281FFD-CDE0-1949-BB32-49C17F8EC9D7}" destId="{D92D4A8E-FE02-B447-B5F8-43EF31B70DB5}" srcOrd="0" destOrd="0" presId="urn:microsoft.com/office/officeart/2005/8/layout/venn2"/>
    <dgm:cxn modelId="{A4D3D805-0906-A04C-903E-EF8F417560C0}" srcId="{E4DFED74-DB6F-E143-B997-324B761801C8}" destId="{B575FFFF-8846-4146-B6AC-164811A73CB6}" srcOrd="2" destOrd="0" parTransId="{780A8278-DAC4-BC45-8123-4D9A8C5B24A4}" sibTransId="{1DE6CB9F-E6AC-144F-894F-E3DF87FA43DD}"/>
    <dgm:cxn modelId="{B5D6E317-C967-F74D-8056-3BB69307CFEC}" type="presOf" srcId="{6D0E4F41-0A44-3749-B8FE-5B1AAC25B110}" destId="{024F8C2D-FE52-0B47-A431-0C83BBBF93E8}" srcOrd="1" destOrd="0" presId="urn:microsoft.com/office/officeart/2005/8/layout/venn2"/>
    <dgm:cxn modelId="{3D3A57E1-78C4-2241-9E7D-1C5B097A7838}" type="presOf" srcId="{04FF81CC-8EE6-5844-9C05-CFC586FFA547}" destId="{911FA316-A144-9947-8850-5B4C0648D546}" srcOrd="0" destOrd="0" presId="urn:microsoft.com/office/officeart/2005/8/layout/venn2"/>
    <dgm:cxn modelId="{E636D963-126D-DD40-9C43-35630DF46E31}" type="presOf" srcId="{F0AAE54C-F20B-734A-8ADB-ECE6E4BB7894}" destId="{B47530EE-1143-2F4B-A2DD-019F27D573F0}" srcOrd="0" destOrd="0" presId="urn:microsoft.com/office/officeart/2005/8/layout/venn2"/>
    <dgm:cxn modelId="{B06E2F87-4FA2-5A41-B5E7-B338B3244CF8}" type="presOf" srcId="{6D0E4F41-0A44-3749-B8FE-5B1AAC25B110}" destId="{1599FF2A-186C-B048-BBFA-52E3ACDB2024}" srcOrd="0" destOrd="0" presId="urn:microsoft.com/office/officeart/2005/8/layout/venn2"/>
    <dgm:cxn modelId="{438B78C7-7995-954B-AAFE-DBE79170035B}" type="presOf" srcId="{F0AAE54C-F20B-734A-8ADB-ECE6E4BB7894}" destId="{8079BDF1-45D7-4849-812B-29A68F996689}" srcOrd="1" destOrd="0" presId="urn:microsoft.com/office/officeart/2005/8/layout/venn2"/>
    <dgm:cxn modelId="{589FA098-3A16-C648-AB04-B65A423410C9}" srcId="{E4DFED74-DB6F-E143-B997-324B761801C8}" destId="{6D0E4F41-0A44-3749-B8FE-5B1AAC25B110}" srcOrd="0" destOrd="0" parTransId="{3DD30FFF-F42C-0647-9D28-54A82465B102}" sibTransId="{CAF9E135-2D51-5C48-84B6-E967C5F8C8E7}"/>
    <dgm:cxn modelId="{E1472295-3C9E-DB47-AC3C-8DF3CA5B1FA2}" type="presOf" srcId="{B575FFFF-8846-4146-B6AC-164811A73CB6}" destId="{339BE10D-A620-384C-BB79-841BDE870CAF}" srcOrd="1" destOrd="0" presId="urn:microsoft.com/office/officeart/2005/8/layout/venn2"/>
    <dgm:cxn modelId="{A43C85CC-1E66-4845-91CA-3AE7FFD47107}" srcId="{E4DFED74-DB6F-E143-B997-324B761801C8}" destId="{04FF81CC-8EE6-5844-9C05-CFC586FFA547}" srcOrd="3" destOrd="0" parTransId="{038F3DE7-A84B-1741-9EA4-FDAA7EAC8362}" sibTransId="{8F762D2E-D795-2D44-A941-29124FB892CE}"/>
    <dgm:cxn modelId="{15667747-BE0F-A542-ACCD-9FD25C06AA25}" type="presOf" srcId="{E4DFED74-DB6F-E143-B997-324B761801C8}" destId="{9D198735-85DC-6341-BB2B-E5C566E89834}" srcOrd="0" destOrd="0" presId="urn:microsoft.com/office/officeart/2005/8/layout/venn2"/>
    <dgm:cxn modelId="{F974968A-1401-9948-A7AD-8BB2C177D8A8}" srcId="{E4DFED74-DB6F-E143-B997-324B761801C8}" destId="{95281FFD-CDE0-1949-BB32-49C17F8EC9D7}" srcOrd="1" destOrd="0" parTransId="{D139196E-F3E2-124F-B7CE-0822E3113744}" sibTransId="{27738757-AA9C-DA46-9B53-3D4001F4D5AC}"/>
    <dgm:cxn modelId="{52DBF602-E038-F641-9104-FE6BE4D99879}" type="presOf" srcId="{B575FFFF-8846-4146-B6AC-164811A73CB6}" destId="{6512FBDE-89DD-7046-BE3F-68C2E2512362}" srcOrd="0" destOrd="0" presId="urn:microsoft.com/office/officeart/2005/8/layout/venn2"/>
    <dgm:cxn modelId="{6D002149-2F9F-F047-B176-B26F6C20B1A1}" srcId="{E4DFED74-DB6F-E143-B997-324B761801C8}" destId="{F0AAE54C-F20B-734A-8ADB-ECE6E4BB7894}" srcOrd="4" destOrd="0" parTransId="{7C992C38-0E47-4E4E-8976-9EBCB9F64348}" sibTransId="{46996A75-379C-984E-9BB7-9039E14B0F7A}"/>
    <dgm:cxn modelId="{F7ECA7CB-87E9-4E48-8175-48776EBAE540}" type="presOf" srcId="{95281FFD-CDE0-1949-BB32-49C17F8EC9D7}" destId="{5443D5C7-6D5C-4C41-BDCD-76AC6FD8B133}" srcOrd="1" destOrd="0" presId="urn:microsoft.com/office/officeart/2005/8/layout/venn2"/>
    <dgm:cxn modelId="{14AA4402-0340-C149-9608-F3F1E56D2C5B}" type="presOf" srcId="{04FF81CC-8EE6-5844-9C05-CFC586FFA547}" destId="{3937FDA0-B99E-0340-8F5A-8B47F92057D4}" srcOrd="1" destOrd="0" presId="urn:microsoft.com/office/officeart/2005/8/layout/venn2"/>
    <dgm:cxn modelId="{13DC56E1-B496-8547-A9EA-7D279EE2AFC3}" type="presParOf" srcId="{9D198735-85DC-6341-BB2B-E5C566E89834}" destId="{7EF6CE70-F4CD-3B4B-95E7-FA8042503CF8}" srcOrd="0" destOrd="0" presId="urn:microsoft.com/office/officeart/2005/8/layout/venn2"/>
    <dgm:cxn modelId="{63DFBB32-A467-C246-AB7F-C2480F96BFEA}" type="presParOf" srcId="{7EF6CE70-F4CD-3B4B-95E7-FA8042503CF8}" destId="{1599FF2A-186C-B048-BBFA-52E3ACDB2024}" srcOrd="0" destOrd="0" presId="urn:microsoft.com/office/officeart/2005/8/layout/venn2"/>
    <dgm:cxn modelId="{BEEDB9DE-5F2A-CA4F-8B97-0524B82B56BF}" type="presParOf" srcId="{7EF6CE70-F4CD-3B4B-95E7-FA8042503CF8}" destId="{024F8C2D-FE52-0B47-A431-0C83BBBF93E8}" srcOrd="1" destOrd="0" presId="urn:microsoft.com/office/officeart/2005/8/layout/venn2"/>
    <dgm:cxn modelId="{E63FCDFD-4307-EC45-B2C4-F6922FDEB50E}" type="presParOf" srcId="{9D198735-85DC-6341-BB2B-E5C566E89834}" destId="{6EA03ECB-6BDC-1A40-B17E-F7E3F77A4D95}" srcOrd="1" destOrd="0" presId="urn:microsoft.com/office/officeart/2005/8/layout/venn2"/>
    <dgm:cxn modelId="{79047BC1-AC94-1741-A077-7BD19688188F}" type="presParOf" srcId="{6EA03ECB-6BDC-1A40-B17E-F7E3F77A4D95}" destId="{D92D4A8E-FE02-B447-B5F8-43EF31B70DB5}" srcOrd="0" destOrd="0" presId="urn:microsoft.com/office/officeart/2005/8/layout/venn2"/>
    <dgm:cxn modelId="{719ACD48-9957-4E40-9BEF-97FE584FF1A5}" type="presParOf" srcId="{6EA03ECB-6BDC-1A40-B17E-F7E3F77A4D95}" destId="{5443D5C7-6D5C-4C41-BDCD-76AC6FD8B133}" srcOrd="1" destOrd="0" presId="urn:microsoft.com/office/officeart/2005/8/layout/venn2"/>
    <dgm:cxn modelId="{52F81FBE-1702-3149-81BC-692446CBE665}" type="presParOf" srcId="{9D198735-85DC-6341-BB2B-E5C566E89834}" destId="{2CFDD5DD-D992-7C4B-9765-7EE7655B1963}" srcOrd="2" destOrd="0" presId="urn:microsoft.com/office/officeart/2005/8/layout/venn2"/>
    <dgm:cxn modelId="{B7A2218F-B2C7-BA4A-A8A3-1C2BB27CE1D2}" type="presParOf" srcId="{2CFDD5DD-D992-7C4B-9765-7EE7655B1963}" destId="{6512FBDE-89DD-7046-BE3F-68C2E2512362}" srcOrd="0" destOrd="0" presId="urn:microsoft.com/office/officeart/2005/8/layout/venn2"/>
    <dgm:cxn modelId="{8BE73660-22FF-B84C-9C27-C3D97DE1634A}" type="presParOf" srcId="{2CFDD5DD-D992-7C4B-9765-7EE7655B1963}" destId="{339BE10D-A620-384C-BB79-841BDE870CAF}" srcOrd="1" destOrd="0" presId="urn:microsoft.com/office/officeart/2005/8/layout/venn2"/>
    <dgm:cxn modelId="{D5A0B356-D3D4-6846-A51F-E0F5C998EAA1}" type="presParOf" srcId="{9D198735-85DC-6341-BB2B-E5C566E89834}" destId="{41898C87-3AD8-D64F-8711-897841D1EF75}" srcOrd="3" destOrd="0" presId="urn:microsoft.com/office/officeart/2005/8/layout/venn2"/>
    <dgm:cxn modelId="{324310CA-AFD0-E24C-9990-EFC6B78F4ECB}" type="presParOf" srcId="{41898C87-3AD8-D64F-8711-897841D1EF75}" destId="{911FA316-A144-9947-8850-5B4C0648D546}" srcOrd="0" destOrd="0" presId="urn:microsoft.com/office/officeart/2005/8/layout/venn2"/>
    <dgm:cxn modelId="{3CD6E313-26B2-5741-82E0-CD7356D99BF2}" type="presParOf" srcId="{41898C87-3AD8-D64F-8711-897841D1EF75}" destId="{3937FDA0-B99E-0340-8F5A-8B47F92057D4}" srcOrd="1" destOrd="0" presId="urn:microsoft.com/office/officeart/2005/8/layout/venn2"/>
    <dgm:cxn modelId="{8B2EC149-250B-B94B-AEDA-6A35AF81F6E3}" type="presParOf" srcId="{9D198735-85DC-6341-BB2B-E5C566E89834}" destId="{CDF7BC9F-A686-CD42-A367-BBB426F9B3FE}" srcOrd="4" destOrd="0" presId="urn:microsoft.com/office/officeart/2005/8/layout/venn2"/>
    <dgm:cxn modelId="{59F2B7BF-EF51-774B-97F6-D95A5EFF6B28}" type="presParOf" srcId="{CDF7BC9F-A686-CD42-A367-BBB426F9B3FE}" destId="{B47530EE-1143-2F4B-A2DD-019F27D573F0}" srcOrd="0" destOrd="0" presId="urn:microsoft.com/office/officeart/2005/8/layout/venn2"/>
    <dgm:cxn modelId="{0E3F34E5-A5A5-CB4A-98C0-55B80916357A}" type="presParOf" srcId="{CDF7BC9F-A686-CD42-A367-BBB426F9B3FE}" destId="{8079BDF1-45D7-4849-812B-29A68F996689}"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EC64C0-A846-D44D-890A-B4BEE06659A5}" type="doc">
      <dgm:prSet loTypeId="urn:microsoft.com/office/officeart/2005/8/layout/lProcess2" loCatId="list" qsTypeId="urn:microsoft.com/office/officeart/2005/8/quickstyle/simple4" qsCatId="simple" csTypeId="urn:microsoft.com/office/officeart/2005/8/colors/accent1_2" csCatId="accent1" phldr="1"/>
      <dgm:spPr/>
      <dgm:t>
        <a:bodyPr/>
        <a:lstStyle/>
        <a:p>
          <a:endParaRPr lang="en-US"/>
        </a:p>
      </dgm:t>
    </dgm:pt>
    <dgm:pt modelId="{04AE9EA1-A5D4-ED49-874F-29E8FE8AB7B6}">
      <dgm:prSet phldrT="[Text]"/>
      <dgm:spPr>
        <a:solidFill>
          <a:schemeClr val="bg2">
            <a:lumMod val="20000"/>
            <a:lumOff val="80000"/>
          </a:schemeClr>
        </a:solidFill>
        <a:effectLst>
          <a:glow rad="101600">
            <a:schemeClr val="tx2">
              <a:lumMod val="20000"/>
              <a:lumOff val="80000"/>
              <a:alpha val="75000"/>
            </a:schemeClr>
          </a:glow>
        </a:effectLst>
        <a:scene3d>
          <a:camera prst="orthographicFront"/>
          <a:lightRig rig="threePt" dir="t"/>
        </a:scene3d>
        <a:sp3d>
          <a:bevelT w="139700" h="139700"/>
          <a:bevelB w="139700" h="139700"/>
        </a:sp3d>
      </dgm:spPr>
      <dgm:t>
        <a:bodyPr/>
        <a:lstStyle/>
        <a:p>
          <a:r>
            <a:rPr lang="en-IE" b="1" dirty="0" smtClean="0">
              <a:solidFill>
                <a:schemeClr val="accent1">
                  <a:lumMod val="50000"/>
                </a:schemeClr>
              </a:solidFill>
              <a:latin typeface="Avenir Next"/>
            </a:rPr>
            <a:t>Good</a:t>
          </a:r>
          <a:r>
            <a:rPr lang="en-IE" dirty="0" smtClean="0">
              <a:solidFill>
                <a:schemeClr val="accent1">
                  <a:lumMod val="50000"/>
                </a:schemeClr>
              </a:solidFill>
              <a:latin typeface="Avenir Next"/>
            </a:rPr>
            <a:t>: </a:t>
          </a:r>
          <a:endParaRPr lang="en-US" dirty="0">
            <a:solidFill>
              <a:schemeClr val="accent1">
                <a:lumMod val="50000"/>
              </a:schemeClr>
            </a:solidFill>
          </a:endParaRPr>
        </a:p>
      </dgm:t>
    </dgm:pt>
    <dgm:pt modelId="{5DDC1E7D-664B-8342-B2EA-E6D4123E7FFE}" type="parTrans" cxnId="{B5A3691A-B50C-5C40-AB10-48822EFDA73B}">
      <dgm:prSet/>
      <dgm:spPr/>
      <dgm:t>
        <a:bodyPr/>
        <a:lstStyle/>
        <a:p>
          <a:endParaRPr lang="en-US"/>
        </a:p>
      </dgm:t>
    </dgm:pt>
    <dgm:pt modelId="{22573FCD-EBAC-CE4E-9462-F2973562C791}" type="sibTrans" cxnId="{B5A3691A-B50C-5C40-AB10-48822EFDA73B}">
      <dgm:prSet/>
      <dgm:spPr/>
      <dgm:t>
        <a:bodyPr/>
        <a:lstStyle/>
        <a:p>
          <a:endParaRPr lang="en-US"/>
        </a:p>
      </dgm:t>
    </dgm:pt>
    <dgm:pt modelId="{1B415666-ADA6-284C-AB57-82C07DBD851A}">
      <dgm:prSet phldrT="[Text]"/>
      <dgm:spPr>
        <a:scene3d>
          <a:camera prst="orthographicFront"/>
          <a:lightRig rig="threePt" dir="t"/>
        </a:scene3d>
        <a:sp3d>
          <a:bevelT w="139700" h="139700"/>
          <a:bevelB w="139700" h="139700"/>
        </a:sp3d>
      </dgm:spPr>
      <dgm:t>
        <a:bodyPr/>
        <a:lstStyle/>
        <a:p>
          <a:r>
            <a:rPr lang="en-IE" dirty="0" smtClean="0">
              <a:solidFill>
                <a:schemeClr val="tx1"/>
              </a:solidFill>
              <a:latin typeface="Avenir Next"/>
            </a:rPr>
            <a:t>They are easy to make and exactly the way you need</a:t>
          </a:r>
          <a:endParaRPr lang="en-US" dirty="0">
            <a:solidFill>
              <a:schemeClr val="tx1"/>
            </a:solidFill>
          </a:endParaRPr>
        </a:p>
      </dgm:t>
    </dgm:pt>
    <dgm:pt modelId="{B13EA83A-7E51-3B48-88EC-4A5399DAFB0A}" type="parTrans" cxnId="{7DDCAB66-B596-374A-9B60-1A0F03D67F81}">
      <dgm:prSet/>
      <dgm:spPr/>
      <dgm:t>
        <a:bodyPr/>
        <a:lstStyle/>
        <a:p>
          <a:endParaRPr lang="en-US"/>
        </a:p>
      </dgm:t>
    </dgm:pt>
    <dgm:pt modelId="{C3DC75E0-D9B2-C14A-9E42-861F7B8EE0D3}" type="sibTrans" cxnId="{7DDCAB66-B596-374A-9B60-1A0F03D67F81}">
      <dgm:prSet/>
      <dgm:spPr/>
      <dgm:t>
        <a:bodyPr/>
        <a:lstStyle/>
        <a:p>
          <a:endParaRPr lang="en-US"/>
        </a:p>
      </dgm:t>
    </dgm:pt>
    <dgm:pt modelId="{DC60C65E-26E7-FF4D-BD75-37E73A46A0DB}">
      <dgm:prSet phldrT="[Text]"/>
      <dgm:spPr>
        <a:solidFill>
          <a:schemeClr val="tx2">
            <a:lumMod val="40000"/>
            <a:lumOff val="60000"/>
          </a:schemeClr>
        </a:solidFill>
        <a:effectLst>
          <a:glow rad="101600">
            <a:schemeClr val="tx2">
              <a:lumMod val="20000"/>
              <a:lumOff val="80000"/>
              <a:alpha val="75000"/>
            </a:schemeClr>
          </a:glow>
        </a:effectLst>
        <a:scene3d>
          <a:camera prst="orthographicFront"/>
          <a:lightRig rig="threePt" dir="t"/>
        </a:scene3d>
        <a:sp3d>
          <a:bevelT w="139700" h="139700"/>
          <a:bevelB w="139700" h="139700"/>
        </a:sp3d>
      </dgm:spPr>
      <dgm:t>
        <a:bodyPr/>
        <a:lstStyle/>
        <a:p>
          <a:r>
            <a:rPr lang="en-GB" b="1" dirty="0" smtClean="0">
              <a:solidFill>
                <a:schemeClr val="accent1">
                  <a:lumMod val="50000"/>
                </a:schemeClr>
              </a:solidFill>
              <a:latin typeface="Avenir Next"/>
            </a:rPr>
            <a:t>Bad: </a:t>
          </a:r>
          <a:endParaRPr lang="en-US" dirty="0">
            <a:solidFill>
              <a:schemeClr val="accent1">
                <a:lumMod val="50000"/>
              </a:schemeClr>
            </a:solidFill>
          </a:endParaRPr>
        </a:p>
      </dgm:t>
    </dgm:pt>
    <dgm:pt modelId="{A0D66085-630E-6440-ACDD-B720B65B834D}" type="parTrans" cxnId="{06BE25E0-1C5A-5C41-812D-6D103DB69110}">
      <dgm:prSet/>
      <dgm:spPr/>
      <dgm:t>
        <a:bodyPr/>
        <a:lstStyle/>
        <a:p>
          <a:endParaRPr lang="en-US"/>
        </a:p>
      </dgm:t>
    </dgm:pt>
    <dgm:pt modelId="{BF8874F7-B62B-C948-872B-692FB5EA4BAD}" type="sibTrans" cxnId="{06BE25E0-1C5A-5C41-812D-6D103DB69110}">
      <dgm:prSet/>
      <dgm:spPr/>
      <dgm:t>
        <a:bodyPr/>
        <a:lstStyle/>
        <a:p>
          <a:endParaRPr lang="en-US"/>
        </a:p>
      </dgm:t>
    </dgm:pt>
    <dgm:pt modelId="{2296E643-6D34-CC4E-94AB-DB5738FCC080}">
      <dgm:prSet phldrT="[Text]"/>
      <dgm:spPr>
        <a:scene3d>
          <a:camera prst="orthographicFront"/>
          <a:lightRig rig="threePt" dir="t"/>
        </a:scene3d>
        <a:sp3d>
          <a:bevelT w="139700" h="139700"/>
          <a:bevelB w="139700" h="139700"/>
        </a:sp3d>
      </dgm:spPr>
      <dgm:t>
        <a:bodyPr/>
        <a:lstStyle/>
        <a:p>
          <a:r>
            <a:rPr lang="en-GB" dirty="0" smtClean="0">
              <a:solidFill>
                <a:schemeClr val="tx1"/>
              </a:solidFill>
              <a:latin typeface="Avenir Next"/>
            </a:rPr>
            <a:t>Sometimes the body does not like them</a:t>
          </a:r>
          <a:endParaRPr lang="en-US" dirty="0">
            <a:solidFill>
              <a:schemeClr val="tx1"/>
            </a:solidFill>
          </a:endParaRPr>
        </a:p>
      </dgm:t>
    </dgm:pt>
    <dgm:pt modelId="{7F8F652F-30FE-1849-A991-922862132138}" type="parTrans" cxnId="{AF740163-29BE-F442-AD1C-DDFD7FA3FB02}">
      <dgm:prSet/>
      <dgm:spPr/>
      <dgm:t>
        <a:bodyPr/>
        <a:lstStyle/>
        <a:p>
          <a:endParaRPr lang="en-US"/>
        </a:p>
      </dgm:t>
    </dgm:pt>
    <dgm:pt modelId="{ABFB7E90-15F1-EA46-993C-4A62368C4693}" type="sibTrans" cxnId="{AF740163-29BE-F442-AD1C-DDFD7FA3FB02}">
      <dgm:prSet/>
      <dgm:spPr/>
      <dgm:t>
        <a:bodyPr/>
        <a:lstStyle/>
        <a:p>
          <a:endParaRPr lang="en-US"/>
        </a:p>
      </dgm:t>
    </dgm:pt>
    <dgm:pt modelId="{DDE6136F-0299-0E4D-83CC-CE3BE83B7C35}" type="pres">
      <dgm:prSet presAssocID="{00EC64C0-A846-D44D-890A-B4BEE06659A5}" presName="theList" presStyleCnt="0">
        <dgm:presLayoutVars>
          <dgm:dir/>
          <dgm:animLvl val="lvl"/>
          <dgm:resizeHandles val="exact"/>
        </dgm:presLayoutVars>
      </dgm:prSet>
      <dgm:spPr/>
      <dgm:t>
        <a:bodyPr/>
        <a:lstStyle/>
        <a:p>
          <a:endParaRPr lang="en-US"/>
        </a:p>
      </dgm:t>
    </dgm:pt>
    <dgm:pt modelId="{930DB7B2-28B1-024C-AB88-209CB2EF12AE}" type="pres">
      <dgm:prSet presAssocID="{04AE9EA1-A5D4-ED49-874F-29E8FE8AB7B6}" presName="compNode" presStyleCnt="0"/>
      <dgm:spPr/>
    </dgm:pt>
    <dgm:pt modelId="{C30CECD8-1A31-3D4F-930B-B83FD2CF694B}" type="pres">
      <dgm:prSet presAssocID="{04AE9EA1-A5D4-ED49-874F-29E8FE8AB7B6}" presName="aNode" presStyleLbl="bgShp" presStyleIdx="0" presStyleCnt="2"/>
      <dgm:spPr/>
      <dgm:t>
        <a:bodyPr/>
        <a:lstStyle/>
        <a:p>
          <a:endParaRPr lang="en-US"/>
        </a:p>
      </dgm:t>
    </dgm:pt>
    <dgm:pt modelId="{A2DD14EE-8B66-DC42-AC43-08309ED82572}" type="pres">
      <dgm:prSet presAssocID="{04AE9EA1-A5D4-ED49-874F-29E8FE8AB7B6}" presName="textNode" presStyleLbl="bgShp" presStyleIdx="0" presStyleCnt="2"/>
      <dgm:spPr/>
      <dgm:t>
        <a:bodyPr/>
        <a:lstStyle/>
        <a:p>
          <a:endParaRPr lang="en-US"/>
        </a:p>
      </dgm:t>
    </dgm:pt>
    <dgm:pt modelId="{C4E0EF78-6DD7-B646-9DD0-6DEEE77A824D}" type="pres">
      <dgm:prSet presAssocID="{04AE9EA1-A5D4-ED49-874F-29E8FE8AB7B6}" presName="compChildNode" presStyleCnt="0"/>
      <dgm:spPr/>
    </dgm:pt>
    <dgm:pt modelId="{017B833F-8D0C-C644-A699-9EBAC41188F5}" type="pres">
      <dgm:prSet presAssocID="{04AE9EA1-A5D4-ED49-874F-29E8FE8AB7B6}" presName="theInnerList" presStyleCnt="0"/>
      <dgm:spPr/>
    </dgm:pt>
    <dgm:pt modelId="{22D7CC07-5696-E94E-939F-D5C5818F6EC4}" type="pres">
      <dgm:prSet presAssocID="{1B415666-ADA6-284C-AB57-82C07DBD851A}" presName="childNode" presStyleLbl="node1" presStyleIdx="0" presStyleCnt="2">
        <dgm:presLayoutVars>
          <dgm:bulletEnabled val="1"/>
        </dgm:presLayoutVars>
      </dgm:prSet>
      <dgm:spPr/>
      <dgm:t>
        <a:bodyPr/>
        <a:lstStyle/>
        <a:p>
          <a:endParaRPr lang="en-US"/>
        </a:p>
      </dgm:t>
    </dgm:pt>
    <dgm:pt modelId="{280E63BC-D23E-5340-805E-F2491C54669C}" type="pres">
      <dgm:prSet presAssocID="{04AE9EA1-A5D4-ED49-874F-29E8FE8AB7B6}" presName="aSpace" presStyleCnt="0"/>
      <dgm:spPr/>
    </dgm:pt>
    <dgm:pt modelId="{9ABB03B2-5EAE-A443-9843-F98327CAA816}" type="pres">
      <dgm:prSet presAssocID="{DC60C65E-26E7-FF4D-BD75-37E73A46A0DB}" presName="compNode" presStyleCnt="0"/>
      <dgm:spPr/>
    </dgm:pt>
    <dgm:pt modelId="{1A7620F1-BF8C-4E42-B172-9A0D5B570694}" type="pres">
      <dgm:prSet presAssocID="{DC60C65E-26E7-FF4D-BD75-37E73A46A0DB}" presName="aNode" presStyleLbl="bgShp" presStyleIdx="1" presStyleCnt="2"/>
      <dgm:spPr/>
      <dgm:t>
        <a:bodyPr/>
        <a:lstStyle/>
        <a:p>
          <a:endParaRPr lang="en-US"/>
        </a:p>
      </dgm:t>
    </dgm:pt>
    <dgm:pt modelId="{AB059DC2-9158-B74A-93A1-3AF405FF3035}" type="pres">
      <dgm:prSet presAssocID="{DC60C65E-26E7-FF4D-BD75-37E73A46A0DB}" presName="textNode" presStyleLbl="bgShp" presStyleIdx="1" presStyleCnt="2"/>
      <dgm:spPr/>
      <dgm:t>
        <a:bodyPr/>
        <a:lstStyle/>
        <a:p>
          <a:endParaRPr lang="en-US"/>
        </a:p>
      </dgm:t>
    </dgm:pt>
    <dgm:pt modelId="{9383C3D8-2907-CD44-92F6-A7BC9A5A33D5}" type="pres">
      <dgm:prSet presAssocID="{DC60C65E-26E7-FF4D-BD75-37E73A46A0DB}" presName="compChildNode" presStyleCnt="0"/>
      <dgm:spPr/>
    </dgm:pt>
    <dgm:pt modelId="{9DB9EF97-4CB7-8643-A7FC-9857776F76DB}" type="pres">
      <dgm:prSet presAssocID="{DC60C65E-26E7-FF4D-BD75-37E73A46A0DB}" presName="theInnerList" presStyleCnt="0"/>
      <dgm:spPr/>
    </dgm:pt>
    <dgm:pt modelId="{6607DF4B-37A4-4F4A-9C79-7F4960C2DC73}" type="pres">
      <dgm:prSet presAssocID="{2296E643-6D34-CC4E-94AB-DB5738FCC080}" presName="childNode" presStyleLbl="node1" presStyleIdx="1" presStyleCnt="2">
        <dgm:presLayoutVars>
          <dgm:bulletEnabled val="1"/>
        </dgm:presLayoutVars>
      </dgm:prSet>
      <dgm:spPr/>
      <dgm:t>
        <a:bodyPr/>
        <a:lstStyle/>
        <a:p>
          <a:endParaRPr lang="en-US"/>
        </a:p>
      </dgm:t>
    </dgm:pt>
  </dgm:ptLst>
  <dgm:cxnLst>
    <dgm:cxn modelId="{06BE25E0-1C5A-5C41-812D-6D103DB69110}" srcId="{00EC64C0-A846-D44D-890A-B4BEE06659A5}" destId="{DC60C65E-26E7-FF4D-BD75-37E73A46A0DB}" srcOrd="1" destOrd="0" parTransId="{A0D66085-630E-6440-ACDD-B720B65B834D}" sibTransId="{BF8874F7-B62B-C948-872B-692FB5EA4BAD}"/>
    <dgm:cxn modelId="{B5A3691A-B50C-5C40-AB10-48822EFDA73B}" srcId="{00EC64C0-A846-D44D-890A-B4BEE06659A5}" destId="{04AE9EA1-A5D4-ED49-874F-29E8FE8AB7B6}" srcOrd="0" destOrd="0" parTransId="{5DDC1E7D-664B-8342-B2EA-E6D4123E7FFE}" sibTransId="{22573FCD-EBAC-CE4E-9462-F2973562C791}"/>
    <dgm:cxn modelId="{6C73E0D9-1AF4-4CD6-9D31-3B25FA202995}" type="presOf" srcId="{1B415666-ADA6-284C-AB57-82C07DBD851A}" destId="{22D7CC07-5696-E94E-939F-D5C5818F6EC4}" srcOrd="0" destOrd="0" presId="urn:microsoft.com/office/officeart/2005/8/layout/lProcess2"/>
    <dgm:cxn modelId="{9E416231-41A0-477F-9F4E-371A4684D94B}" type="presOf" srcId="{04AE9EA1-A5D4-ED49-874F-29E8FE8AB7B6}" destId="{C30CECD8-1A31-3D4F-930B-B83FD2CF694B}" srcOrd="0" destOrd="0" presId="urn:microsoft.com/office/officeart/2005/8/layout/lProcess2"/>
    <dgm:cxn modelId="{6A930875-7639-437F-8EB2-83B64F8E74D6}" type="presOf" srcId="{DC60C65E-26E7-FF4D-BD75-37E73A46A0DB}" destId="{AB059DC2-9158-B74A-93A1-3AF405FF3035}" srcOrd="1" destOrd="0" presId="urn:microsoft.com/office/officeart/2005/8/layout/lProcess2"/>
    <dgm:cxn modelId="{8B68AA40-1117-4FD7-888C-74D952A8DAE9}" type="presOf" srcId="{04AE9EA1-A5D4-ED49-874F-29E8FE8AB7B6}" destId="{A2DD14EE-8B66-DC42-AC43-08309ED82572}" srcOrd="1" destOrd="0" presId="urn:microsoft.com/office/officeart/2005/8/layout/lProcess2"/>
    <dgm:cxn modelId="{AF740163-29BE-F442-AD1C-DDFD7FA3FB02}" srcId="{DC60C65E-26E7-FF4D-BD75-37E73A46A0DB}" destId="{2296E643-6D34-CC4E-94AB-DB5738FCC080}" srcOrd="0" destOrd="0" parTransId="{7F8F652F-30FE-1849-A991-922862132138}" sibTransId="{ABFB7E90-15F1-EA46-993C-4A62368C4693}"/>
    <dgm:cxn modelId="{A7CAE514-9B8F-44ED-8968-7B8A9D7DCAE7}" type="presOf" srcId="{DC60C65E-26E7-FF4D-BD75-37E73A46A0DB}" destId="{1A7620F1-BF8C-4E42-B172-9A0D5B570694}" srcOrd="0" destOrd="0" presId="urn:microsoft.com/office/officeart/2005/8/layout/lProcess2"/>
    <dgm:cxn modelId="{7DDCAB66-B596-374A-9B60-1A0F03D67F81}" srcId="{04AE9EA1-A5D4-ED49-874F-29E8FE8AB7B6}" destId="{1B415666-ADA6-284C-AB57-82C07DBD851A}" srcOrd="0" destOrd="0" parTransId="{B13EA83A-7E51-3B48-88EC-4A5399DAFB0A}" sibTransId="{C3DC75E0-D9B2-C14A-9E42-861F7B8EE0D3}"/>
    <dgm:cxn modelId="{1023D05C-9C0A-4D15-8A96-1EACDB5F248F}" type="presOf" srcId="{00EC64C0-A846-D44D-890A-B4BEE06659A5}" destId="{DDE6136F-0299-0E4D-83CC-CE3BE83B7C35}" srcOrd="0" destOrd="0" presId="urn:microsoft.com/office/officeart/2005/8/layout/lProcess2"/>
    <dgm:cxn modelId="{2E833065-2744-4187-955F-CD0E656A5C93}" type="presOf" srcId="{2296E643-6D34-CC4E-94AB-DB5738FCC080}" destId="{6607DF4B-37A4-4F4A-9C79-7F4960C2DC73}" srcOrd="0" destOrd="0" presId="urn:microsoft.com/office/officeart/2005/8/layout/lProcess2"/>
    <dgm:cxn modelId="{4B769F7E-4C8F-4F9F-890C-0B974A70BC40}" type="presParOf" srcId="{DDE6136F-0299-0E4D-83CC-CE3BE83B7C35}" destId="{930DB7B2-28B1-024C-AB88-209CB2EF12AE}" srcOrd="0" destOrd="0" presId="urn:microsoft.com/office/officeart/2005/8/layout/lProcess2"/>
    <dgm:cxn modelId="{595FCAEF-F770-43D3-BCB8-338072B5F2AE}" type="presParOf" srcId="{930DB7B2-28B1-024C-AB88-209CB2EF12AE}" destId="{C30CECD8-1A31-3D4F-930B-B83FD2CF694B}" srcOrd="0" destOrd="0" presId="urn:microsoft.com/office/officeart/2005/8/layout/lProcess2"/>
    <dgm:cxn modelId="{5AA02B33-87E5-47D1-923A-C52162EEAA89}" type="presParOf" srcId="{930DB7B2-28B1-024C-AB88-209CB2EF12AE}" destId="{A2DD14EE-8B66-DC42-AC43-08309ED82572}" srcOrd="1" destOrd="0" presId="urn:microsoft.com/office/officeart/2005/8/layout/lProcess2"/>
    <dgm:cxn modelId="{E6736BF9-BCFE-44E2-A859-277519D7A8A0}" type="presParOf" srcId="{930DB7B2-28B1-024C-AB88-209CB2EF12AE}" destId="{C4E0EF78-6DD7-B646-9DD0-6DEEE77A824D}" srcOrd="2" destOrd="0" presId="urn:microsoft.com/office/officeart/2005/8/layout/lProcess2"/>
    <dgm:cxn modelId="{D72AB4DB-7EF1-4489-B91C-8BD2F166C0CB}" type="presParOf" srcId="{C4E0EF78-6DD7-B646-9DD0-6DEEE77A824D}" destId="{017B833F-8D0C-C644-A699-9EBAC41188F5}" srcOrd="0" destOrd="0" presId="urn:microsoft.com/office/officeart/2005/8/layout/lProcess2"/>
    <dgm:cxn modelId="{C6AA4974-CF53-44BA-91C1-2F06783B7E2F}" type="presParOf" srcId="{017B833F-8D0C-C644-A699-9EBAC41188F5}" destId="{22D7CC07-5696-E94E-939F-D5C5818F6EC4}" srcOrd="0" destOrd="0" presId="urn:microsoft.com/office/officeart/2005/8/layout/lProcess2"/>
    <dgm:cxn modelId="{6FECF133-67D0-49FE-8EF3-6588EC03E97C}" type="presParOf" srcId="{DDE6136F-0299-0E4D-83CC-CE3BE83B7C35}" destId="{280E63BC-D23E-5340-805E-F2491C54669C}" srcOrd="1" destOrd="0" presId="urn:microsoft.com/office/officeart/2005/8/layout/lProcess2"/>
    <dgm:cxn modelId="{D5213270-7A24-4E4A-BF08-588985D2294A}" type="presParOf" srcId="{DDE6136F-0299-0E4D-83CC-CE3BE83B7C35}" destId="{9ABB03B2-5EAE-A443-9843-F98327CAA816}" srcOrd="2" destOrd="0" presId="urn:microsoft.com/office/officeart/2005/8/layout/lProcess2"/>
    <dgm:cxn modelId="{2A6CE27B-4323-491B-9D33-185347DDBB0F}" type="presParOf" srcId="{9ABB03B2-5EAE-A443-9843-F98327CAA816}" destId="{1A7620F1-BF8C-4E42-B172-9A0D5B570694}" srcOrd="0" destOrd="0" presId="urn:microsoft.com/office/officeart/2005/8/layout/lProcess2"/>
    <dgm:cxn modelId="{FEAA06B2-DD29-4E4F-A658-54E55E50BCBE}" type="presParOf" srcId="{9ABB03B2-5EAE-A443-9843-F98327CAA816}" destId="{AB059DC2-9158-B74A-93A1-3AF405FF3035}" srcOrd="1" destOrd="0" presId="urn:microsoft.com/office/officeart/2005/8/layout/lProcess2"/>
    <dgm:cxn modelId="{3A4B3E8F-A740-48C3-8622-6A0D018A1691}" type="presParOf" srcId="{9ABB03B2-5EAE-A443-9843-F98327CAA816}" destId="{9383C3D8-2907-CD44-92F6-A7BC9A5A33D5}" srcOrd="2" destOrd="0" presId="urn:microsoft.com/office/officeart/2005/8/layout/lProcess2"/>
    <dgm:cxn modelId="{18B32533-BDF3-434C-B03D-97873E803D85}" type="presParOf" srcId="{9383C3D8-2907-CD44-92F6-A7BC9A5A33D5}" destId="{9DB9EF97-4CB7-8643-A7FC-9857776F76DB}" srcOrd="0" destOrd="0" presId="urn:microsoft.com/office/officeart/2005/8/layout/lProcess2"/>
    <dgm:cxn modelId="{40A3D4BE-EDB3-4568-AAAA-A611DC3F5D51}" type="presParOf" srcId="{9DB9EF97-4CB7-8643-A7FC-9857776F76DB}" destId="{6607DF4B-37A4-4F4A-9C79-7F4960C2DC73}"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70D8FC1-D5E7-3049-B5D6-1EAF745848E1}"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A0190775-D1E7-F04C-B761-40D06BE3C45C}">
      <dgm:prSet phldrT="[Text]"/>
      <dgm:spPr>
        <a:solidFill>
          <a:srgbClr val="FF6600"/>
        </a:solidFill>
        <a:scene3d>
          <a:camera prst="orthographicFront"/>
          <a:lightRig rig="threePt" dir="t"/>
        </a:scene3d>
        <a:sp3d>
          <a:bevelT w="101600" prst="riblet"/>
        </a:sp3d>
      </dgm:spPr>
      <dgm:t>
        <a:bodyPr/>
        <a:lstStyle/>
        <a:p>
          <a:r>
            <a:rPr lang="en-GB" dirty="0" smtClean="0">
              <a:latin typeface="Avenir Next"/>
            </a:rPr>
            <a:t>Make more cells		</a:t>
          </a:r>
          <a:r>
            <a:rPr lang="en-GB" b="1" i="0" dirty="0" smtClean="0">
              <a:ln>
                <a:solidFill>
                  <a:srgbClr val="5B125A"/>
                </a:solidFill>
              </a:ln>
              <a:solidFill>
                <a:schemeClr val="tx1"/>
              </a:solidFill>
              <a:latin typeface="Avenir Next"/>
            </a:rPr>
            <a:t>proliferate</a:t>
          </a:r>
          <a:endParaRPr lang="en-US" b="0" i="0" dirty="0">
            <a:ln>
              <a:solidFill>
                <a:srgbClr val="5B125A"/>
              </a:solidFill>
            </a:ln>
            <a:solidFill>
              <a:schemeClr val="tx1"/>
            </a:solidFill>
          </a:endParaRPr>
        </a:p>
      </dgm:t>
    </dgm:pt>
    <dgm:pt modelId="{E45F052F-CF57-A84D-840C-34A1B8FF42B2}" type="parTrans" cxnId="{049D4A63-4113-794C-AE2E-A600EC9E9A6F}">
      <dgm:prSet/>
      <dgm:spPr/>
      <dgm:t>
        <a:bodyPr/>
        <a:lstStyle/>
        <a:p>
          <a:endParaRPr lang="en-US"/>
        </a:p>
      </dgm:t>
    </dgm:pt>
    <dgm:pt modelId="{5C21F03B-B604-F542-BD0A-D529C3F64C30}" type="sibTrans" cxnId="{049D4A63-4113-794C-AE2E-A600EC9E9A6F}">
      <dgm:prSet/>
      <dgm:spPr/>
      <dgm:t>
        <a:bodyPr/>
        <a:lstStyle/>
        <a:p>
          <a:endParaRPr lang="en-US"/>
        </a:p>
      </dgm:t>
    </dgm:pt>
    <dgm:pt modelId="{477F866A-D480-3349-AD25-980B05B414AA}">
      <dgm:prSet phldrT="[Text]"/>
      <dgm:spPr>
        <a:solidFill>
          <a:schemeClr val="accent6">
            <a:lumMod val="60000"/>
            <a:lumOff val="40000"/>
          </a:schemeClr>
        </a:solidFill>
        <a:scene3d>
          <a:camera prst="orthographicFront"/>
          <a:lightRig rig="threePt" dir="t"/>
        </a:scene3d>
        <a:sp3d>
          <a:bevelT w="101600" prst="riblet"/>
        </a:sp3d>
      </dgm:spPr>
      <dgm:t>
        <a:bodyPr/>
        <a:lstStyle/>
        <a:p>
          <a:r>
            <a:rPr lang="en-GB" dirty="0" smtClean="0">
              <a:latin typeface="Avenir Next"/>
            </a:rPr>
            <a:t>Behave in certain ways 	</a:t>
          </a:r>
          <a:r>
            <a:rPr lang="en-GB" b="1" i="0" dirty="0" smtClean="0">
              <a:ln>
                <a:solidFill>
                  <a:srgbClr val="5B125A"/>
                </a:solidFill>
              </a:ln>
              <a:solidFill>
                <a:schemeClr val="tx1"/>
              </a:solidFill>
              <a:latin typeface="Avenir Next"/>
            </a:rPr>
            <a:t>differentiate</a:t>
          </a:r>
          <a:endParaRPr lang="en-US" b="0" i="0" dirty="0">
            <a:ln>
              <a:solidFill>
                <a:srgbClr val="5B125A"/>
              </a:solidFill>
            </a:ln>
            <a:solidFill>
              <a:schemeClr val="tx1"/>
            </a:solidFill>
          </a:endParaRPr>
        </a:p>
      </dgm:t>
    </dgm:pt>
    <dgm:pt modelId="{A235CE20-73A0-AB49-A395-E810B9CEA833}" type="parTrans" cxnId="{58272B39-A432-1A44-8A55-3DC7D8B25BAA}">
      <dgm:prSet/>
      <dgm:spPr/>
      <dgm:t>
        <a:bodyPr/>
        <a:lstStyle/>
        <a:p>
          <a:endParaRPr lang="en-US"/>
        </a:p>
      </dgm:t>
    </dgm:pt>
    <dgm:pt modelId="{5CAF8D9A-9A11-1A4B-B420-87F9BE3BCE89}" type="sibTrans" cxnId="{58272B39-A432-1A44-8A55-3DC7D8B25BAA}">
      <dgm:prSet/>
      <dgm:spPr/>
      <dgm:t>
        <a:bodyPr/>
        <a:lstStyle/>
        <a:p>
          <a:endParaRPr lang="en-US"/>
        </a:p>
      </dgm:t>
    </dgm:pt>
    <dgm:pt modelId="{763F935E-7841-084F-9671-F1EAE157BD81}">
      <dgm:prSet phldrT="[Text]"/>
      <dgm:spPr>
        <a:solidFill>
          <a:schemeClr val="bg2">
            <a:lumMod val="75000"/>
          </a:schemeClr>
        </a:solidFill>
        <a:scene3d>
          <a:camera prst="orthographicFront"/>
          <a:lightRig rig="threePt" dir="t"/>
        </a:scene3d>
        <a:sp3d>
          <a:bevelT w="101600" prst="riblet"/>
        </a:sp3d>
      </dgm:spPr>
      <dgm:t>
        <a:bodyPr/>
        <a:lstStyle/>
        <a:p>
          <a:r>
            <a:rPr lang="en-GB" dirty="0" smtClean="0">
              <a:latin typeface="Avenir Next"/>
            </a:rPr>
            <a:t>Move into the biomaterial		</a:t>
          </a:r>
          <a:r>
            <a:rPr lang="en-GB" b="1" i="0" dirty="0" smtClean="0">
              <a:ln>
                <a:solidFill>
                  <a:srgbClr val="5B125A"/>
                </a:solidFill>
              </a:ln>
              <a:solidFill>
                <a:schemeClr val="tx1"/>
              </a:solidFill>
              <a:latin typeface="Avenir Next"/>
            </a:rPr>
            <a:t>migrate</a:t>
          </a:r>
          <a:endParaRPr lang="en-US" b="0" i="0" dirty="0">
            <a:ln>
              <a:solidFill>
                <a:srgbClr val="5B125A"/>
              </a:solidFill>
            </a:ln>
            <a:solidFill>
              <a:schemeClr val="tx1"/>
            </a:solidFill>
          </a:endParaRPr>
        </a:p>
      </dgm:t>
    </dgm:pt>
    <dgm:pt modelId="{49EFCF38-F13E-DA43-BB7D-C49B1E3F1130}" type="parTrans" cxnId="{35F206F9-ECDE-544D-89DD-86905F38D773}">
      <dgm:prSet/>
      <dgm:spPr/>
      <dgm:t>
        <a:bodyPr/>
        <a:lstStyle/>
        <a:p>
          <a:endParaRPr lang="en-US"/>
        </a:p>
      </dgm:t>
    </dgm:pt>
    <dgm:pt modelId="{5B3AECDC-2EC8-0A48-8C58-BE6DC8750D5C}" type="sibTrans" cxnId="{35F206F9-ECDE-544D-89DD-86905F38D773}">
      <dgm:prSet/>
      <dgm:spPr/>
      <dgm:t>
        <a:bodyPr/>
        <a:lstStyle/>
        <a:p>
          <a:endParaRPr lang="en-US"/>
        </a:p>
      </dgm:t>
    </dgm:pt>
    <dgm:pt modelId="{1212EB80-A756-0C48-8BDC-E5F9390B2C8A}" type="pres">
      <dgm:prSet presAssocID="{770D8FC1-D5E7-3049-B5D6-1EAF745848E1}" presName="linear" presStyleCnt="0">
        <dgm:presLayoutVars>
          <dgm:animLvl val="lvl"/>
          <dgm:resizeHandles val="exact"/>
        </dgm:presLayoutVars>
      </dgm:prSet>
      <dgm:spPr/>
      <dgm:t>
        <a:bodyPr/>
        <a:lstStyle/>
        <a:p>
          <a:endParaRPr lang="en-US"/>
        </a:p>
      </dgm:t>
    </dgm:pt>
    <dgm:pt modelId="{FF6CAFA4-7D92-F14C-9DE8-02849B62EE3F}" type="pres">
      <dgm:prSet presAssocID="{A0190775-D1E7-F04C-B761-40D06BE3C45C}" presName="parentText" presStyleLbl="node1" presStyleIdx="0" presStyleCnt="3">
        <dgm:presLayoutVars>
          <dgm:chMax val="0"/>
          <dgm:bulletEnabled val="1"/>
        </dgm:presLayoutVars>
      </dgm:prSet>
      <dgm:spPr/>
      <dgm:t>
        <a:bodyPr/>
        <a:lstStyle/>
        <a:p>
          <a:endParaRPr lang="en-US"/>
        </a:p>
      </dgm:t>
    </dgm:pt>
    <dgm:pt modelId="{C219A88B-F88D-C242-8063-BF5AD3B36D59}" type="pres">
      <dgm:prSet presAssocID="{5C21F03B-B604-F542-BD0A-D529C3F64C30}" presName="spacer" presStyleCnt="0"/>
      <dgm:spPr/>
    </dgm:pt>
    <dgm:pt modelId="{A75ABA0B-A9E2-A24D-9DEE-E3C9C284AC3E}" type="pres">
      <dgm:prSet presAssocID="{477F866A-D480-3349-AD25-980B05B414AA}" presName="parentText" presStyleLbl="node1" presStyleIdx="1" presStyleCnt="3">
        <dgm:presLayoutVars>
          <dgm:chMax val="0"/>
          <dgm:bulletEnabled val="1"/>
        </dgm:presLayoutVars>
      </dgm:prSet>
      <dgm:spPr/>
      <dgm:t>
        <a:bodyPr/>
        <a:lstStyle/>
        <a:p>
          <a:endParaRPr lang="en-US"/>
        </a:p>
      </dgm:t>
    </dgm:pt>
    <dgm:pt modelId="{453AAB8F-35A2-E644-A165-A96783C03324}" type="pres">
      <dgm:prSet presAssocID="{5CAF8D9A-9A11-1A4B-B420-87F9BE3BCE89}" presName="spacer" presStyleCnt="0"/>
      <dgm:spPr/>
    </dgm:pt>
    <dgm:pt modelId="{95794721-D0FC-3B48-8C7C-E32EC9B5DFAD}" type="pres">
      <dgm:prSet presAssocID="{763F935E-7841-084F-9671-F1EAE157BD81}" presName="parentText" presStyleLbl="node1" presStyleIdx="2" presStyleCnt="3">
        <dgm:presLayoutVars>
          <dgm:chMax val="0"/>
          <dgm:bulletEnabled val="1"/>
        </dgm:presLayoutVars>
      </dgm:prSet>
      <dgm:spPr/>
      <dgm:t>
        <a:bodyPr/>
        <a:lstStyle/>
        <a:p>
          <a:endParaRPr lang="en-US"/>
        </a:p>
      </dgm:t>
    </dgm:pt>
  </dgm:ptLst>
  <dgm:cxnLst>
    <dgm:cxn modelId="{2D4873B0-1B35-4E6A-BEDA-442730F0BB29}" type="presOf" srcId="{477F866A-D480-3349-AD25-980B05B414AA}" destId="{A75ABA0B-A9E2-A24D-9DEE-E3C9C284AC3E}" srcOrd="0" destOrd="0" presId="urn:microsoft.com/office/officeart/2005/8/layout/vList2"/>
    <dgm:cxn modelId="{365DFF06-8C17-4BC4-81E2-D9EC18CE19FB}" type="presOf" srcId="{770D8FC1-D5E7-3049-B5D6-1EAF745848E1}" destId="{1212EB80-A756-0C48-8BDC-E5F9390B2C8A}" srcOrd="0" destOrd="0" presId="urn:microsoft.com/office/officeart/2005/8/layout/vList2"/>
    <dgm:cxn modelId="{CE242077-E818-4117-8B83-DB0EE93B0FED}" type="presOf" srcId="{A0190775-D1E7-F04C-B761-40D06BE3C45C}" destId="{FF6CAFA4-7D92-F14C-9DE8-02849B62EE3F}" srcOrd="0" destOrd="0" presId="urn:microsoft.com/office/officeart/2005/8/layout/vList2"/>
    <dgm:cxn modelId="{6687C621-8564-41E7-872C-6D12106ACB37}" type="presOf" srcId="{763F935E-7841-084F-9671-F1EAE157BD81}" destId="{95794721-D0FC-3B48-8C7C-E32EC9B5DFAD}" srcOrd="0" destOrd="0" presId="urn:microsoft.com/office/officeart/2005/8/layout/vList2"/>
    <dgm:cxn modelId="{35F206F9-ECDE-544D-89DD-86905F38D773}" srcId="{770D8FC1-D5E7-3049-B5D6-1EAF745848E1}" destId="{763F935E-7841-084F-9671-F1EAE157BD81}" srcOrd="2" destOrd="0" parTransId="{49EFCF38-F13E-DA43-BB7D-C49B1E3F1130}" sibTransId="{5B3AECDC-2EC8-0A48-8C58-BE6DC8750D5C}"/>
    <dgm:cxn modelId="{049D4A63-4113-794C-AE2E-A600EC9E9A6F}" srcId="{770D8FC1-D5E7-3049-B5D6-1EAF745848E1}" destId="{A0190775-D1E7-F04C-B761-40D06BE3C45C}" srcOrd="0" destOrd="0" parTransId="{E45F052F-CF57-A84D-840C-34A1B8FF42B2}" sibTransId="{5C21F03B-B604-F542-BD0A-D529C3F64C30}"/>
    <dgm:cxn modelId="{58272B39-A432-1A44-8A55-3DC7D8B25BAA}" srcId="{770D8FC1-D5E7-3049-B5D6-1EAF745848E1}" destId="{477F866A-D480-3349-AD25-980B05B414AA}" srcOrd="1" destOrd="0" parTransId="{A235CE20-73A0-AB49-A395-E810B9CEA833}" sibTransId="{5CAF8D9A-9A11-1A4B-B420-87F9BE3BCE89}"/>
    <dgm:cxn modelId="{A3C2BDBD-2F79-4865-ABF8-0D50B47B199E}" type="presParOf" srcId="{1212EB80-A756-0C48-8BDC-E5F9390B2C8A}" destId="{FF6CAFA4-7D92-F14C-9DE8-02849B62EE3F}" srcOrd="0" destOrd="0" presId="urn:microsoft.com/office/officeart/2005/8/layout/vList2"/>
    <dgm:cxn modelId="{BE515828-00E8-45FA-881D-92E55CEC2531}" type="presParOf" srcId="{1212EB80-A756-0C48-8BDC-E5F9390B2C8A}" destId="{C219A88B-F88D-C242-8063-BF5AD3B36D59}" srcOrd="1" destOrd="0" presId="urn:microsoft.com/office/officeart/2005/8/layout/vList2"/>
    <dgm:cxn modelId="{AB182971-58C9-425F-A873-B347909624DC}" type="presParOf" srcId="{1212EB80-A756-0C48-8BDC-E5F9390B2C8A}" destId="{A75ABA0B-A9E2-A24D-9DEE-E3C9C284AC3E}" srcOrd="2" destOrd="0" presId="urn:microsoft.com/office/officeart/2005/8/layout/vList2"/>
    <dgm:cxn modelId="{F9EAC4AA-F5DA-4B68-AE49-DF9F109E0B9A}" type="presParOf" srcId="{1212EB80-A756-0C48-8BDC-E5F9390B2C8A}" destId="{453AAB8F-35A2-E644-A165-A96783C03324}" srcOrd="3" destOrd="0" presId="urn:microsoft.com/office/officeart/2005/8/layout/vList2"/>
    <dgm:cxn modelId="{67D82FB8-4FB9-4B0C-AE91-51480EE19F0E}" type="presParOf" srcId="{1212EB80-A756-0C48-8BDC-E5F9390B2C8A}" destId="{95794721-D0FC-3B48-8C7C-E32EC9B5DFA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41A7A47-D3CE-E444-AB74-0AD53F2706CD}" type="doc">
      <dgm:prSet loTypeId="urn:microsoft.com/office/officeart/2005/8/layout/hProcess9" loCatId="process" qsTypeId="urn:microsoft.com/office/officeart/2005/8/quickstyle/simple4" qsCatId="simple" csTypeId="urn:microsoft.com/office/officeart/2005/8/colors/accent1_2" csCatId="accent1" phldr="1"/>
      <dgm:spPr/>
      <dgm:t>
        <a:bodyPr/>
        <a:lstStyle/>
        <a:p>
          <a:endParaRPr lang="en-US"/>
        </a:p>
      </dgm:t>
    </dgm:pt>
    <dgm:pt modelId="{F3A07766-7FF1-6940-9214-22B8DE257CD0}">
      <dgm:prSet custT="1"/>
      <dgm:spPr>
        <a:solidFill>
          <a:schemeClr val="accent6">
            <a:lumMod val="50000"/>
          </a:schemeClr>
        </a:solidFill>
        <a:scene3d>
          <a:camera prst="orthographicFront"/>
          <a:lightRig rig="flood" dir="t"/>
        </a:scene3d>
        <a:sp3d prstMaterial="plastic">
          <a:bevelT w="139700" h="152400"/>
          <a:bevelB w="152400" h="146050"/>
        </a:sp3d>
      </dgm:spPr>
      <dgm:t>
        <a:bodyPr/>
        <a:lstStyle/>
        <a:p>
          <a:pPr rtl="0"/>
          <a:r>
            <a:rPr lang="en-IE" sz="2000" dirty="0" smtClean="0"/>
            <a:t>Contribution of medical devices to medical history</a:t>
          </a:r>
        </a:p>
      </dgm:t>
    </dgm:pt>
    <dgm:pt modelId="{21DD2961-D082-6646-9A36-AA1295AA54DB}" type="parTrans" cxnId="{ED2FC2D8-476D-AA4A-B7D8-6F72CB0A6054}">
      <dgm:prSet/>
      <dgm:spPr/>
      <dgm:t>
        <a:bodyPr/>
        <a:lstStyle/>
        <a:p>
          <a:endParaRPr lang="en-US"/>
        </a:p>
      </dgm:t>
    </dgm:pt>
    <dgm:pt modelId="{5CEBAFB8-E3CF-234D-B271-9A52A0557B17}" type="sibTrans" cxnId="{ED2FC2D8-476D-AA4A-B7D8-6F72CB0A6054}">
      <dgm:prSet/>
      <dgm:spPr/>
      <dgm:t>
        <a:bodyPr/>
        <a:lstStyle/>
        <a:p>
          <a:endParaRPr lang="en-US"/>
        </a:p>
      </dgm:t>
    </dgm:pt>
    <dgm:pt modelId="{01DE8C11-91AF-B042-818D-37E5F5736F68}">
      <dgm:prSet custT="1"/>
      <dgm:spPr>
        <a:solidFill>
          <a:srgbClr val="102A0E"/>
        </a:solidFill>
        <a:scene3d>
          <a:camera prst="orthographicFront"/>
          <a:lightRig rig="brightRoom" dir="t"/>
        </a:scene3d>
        <a:sp3d prstMaterial="plastic">
          <a:bevelT w="139700" h="139700"/>
          <a:bevelB w="139700" h="139700"/>
        </a:sp3d>
      </dgm:spPr>
      <dgm:t>
        <a:bodyPr/>
        <a:lstStyle/>
        <a:p>
          <a:pPr rtl="0"/>
          <a:r>
            <a:rPr lang="en-US" sz="2000" dirty="0" smtClean="0">
              <a:latin typeface="Avenir Next"/>
            </a:rPr>
            <a:t>Create a timeline of:</a:t>
          </a:r>
          <a:endParaRPr lang="en-US" sz="2000" dirty="0">
            <a:latin typeface="Avenir Next"/>
          </a:endParaRPr>
        </a:p>
      </dgm:t>
    </dgm:pt>
    <dgm:pt modelId="{75642F20-D009-A144-9927-25C962D2F634}" type="sibTrans" cxnId="{F56E914E-545F-1244-B58B-636C684665F9}">
      <dgm:prSet/>
      <dgm:spPr/>
      <dgm:t>
        <a:bodyPr/>
        <a:lstStyle/>
        <a:p>
          <a:endParaRPr lang="en-US"/>
        </a:p>
      </dgm:t>
    </dgm:pt>
    <dgm:pt modelId="{36594536-AEFE-A84C-B28C-13486ACB7E7A}" type="parTrans" cxnId="{F56E914E-545F-1244-B58B-636C684665F9}">
      <dgm:prSet/>
      <dgm:spPr/>
      <dgm:t>
        <a:bodyPr/>
        <a:lstStyle/>
        <a:p>
          <a:endParaRPr lang="en-US"/>
        </a:p>
      </dgm:t>
    </dgm:pt>
    <dgm:pt modelId="{6C137212-A7DF-F44B-B030-89BBE5688A90}">
      <dgm:prSet custT="1"/>
      <dgm:spPr>
        <a:solidFill>
          <a:schemeClr val="bg2">
            <a:lumMod val="75000"/>
          </a:schemeClr>
        </a:solidFill>
        <a:scene3d>
          <a:camera prst="orthographicFront"/>
          <a:lightRig rig="flood" dir="t"/>
        </a:scene3d>
        <a:sp3d prstMaterial="plastic">
          <a:bevelT w="139700" h="139700"/>
          <a:bevelB w="139700" h="139700"/>
        </a:sp3d>
      </dgm:spPr>
      <dgm:t>
        <a:bodyPr/>
        <a:lstStyle/>
        <a:p>
          <a:pPr rtl="0"/>
          <a:r>
            <a:rPr lang="en-US" sz="2000" dirty="0" smtClean="0"/>
            <a:t>2) Historical events</a:t>
          </a:r>
          <a:endParaRPr lang="en-US" sz="2000" dirty="0"/>
        </a:p>
      </dgm:t>
    </dgm:pt>
    <dgm:pt modelId="{F81585FF-C6EE-AA4A-8CEF-E2E31F9AEABD}" type="sibTrans" cxnId="{6AFBDBF9-FF3C-DA48-9B35-D9CD1F0853E3}">
      <dgm:prSet/>
      <dgm:spPr/>
      <dgm:t>
        <a:bodyPr/>
        <a:lstStyle/>
        <a:p>
          <a:endParaRPr lang="en-US"/>
        </a:p>
      </dgm:t>
    </dgm:pt>
    <dgm:pt modelId="{769BD51E-FBD0-6A4D-8FDF-F2631AF622F0}" type="parTrans" cxnId="{6AFBDBF9-FF3C-DA48-9B35-D9CD1F0853E3}">
      <dgm:prSet/>
      <dgm:spPr/>
      <dgm:t>
        <a:bodyPr/>
        <a:lstStyle/>
        <a:p>
          <a:endParaRPr lang="en-US"/>
        </a:p>
      </dgm:t>
    </dgm:pt>
    <dgm:pt modelId="{89351CAB-18F1-D443-9739-A9A3BA81F102}">
      <dgm:prSet custT="1"/>
      <dgm:spPr>
        <a:solidFill>
          <a:schemeClr val="accent2">
            <a:lumMod val="50000"/>
          </a:schemeClr>
        </a:solidFill>
        <a:scene3d>
          <a:camera prst="orthographicFront"/>
          <a:lightRig rig="flood" dir="t"/>
        </a:scene3d>
        <a:sp3d contourW="12700" prstMaterial="plastic">
          <a:bevelT w="146050" h="139700"/>
          <a:bevelB w="139700" h="146050"/>
          <a:contourClr>
            <a:schemeClr val="accent2"/>
          </a:contourClr>
        </a:sp3d>
      </dgm:spPr>
      <dgm:t>
        <a:bodyPr/>
        <a:lstStyle/>
        <a:p>
          <a:pPr rtl="0"/>
          <a:r>
            <a:rPr lang="en-US" sz="2000" dirty="0" smtClean="0"/>
            <a:t>1) Medical devices developments</a:t>
          </a:r>
          <a:endParaRPr lang="en-US" sz="2000" dirty="0"/>
        </a:p>
      </dgm:t>
    </dgm:pt>
    <dgm:pt modelId="{44C59166-B86B-3740-87EF-9C4D8ECD479B}" type="sibTrans" cxnId="{8625E37C-6969-5C44-A8A3-BB526790E7E8}">
      <dgm:prSet/>
      <dgm:spPr/>
      <dgm:t>
        <a:bodyPr/>
        <a:lstStyle/>
        <a:p>
          <a:endParaRPr lang="en-US"/>
        </a:p>
      </dgm:t>
    </dgm:pt>
    <dgm:pt modelId="{53E9077C-2813-B043-B8E3-3AD0F62077B8}" type="parTrans" cxnId="{8625E37C-6969-5C44-A8A3-BB526790E7E8}">
      <dgm:prSet/>
      <dgm:spPr/>
      <dgm:t>
        <a:bodyPr/>
        <a:lstStyle/>
        <a:p>
          <a:endParaRPr lang="en-US"/>
        </a:p>
      </dgm:t>
    </dgm:pt>
    <dgm:pt modelId="{ECB48832-0B49-594F-8A75-EB5E9AC93142}" type="pres">
      <dgm:prSet presAssocID="{841A7A47-D3CE-E444-AB74-0AD53F2706CD}" presName="CompostProcess" presStyleCnt="0">
        <dgm:presLayoutVars>
          <dgm:dir/>
          <dgm:resizeHandles val="exact"/>
        </dgm:presLayoutVars>
      </dgm:prSet>
      <dgm:spPr/>
      <dgm:t>
        <a:bodyPr/>
        <a:lstStyle/>
        <a:p>
          <a:endParaRPr lang="en-US"/>
        </a:p>
      </dgm:t>
    </dgm:pt>
    <dgm:pt modelId="{1E21EF08-174E-B54B-BFFF-D10F1828EC7E}" type="pres">
      <dgm:prSet presAssocID="{841A7A47-D3CE-E444-AB74-0AD53F2706CD}" presName="arrow" presStyleLbl="bgShp" presStyleIdx="0" presStyleCnt="1"/>
      <dgm:spPr>
        <a:solidFill>
          <a:schemeClr val="accent1">
            <a:lumMod val="50000"/>
          </a:schemeClr>
        </a:solidFill>
        <a:scene3d>
          <a:camera prst="orthographicFront"/>
          <a:lightRig rig="threePt" dir="t"/>
        </a:scene3d>
        <a:sp3d>
          <a:bevelT w="152400" prst="riblet"/>
          <a:bevelB w="158750" prst="riblet"/>
        </a:sp3d>
      </dgm:spPr>
      <dgm:t>
        <a:bodyPr/>
        <a:lstStyle/>
        <a:p>
          <a:endParaRPr lang="en-US"/>
        </a:p>
      </dgm:t>
    </dgm:pt>
    <dgm:pt modelId="{47A75702-EF13-1448-8814-D65E7EDF7EBB}" type="pres">
      <dgm:prSet presAssocID="{841A7A47-D3CE-E444-AB74-0AD53F2706CD}" presName="linearProcess" presStyleCnt="0"/>
      <dgm:spPr/>
    </dgm:pt>
    <dgm:pt modelId="{677A870C-2E13-394D-A77E-F8388542B3DA}" type="pres">
      <dgm:prSet presAssocID="{01DE8C11-91AF-B042-818D-37E5F5736F68}" presName="textNode" presStyleLbl="node1" presStyleIdx="0" presStyleCnt="4">
        <dgm:presLayoutVars>
          <dgm:bulletEnabled val="1"/>
        </dgm:presLayoutVars>
      </dgm:prSet>
      <dgm:spPr/>
      <dgm:t>
        <a:bodyPr/>
        <a:lstStyle/>
        <a:p>
          <a:endParaRPr lang="en-US"/>
        </a:p>
      </dgm:t>
    </dgm:pt>
    <dgm:pt modelId="{78EE7B6C-94D7-C944-9FAE-62F814FDA871}" type="pres">
      <dgm:prSet presAssocID="{75642F20-D009-A144-9927-25C962D2F634}" presName="sibTrans" presStyleCnt="0"/>
      <dgm:spPr/>
    </dgm:pt>
    <dgm:pt modelId="{62DBB2AC-FEFC-514E-823E-8F4C0B043B88}" type="pres">
      <dgm:prSet presAssocID="{89351CAB-18F1-D443-9739-A9A3BA81F102}" presName="textNode" presStyleLbl="node1" presStyleIdx="1" presStyleCnt="4">
        <dgm:presLayoutVars>
          <dgm:bulletEnabled val="1"/>
        </dgm:presLayoutVars>
      </dgm:prSet>
      <dgm:spPr/>
      <dgm:t>
        <a:bodyPr/>
        <a:lstStyle/>
        <a:p>
          <a:endParaRPr lang="en-US"/>
        </a:p>
      </dgm:t>
    </dgm:pt>
    <dgm:pt modelId="{EC05FF1C-6968-E64E-8799-E0FB7D94B252}" type="pres">
      <dgm:prSet presAssocID="{44C59166-B86B-3740-87EF-9C4D8ECD479B}" presName="sibTrans" presStyleCnt="0"/>
      <dgm:spPr/>
    </dgm:pt>
    <dgm:pt modelId="{25081A0E-074E-2B43-AB16-A12EA1E50BBA}" type="pres">
      <dgm:prSet presAssocID="{6C137212-A7DF-F44B-B030-89BBE5688A90}" presName="textNode" presStyleLbl="node1" presStyleIdx="2" presStyleCnt="4">
        <dgm:presLayoutVars>
          <dgm:bulletEnabled val="1"/>
        </dgm:presLayoutVars>
      </dgm:prSet>
      <dgm:spPr/>
      <dgm:t>
        <a:bodyPr/>
        <a:lstStyle/>
        <a:p>
          <a:endParaRPr lang="en-US"/>
        </a:p>
      </dgm:t>
    </dgm:pt>
    <dgm:pt modelId="{952E5F9C-AD88-944C-9A07-350C7C1B83EC}" type="pres">
      <dgm:prSet presAssocID="{F81585FF-C6EE-AA4A-8CEF-E2E31F9AEABD}" presName="sibTrans" presStyleCnt="0"/>
      <dgm:spPr/>
    </dgm:pt>
    <dgm:pt modelId="{286962AA-614E-B041-A862-1EB6BFBA1F2E}" type="pres">
      <dgm:prSet presAssocID="{F3A07766-7FF1-6940-9214-22B8DE257CD0}" presName="textNode" presStyleLbl="node1" presStyleIdx="3" presStyleCnt="4">
        <dgm:presLayoutVars>
          <dgm:bulletEnabled val="1"/>
        </dgm:presLayoutVars>
      </dgm:prSet>
      <dgm:spPr/>
      <dgm:t>
        <a:bodyPr/>
        <a:lstStyle/>
        <a:p>
          <a:endParaRPr lang="en-US"/>
        </a:p>
      </dgm:t>
    </dgm:pt>
  </dgm:ptLst>
  <dgm:cxnLst>
    <dgm:cxn modelId="{6A1FA4DA-31ED-C945-860E-DDEF25F22E1A}" type="presOf" srcId="{01DE8C11-91AF-B042-818D-37E5F5736F68}" destId="{677A870C-2E13-394D-A77E-F8388542B3DA}" srcOrd="0" destOrd="0" presId="urn:microsoft.com/office/officeart/2005/8/layout/hProcess9"/>
    <dgm:cxn modelId="{6F2241A0-6C15-4444-B3BF-6F00979AA383}" type="presOf" srcId="{F3A07766-7FF1-6940-9214-22B8DE257CD0}" destId="{286962AA-614E-B041-A862-1EB6BFBA1F2E}" srcOrd="0" destOrd="0" presId="urn:microsoft.com/office/officeart/2005/8/layout/hProcess9"/>
    <dgm:cxn modelId="{6AFBDBF9-FF3C-DA48-9B35-D9CD1F0853E3}" srcId="{841A7A47-D3CE-E444-AB74-0AD53F2706CD}" destId="{6C137212-A7DF-F44B-B030-89BBE5688A90}" srcOrd="2" destOrd="0" parTransId="{769BD51E-FBD0-6A4D-8FDF-F2631AF622F0}" sibTransId="{F81585FF-C6EE-AA4A-8CEF-E2E31F9AEABD}"/>
    <dgm:cxn modelId="{6EFC3E38-A4E1-424A-9341-67281A7CE21F}" type="presOf" srcId="{841A7A47-D3CE-E444-AB74-0AD53F2706CD}" destId="{ECB48832-0B49-594F-8A75-EB5E9AC93142}" srcOrd="0" destOrd="0" presId="urn:microsoft.com/office/officeart/2005/8/layout/hProcess9"/>
    <dgm:cxn modelId="{8625E37C-6969-5C44-A8A3-BB526790E7E8}" srcId="{841A7A47-D3CE-E444-AB74-0AD53F2706CD}" destId="{89351CAB-18F1-D443-9739-A9A3BA81F102}" srcOrd="1" destOrd="0" parTransId="{53E9077C-2813-B043-B8E3-3AD0F62077B8}" sibTransId="{44C59166-B86B-3740-87EF-9C4D8ECD479B}"/>
    <dgm:cxn modelId="{F56E914E-545F-1244-B58B-636C684665F9}" srcId="{841A7A47-D3CE-E444-AB74-0AD53F2706CD}" destId="{01DE8C11-91AF-B042-818D-37E5F5736F68}" srcOrd="0" destOrd="0" parTransId="{36594536-AEFE-A84C-B28C-13486ACB7E7A}" sibTransId="{75642F20-D009-A144-9927-25C962D2F634}"/>
    <dgm:cxn modelId="{11C5A2CA-CB12-9745-A23F-AB433A9F6B29}" type="presOf" srcId="{6C137212-A7DF-F44B-B030-89BBE5688A90}" destId="{25081A0E-074E-2B43-AB16-A12EA1E50BBA}" srcOrd="0" destOrd="0" presId="urn:microsoft.com/office/officeart/2005/8/layout/hProcess9"/>
    <dgm:cxn modelId="{F62D8768-D686-7348-9037-49BFBDE00690}" type="presOf" srcId="{89351CAB-18F1-D443-9739-A9A3BA81F102}" destId="{62DBB2AC-FEFC-514E-823E-8F4C0B043B88}" srcOrd="0" destOrd="0" presId="urn:microsoft.com/office/officeart/2005/8/layout/hProcess9"/>
    <dgm:cxn modelId="{ED2FC2D8-476D-AA4A-B7D8-6F72CB0A6054}" srcId="{841A7A47-D3CE-E444-AB74-0AD53F2706CD}" destId="{F3A07766-7FF1-6940-9214-22B8DE257CD0}" srcOrd="3" destOrd="0" parTransId="{21DD2961-D082-6646-9A36-AA1295AA54DB}" sibTransId="{5CEBAFB8-E3CF-234D-B271-9A52A0557B17}"/>
    <dgm:cxn modelId="{F58F4694-FD4D-3640-ABB2-05F16742A3C1}" type="presParOf" srcId="{ECB48832-0B49-594F-8A75-EB5E9AC93142}" destId="{1E21EF08-174E-B54B-BFFF-D10F1828EC7E}" srcOrd="0" destOrd="0" presId="urn:microsoft.com/office/officeart/2005/8/layout/hProcess9"/>
    <dgm:cxn modelId="{320D8928-24A8-5149-AC51-422C96DB3CEE}" type="presParOf" srcId="{ECB48832-0B49-594F-8A75-EB5E9AC93142}" destId="{47A75702-EF13-1448-8814-D65E7EDF7EBB}" srcOrd="1" destOrd="0" presId="urn:microsoft.com/office/officeart/2005/8/layout/hProcess9"/>
    <dgm:cxn modelId="{5681E86F-B4D6-1C4A-B44A-5F7A3DF190B2}" type="presParOf" srcId="{47A75702-EF13-1448-8814-D65E7EDF7EBB}" destId="{677A870C-2E13-394D-A77E-F8388542B3DA}" srcOrd="0" destOrd="0" presId="urn:microsoft.com/office/officeart/2005/8/layout/hProcess9"/>
    <dgm:cxn modelId="{F33BC99D-ED3D-E443-A737-57D7003743E1}" type="presParOf" srcId="{47A75702-EF13-1448-8814-D65E7EDF7EBB}" destId="{78EE7B6C-94D7-C944-9FAE-62F814FDA871}" srcOrd="1" destOrd="0" presId="urn:microsoft.com/office/officeart/2005/8/layout/hProcess9"/>
    <dgm:cxn modelId="{D6360CF5-5D4F-5240-B6EB-5F0CC7002CBB}" type="presParOf" srcId="{47A75702-EF13-1448-8814-D65E7EDF7EBB}" destId="{62DBB2AC-FEFC-514E-823E-8F4C0B043B88}" srcOrd="2" destOrd="0" presId="urn:microsoft.com/office/officeart/2005/8/layout/hProcess9"/>
    <dgm:cxn modelId="{FDFAC435-0B70-EF40-A8A7-36E2B246ACEC}" type="presParOf" srcId="{47A75702-EF13-1448-8814-D65E7EDF7EBB}" destId="{EC05FF1C-6968-E64E-8799-E0FB7D94B252}" srcOrd="3" destOrd="0" presId="urn:microsoft.com/office/officeart/2005/8/layout/hProcess9"/>
    <dgm:cxn modelId="{20D30844-D363-CC47-A722-F6B2D6AE7CFC}" type="presParOf" srcId="{47A75702-EF13-1448-8814-D65E7EDF7EBB}" destId="{25081A0E-074E-2B43-AB16-A12EA1E50BBA}" srcOrd="4" destOrd="0" presId="urn:microsoft.com/office/officeart/2005/8/layout/hProcess9"/>
    <dgm:cxn modelId="{6AA51641-F2D9-274B-B050-9262D73EEF63}" type="presParOf" srcId="{47A75702-EF13-1448-8814-D65E7EDF7EBB}" destId="{952E5F9C-AD88-944C-9A07-350C7C1B83EC}" srcOrd="5" destOrd="0" presId="urn:microsoft.com/office/officeart/2005/8/layout/hProcess9"/>
    <dgm:cxn modelId="{C26C8BAE-7789-A34F-B9E1-DC3EF3945AC9}" type="presParOf" srcId="{47A75702-EF13-1448-8814-D65E7EDF7EBB}" destId="{286962AA-614E-B041-A862-1EB6BFBA1F2E}"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B76BB43-FA4A-4A5C-9428-C2F491CC26AE}" type="doc">
      <dgm:prSet loTypeId="urn:microsoft.com/office/officeart/2005/8/layout/chevron1" loCatId="process" qsTypeId="urn:microsoft.com/office/officeart/2005/8/quickstyle/simple1" qsCatId="simple" csTypeId="urn:microsoft.com/office/officeart/2005/8/colors/accent1_2" csCatId="accent1" phldr="1"/>
      <dgm:spPr/>
    </dgm:pt>
    <dgm:pt modelId="{517CFD30-9050-47DC-B9C1-3F18B30CECA6}">
      <dgm:prSet phldrT="[Text]" custT="1"/>
      <dgm:spPr>
        <a:solidFill>
          <a:schemeClr val="accent2"/>
        </a:solidFill>
      </dgm:spPr>
      <dgm:t>
        <a:bodyPr/>
        <a:lstStyle/>
        <a:p>
          <a:r>
            <a:rPr lang="en-IE" sz="2600" dirty="0" smtClean="0">
              <a:latin typeface="Avenir Next"/>
            </a:rPr>
            <a:t>Flexible Catheter</a:t>
          </a:r>
          <a:endParaRPr lang="en-IE" sz="2600" dirty="0">
            <a:latin typeface="Avenir Next"/>
          </a:endParaRPr>
        </a:p>
      </dgm:t>
    </dgm:pt>
    <dgm:pt modelId="{87CA9603-D038-4304-B25E-9BF27DED1F6C}" type="parTrans" cxnId="{35C8F1FF-B8B4-4ABE-9882-4F84DACD2ACA}">
      <dgm:prSet/>
      <dgm:spPr/>
      <dgm:t>
        <a:bodyPr/>
        <a:lstStyle/>
        <a:p>
          <a:endParaRPr lang="en-IE"/>
        </a:p>
      </dgm:t>
    </dgm:pt>
    <dgm:pt modelId="{B8B453E1-483E-4A89-8313-E3C55F314DAD}" type="sibTrans" cxnId="{35C8F1FF-B8B4-4ABE-9882-4F84DACD2ACA}">
      <dgm:prSet/>
      <dgm:spPr/>
      <dgm:t>
        <a:bodyPr/>
        <a:lstStyle/>
        <a:p>
          <a:endParaRPr lang="en-IE"/>
        </a:p>
      </dgm:t>
    </dgm:pt>
    <dgm:pt modelId="{2C42DEA0-20E0-4883-BB48-42FDA880DAF7}">
      <dgm:prSet phldrT="[Text]" custT="1"/>
      <dgm:spPr>
        <a:solidFill>
          <a:schemeClr val="accent2"/>
        </a:solidFill>
      </dgm:spPr>
      <dgm:t>
        <a:bodyPr/>
        <a:lstStyle/>
        <a:p>
          <a:r>
            <a:rPr lang="en-IE" sz="2600" dirty="0" smtClean="0">
              <a:latin typeface="Avenir Next"/>
            </a:rPr>
            <a:t>MRI</a:t>
          </a:r>
          <a:endParaRPr lang="en-IE" sz="2600" dirty="0">
            <a:latin typeface="Avenir Next"/>
          </a:endParaRPr>
        </a:p>
      </dgm:t>
    </dgm:pt>
    <dgm:pt modelId="{CDDE4F61-15A8-40C5-8D2B-261985938B74}" type="parTrans" cxnId="{A12793AE-3659-41C4-B384-D9EE72B0C910}">
      <dgm:prSet/>
      <dgm:spPr/>
      <dgm:t>
        <a:bodyPr/>
        <a:lstStyle/>
        <a:p>
          <a:endParaRPr lang="en-IE"/>
        </a:p>
      </dgm:t>
    </dgm:pt>
    <dgm:pt modelId="{6C8F8E7A-6EC5-44CA-BD40-AAD26632F01B}" type="sibTrans" cxnId="{A12793AE-3659-41C4-B384-D9EE72B0C910}">
      <dgm:prSet/>
      <dgm:spPr/>
      <dgm:t>
        <a:bodyPr/>
        <a:lstStyle/>
        <a:p>
          <a:endParaRPr lang="en-IE"/>
        </a:p>
      </dgm:t>
    </dgm:pt>
    <dgm:pt modelId="{38043EDB-75C8-4885-9558-C59CC683D288}">
      <dgm:prSet custT="1"/>
      <dgm:spPr>
        <a:solidFill>
          <a:schemeClr val="accent2"/>
        </a:solidFill>
      </dgm:spPr>
      <dgm:t>
        <a:bodyPr/>
        <a:lstStyle/>
        <a:p>
          <a:r>
            <a:rPr lang="en-IE" sz="2600" dirty="0" smtClean="0">
              <a:latin typeface="Avenir Next"/>
            </a:rPr>
            <a:t>X-ray Imaging</a:t>
          </a:r>
          <a:endParaRPr lang="en-IE" sz="2600" dirty="0">
            <a:latin typeface="Avenir Next"/>
          </a:endParaRPr>
        </a:p>
      </dgm:t>
    </dgm:pt>
    <dgm:pt modelId="{7B25064C-8479-4513-A605-7D1C69B37836}" type="parTrans" cxnId="{FF1176B0-75E5-42A0-A6C2-0C475B7B1D1C}">
      <dgm:prSet/>
      <dgm:spPr/>
      <dgm:t>
        <a:bodyPr/>
        <a:lstStyle/>
        <a:p>
          <a:endParaRPr lang="en-IE"/>
        </a:p>
      </dgm:t>
    </dgm:pt>
    <dgm:pt modelId="{7A725980-AFB2-4EBA-AD76-77DA85170246}" type="sibTrans" cxnId="{FF1176B0-75E5-42A0-A6C2-0C475B7B1D1C}">
      <dgm:prSet/>
      <dgm:spPr/>
      <dgm:t>
        <a:bodyPr/>
        <a:lstStyle/>
        <a:p>
          <a:endParaRPr lang="en-IE"/>
        </a:p>
      </dgm:t>
    </dgm:pt>
    <dgm:pt modelId="{AFEC6EFD-912A-4554-93C4-B8B2405CA876}" type="pres">
      <dgm:prSet presAssocID="{6B76BB43-FA4A-4A5C-9428-C2F491CC26AE}" presName="Name0" presStyleCnt="0">
        <dgm:presLayoutVars>
          <dgm:dir/>
          <dgm:animLvl val="lvl"/>
          <dgm:resizeHandles val="exact"/>
        </dgm:presLayoutVars>
      </dgm:prSet>
      <dgm:spPr/>
    </dgm:pt>
    <dgm:pt modelId="{503205A2-FF5E-453B-978D-E9076D976D72}" type="pres">
      <dgm:prSet presAssocID="{517CFD30-9050-47DC-B9C1-3F18B30CECA6}" presName="parTxOnly" presStyleLbl="node1" presStyleIdx="0" presStyleCnt="3">
        <dgm:presLayoutVars>
          <dgm:chMax val="0"/>
          <dgm:chPref val="0"/>
          <dgm:bulletEnabled val="1"/>
        </dgm:presLayoutVars>
      </dgm:prSet>
      <dgm:spPr/>
      <dgm:t>
        <a:bodyPr/>
        <a:lstStyle/>
        <a:p>
          <a:endParaRPr lang="en-IE"/>
        </a:p>
      </dgm:t>
    </dgm:pt>
    <dgm:pt modelId="{D118009C-DC3B-4034-B35C-8AC446E95E5F}" type="pres">
      <dgm:prSet presAssocID="{B8B453E1-483E-4A89-8313-E3C55F314DAD}" presName="parTxOnlySpace" presStyleCnt="0"/>
      <dgm:spPr/>
    </dgm:pt>
    <dgm:pt modelId="{73439431-87E6-4AA2-A621-11EDA8201B6B}" type="pres">
      <dgm:prSet presAssocID="{2C42DEA0-20E0-4883-BB48-42FDA880DAF7}" presName="parTxOnly" presStyleLbl="node1" presStyleIdx="1" presStyleCnt="3">
        <dgm:presLayoutVars>
          <dgm:chMax val="0"/>
          <dgm:chPref val="0"/>
          <dgm:bulletEnabled val="1"/>
        </dgm:presLayoutVars>
      </dgm:prSet>
      <dgm:spPr/>
      <dgm:t>
        <a:bodyPr/>
        <a:lstStyle/>
        <a:p>
          <a:endParaRPr lang="en-IE"/>
        </a:p>
      </dgm:t>
    </dgm:pt>
    <dgm:pt modelId="{CB7F8945-A19B-481C-93A7-A10B4F5EC879}" type="pres">
      <dgm:prSet presAssocID="{6C8F8E7A-6EC5-44CA-BD40-AAD26632F01B}" presName="parTxOnlySpace" presStyleCnt="0"/>
      <dgm:spPr/>
    </dgm:pt>
    <dgm:pt modelId="{19C9981C-2128-440C-A0A6-967EB708947B}" type="pres">
      <dgm:prSet presAssocID="{38043EDB-75C8-4885-9558-C59CC683D288}" presName="parTxOnly" presStyleLbl="node1" presStyleIdx="2" presStyleCnt="3">
        <dgm:presLayoutVars>
          <dgm:chMax val="0"/>
          <dgm:chPref val="0"/>
          <dgm:bulletEnabled val="1"/>
        </dgm:presLayoutVars>
      </dgm:prSet>
      <dgm:spPr/>
      <dgm:t>
        <a:bodyPr/>
        <a:lstStyle/>
        <a:p>
          <a:endParaRPr lang="en-IE"/>
        </a:p>
      </dgm:t>
    </dgm:pt>
  </dgm:ptLst>
  <dgm:cxnLst>
    <dgm:cxn modelId="{A12793AE-3659-41C4-B384-D9EE72B0C910}" srcId="{6B76BB43-FA4A-4A5C-9428-C2F491CC26AE}" destId="{2C42DEA0-20E0-4883-BB48-42FDA880DAF7}" srcOrd="1" destOrd="0" parTransId="{CDDE4F61-15A8-40C5-8D2B-261985938B74}" sibTransId="{6C8F8E7A-6EC5-44CA-BD40-AAD26632F01B}"/>
    <dgm:cxn modelId="{56FCE2C2-3F84-4DBD-8804-27CE033F825B}" type="presOf" srcId="{2C42DEA0-20E0-4883-BB48-42FDA880DAF7}" destId="{73439431-87E6-4AA2-A621-11EDA8201B6B}" srcOrd="0" destOrd="0" presId="urn:microsoft.com/office/officeart/2005/8/layout/chevron1"/>
    <dgm:cxn modelId="{3063D573-5412-4E3A-8498-4245641CBC34}" type="presOf" srcId="{6B76BB43-FA4A-4A5C-9428-C2F491CC26AE}" destId="{AFEC6EFD-912A-4554-93C4-B8B2405CA876}" srcOrd="0" destOrd="0" presId="urn:microsoft.com/office/officeart/2005/8/layout/chevron1"/>
    <dgm:cxn modelId="{C3A02806-E3EB-459E-84ED-E82EDA721D17}" type="presOf" srcId="{38043EDB-75C8-4885-9558-C59CC683D288}" destId="{19C9981C-2128-440C-A0A6-967EB708947B}" srcOrd="0" destOrd="0" presId="urn:microsoft.com/office/officeart/2005/8/layout/chevron1"/>
    <dgm:cxn modelId="{8C681FE0-5140-4D88-A3E7-407445385A3D}" type="presOf" srcId="{517CFD30-9050-47DC-B9C1-3F18B30CECA6}" destId="{503205A2-FF5E-453B-978D-E9076D976D72}" srcOrd="0" destOrd="0" presId="urn:microsoft.com/office/officeart/2005/8/layout/chevron1"/>
    <dgm:cxn modelId="{35C8F1FF-B8B4-4ABE-9882-4F84DACD2ACA}" srcId="{6B76BB43-FA4A-4A5C-9428-C2F491CC26AE}" destId="{517CFD30-9050-47DC-B9C1-3F18B30CECA6}" srcOrd="0" destOrd="0" parTransId="{87CA9603-D038-4304-B25E-9BF27DED1F6C}" sibTransId="{B8B453E1-483E-4A89-8313-E3C55F314DAD}"/>
    <dgm:cxn modelId="{FF1176B0-75E5-42A0-A6C2-0C475B7B1D1C}" srcId="{6B76BB43-FA4A-4A5C-9428-C2F491CC26AE}" destId="{38043EDB-75C8-4885-9558-C59CC683D288}" srcOrd="2" destOrd="0" parTransId="{7B25064C-8479-4513-A605-7D1C69B37836}" sibTransId="{7A725980-AFB2-4EBA-AD76-77DA85170246}"/>
    <dgm:cxn modelId="{28F91499-5796-414B-84BE-EBE8D9ABC2BB}" type="presParOf" srcId="{AFEC6EFD-912A-4554-93C4-B8B2405CA876}" destId="{503205A2-FF5E-453B-978D-E9076D976D72}" srcOrd="0" destOrd="0" presId="urn:microsoft.com/office/officeart/2005/8/layout/chevron1"/>
    <dgm:cxn modelId="{B2B16C1C-4F23-4D04-85D1-4EF2BD62EF8E}" type="presParOf" srcId="{AFEC6EFD-912A-4554-93C4-B8B2405CA876}" destId="{D118009C-DC3B-4034-B35C-8AC446E95E5F}" srcOrd="1" destOrd="0" presId="urn:microsoft.com/office/officeart/2005/8/layout/chevron1"/>
    <dgm:cxn modelId="{00B44296-799F-4E1F-85A9-BD7C05E9CB24}" type="presParOf" srcId="{AFEC6EFD-912A-4554-93C4-B8B2405CA876}" destId="{73439431-87E6-4AA2-A621-11EDA8201B6B}" srcOrd="2" destOrd="0" presId="urn:microsoft.com/office/officeart/2005/8/layout/chevron1"/>
    <dgm:cxn modelId="{4A8F34EB-CA27-45A3-B743-D21E7928AF32}" type="presParOf" srcId="{AFEC6EFD-912A-4554-93C4-B8B2405CA876}" destId="{CB7F8945-A19B-481C-93A7-A10B4F5EC879}" srcOrd="3" destOrd="0" presId="urn:microsoft.com/office/officeart/2005/8/layout/chevron1"/>
    <dgm:cxn modelId="{788323D7-467F-4BB6-9A5F-C0C47104CB6C}" type="presParOf" srcId="{AFEC6EFD-912A-4554-93C4-B8B2405CA876}" destId="{19C9981C-2128-440C-A0A6-967EB708947B}"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B76BB43-FA4A-4A5C-9428-C2F491CC26AE}" type="doc">
      <dgm:prSet loTypeId="urn:microsoft.com/office/officeart/2005/8/layout/chevron1" loCatId="process" qsTypeId="urn:microsoft.com/office/officeart/2005/8/quickstyle/simple1" qsCatId="simple" csTypeId="urn:microsoft.com/office/officeart/2005/8/colors/accent1_2" csCatId="accent1" phldr="1"/>
      <dgm:spPr/>
    </dgm:pt>
    <dgm:pt modelId="{2C42DEA0-20E0-4883-BB48-42FDA880DAF7}">
      <dgm:prSet phldrT="[Text]" custT="1"/>
      <dgm:spPr>
        <a:solidFill>
          <a:schemeClr val="accent2"/>
        </a:solidFill>
      </dgm:spPr>
      <dgm:t>
        <a:bodyPr/>
        <a:lstStyle/>
        <a:p>
          <a:r>
            <a:rPr lang="en-IE" sz="2600" dirty="0" smtClean="0">
              <a:latin typeface="Avenir Next"/>
            </a:rPr>
            <a:t>Stethoscope</a:t>
          </a:r>
          <a:endParaRPr lang="en-IE" sz="2600" dirty="0">
            <a:latin typeface="Avenir Next"/>
          </a:endParaRPr>
        </a:p>
      </dgm:t>
    </dgm:pt>
    <dgm:pt modelId="{CDDE4F61-15A8-40C5-8D2B-261985938B74}" type="parTrans" cxnId="{A12793AE-3659-41C4-B384-D9EE72B0C910}">
      <dgm:prSet/>
      <dgm:spPr/>
      <dgm:t>
        <a:bodyPr/>
        <a:lstStyle/>
        <a:p>
          <a:endParaRPr lang="en-IE"/>
        </a:p>
      </dgm:t>
    </dgm:pt>
    <dgm:pt modelId="{6C8F8E7A-6EC5-44CA-BD40-AAD26632F01B}" type="sibTrans" cxnId="{A12793AE-3659-41C4-B384-D9EE72B0C910}">
      <dgm:prSet/>
      <dgm:spPr/>
      <dgm:t>
        <a:bodyPr/>
        <a:lstStyle/>
        <a:p>
          <a:endParaRPr lang="en-IE"/>
        </a:p>
      </dgm:t>
    </dgm:pt>
    <dgm:pt modelId="{BFD5D028-BBAA-4D37-9D25-398F8E79BD61}">
      <dgm:prSet phldrT="[Text]" custT="1"/>
      <dgm:spPr>
        <a:solidFill>
          <a:schemeClr val="accent2"/>
        </a:solidFill>
      </dgm:spPr>
      <dgm:t>
        <a:bodyPr/>
        <a:lstStyle/>
        <a:p>
          <a:r>
            <a:rPr lang="en-IE" sz="2600" dirty="0" smtClean="0">
              <a:latin typeface="Avenir Next"/>
            </a:rPr>
            <a:t>General Anaesthetic</a:t>
          </a:r>
          <a:endParaRPr lang="en-IE" sz="2600" dirty="0" smtClean="0">
            <a:latin typeface="Avenir Next"/>
          </a:endParaRPr>
        </a:p>
      </dgm:t>
    </dgm:pt>
    <dgm:pt modelId="{ED491F9B-ED26-4A8D-96EB-5D47EEF59BF4}" type="parTrans" cxnId="{1BA9B889-A883-4CC7-913D-3F2A8555B072}">
      <dgm:prSet/>
      <dgm:spPr/>
      <dgm:t>
        <a:bodyPr/>
        <a:lstStyle/>
        <a:p>
          <a:endParaRPr lang="en-IE"/>
        </a:p>
      </dgm:t>
    </dgm:pt>
    <dgm:pt modelId="{AE16658C-F669-4CCE-A020-A5CD71C868A9}" type="sibTrans" cxnId="{1BA9B889-A883-4CC7-913D-3F2A8555B072}">
      <dgm:prSet/>
      <dgm:spPr/>
      <dgm:t>
        <a:bodyPr/>
        <a:lstStyle/>
        <a:p>
          <a:endParaRPr lang="en-IE"/>
        </a:p>
      </dgm:t>
    </dgm:pt>
    <dgm:pt modelId="{38043EDB-75C8-4885-9558-C59CC683D288}">
      <dgm:prSet custT="1"/>
      <dgm:spPr>
        <a:solidFill>
          <a:schemeClr val="accent2"/>
        </a:solidFill>
      </dgm:spPr>
      <dgm:t>
        <a:bodyPr/>
        <a:lstStyle/>
        <a:p>
          <a:r>
            <a:rPr lang="en-IE" sz="2600" dirty="0" smtClean="0">
              <a:latin typeface="Avenir Next"/>
            </a:rPr>
            <a:t>Pacemaker</a:t>
          </a:r>
          <a:endParaRPr lang="en-IE" sz="2600" dirty="0">
            <a:latin typeface="Avenir Next"/>
          </a:endParaRPr>
        </a:p>
      </dgm:t>
    </dgm:pt>
    <dgm:pt modelId="{7B25064C-8479-4513-A605-7D1C69B37836}" type="parTrans" cxnId="{FF1176B0-75E5-42A0-A6C2-0C475B7B1D1C}">
      <dgm:prSet/>
      <dgm:spPr/>
      <dgm:t>
        <a:bodyPr/>
        <a:lstStyle/>
        <a:p>
          <a:endParaRPr lang="en-IE"/>
        </a:p>
      </dgm:t>
    </dgm:pt>
    <dgm:pt modelId="{7A725980-AFB2-4EBA-AD76-77DA85170246}" type="sibTrans" cxnId="{FF1176B0-75E5-42A0-A6C2-0C475B7B1D1C}">
      <dgm:prSet/>
      <dgm:spPr/>
      <dgm:t>
        <a:bodyPr/>
        <a:lstStyle/>
        <a:p>
          <a:endParaRPr lang="en-IE"/>
        </a:p>
      </dgm:t>
    </dgm:pt>
    <dgm:pt modelId="{AFEC6EFD-912A-4554-93C4-B8B2405CA876}" type="pres">
      <dgm:prSet presAssocID="{6B76BB43-FA4A-4A5C-9428-C2F491CC26AE}" presName="Name0" presStyleCnt="0">
        <dgm:presLayoutVars>
          <dgm:dir/>
          <dgm:animLvl val="lvl"/>
          <dgm:resizeHandles val="exact"/>
        </dgm:presLayoutVars>
      </dgm:prSet>
      <dgm:spPr/>
    </dgm:pt>
    <dgm:pt modelId="{73439431-87E6-4AA2-A621-11EDA8201B6B}" type="pres">
      <dgm:prSet presAssocID="{2C42DEA0-20E0-4883-BB48-42FDA880DAF7}" presName="parTxOnly" presStyleLbl="node1" presStyleIdx="0" presStyleCnt="3" custScaleX="119798" custScaleY="110159">
        <dgm:presLayoutVars>
          <dgm:chMax val="0"/>
          <dgm:chPref val="0"/>
          <dgm:bulletEnabled val="1"/>
        </dgm:presLayoutVars>
      </dgm:prSet>
      <dgm:spPr/>
      <dgm:t>
        <a:bodyPr/>
        <a:lstStyle/>
        <a:p>
          <a:endParaRPr lang="en-IE"/>
        </a:p>
      </dgm:t>
    </dgm:pt>
    <dgm:pt modelId="{CB7F8945-A19B-481C-93A7-A10B4F5EC879}" type="pres">
      <dgm:prSet presAssocID="{6C8F8E7A-6EC5-44CA-BD40-AAD26632F01B}" presName="parTxOnlySpace" presStyleCnt="0"/>
      <dgm:spPr/>
    </dgm:pt>
    <dgm:pt modelId="{6267D507-12F3-4CC8-A22C-5E51B842062B}" type="pres">
      <dgm:prSet presAssocID="{BFD5D028-BBAA-4D37-9D25-398F8E79BD61}" presName="parTxOnly" presStyleLbl="node1" presStyleIdx="1" presStyleCnt="3" custScaleX="126009" custScaleY="110159">
        <dgm:presLayoutVars>
          <dgm:chMax val="0"/>
          <dgm:chPref val="0"/>
          <dgm:bulletEnabled val="1"/>
        </dgm:presLayoutVars>
      </dgm:prSet>
      <dgm:spPr/>
      <dgm:t>
        <a:bodyPr/>
        <a:lstStyle/>
        <a:p>
          <a:endParaRPr lang="en-IE"/>
        </a:p>
      </dgm:t>
    </dgm:pt>
    <dgm:pt modelId="{21B848D7-45E7-4789-B657-0945965FBFEC}" type="pres">
      <dgm:prSet presAssocID="{AE16658C-F669-4CCE-A020-A5CD71C868A9}" presName="parTxOnlySpace" presStyleCnt="0"/>
      <dgm:spPr/>
    </dgm:pt>
    <dgm:pt modelId="{19C9981C-2128-440C-A0A6-967EB708947B}" type="pres">
      <dgm:prSet presAssocID="{38043EDB-75C8-4885-9558-C59CC683D288}" presName="parTxOnly" presStyleLbl="node1" presStyleIdx="2" presStyleCnt="3" custScaleX="113234" custScaleY="110159">
        <dgm:presLayoutVars>
          <dgm:chMax val="0"/>
          <dgm:chPref val="0"/>
          <dgm:bulletEnabled val="1"/>
        </dgm:presLayoutVars>
      </dgm:prSet>
      <dgm:spPr/>
      <dgm:t>
        <a:bodyPr/>
        <a:lstStyle/>
        <a:p>
          <a:endParaRPr lang="en-IE"/>
        </a:p>
      </dgm:t>
    </dgm:pt>
  </dgm:ptLst>
  <dgm:cxnLst>
    <dgm:cxn modelId="{FF1176B0-75E5-42A0-A6C2-0C475B7B1D1C}" srcId="{6B76BB43-FA4A-4A5C-9428-C2F491CC26AE}" destId="{38043EDB-75C8-4885-9558-C59CC683D288}" srcOrd="2" destOrd="0" parTransId="{7B25064C-8479-4513-A605-7D1C69B37836}" sibTransId="{7A725980-AFB2-4EBA-AD76-77DA85170246}"/>
    <dgm:cxn modelId="{A12793AE-3659-41C4-B384-D9EE72B0C910}" srcId="{6B76BB43-FA4A-4A5C-9428-C2F491CC26AE}" destId="{2C42DEA0-20E0-4883-BB48-42FDA880DAF7}" srcOrd="0" destOrd="0" parTransId="{CDDE4F61-15A8-40C5-8D2B-261985938B74}" sibTransId="{6C8F8E7A-6EC5-44CA-BD40-AAD26632F01B}"/>
    <dgm:cxn modelId="{1BA9B889-A883-4CC7-913D-3F2A8555B072}" srcId="{6B76BB43-FA4A-4A5C-9428-C2F491CC26AE}" destId="{BFD5D028-BBAA-4D37-9D25-398F8E79BD61}" srcOrd="1" destOrd="0" parTransId="{ED491F9B-ED26-4A8D-96EB-5D47EEF59BF4}" sibTransId="{AE16658C-F669-4CCE-A020-A5CD71C868A9}"/>
    <dgm:cxn modelId="{14506E4A-73CA-46EC-994E-F8B76B48308D}" type="presOf" srcId="{6B76BB43-FA4A-4A5C-9428-C2F491CC26AE}" destId="{AFEC6EFD-912A-4554-93C4-B8B2405CA876}" srcOrd="0" destOrd="0" presId="urn:microsoft.com/office/officeart/2005/8/layout/chevron1"/>
    <dgm:cxn modelId="{7AB6CDC3-EAA4-4F24-952C-2BC1FE2EF3C4}" type="presOf" srcId="{BFD5D028-BBAA-4D37-9D25-398F8E79BD61}" destId="{6267D507-12F3-4CC8-A22C-5E51B842062B}" srcOrd="0" destOrd="0" presId="urn:microsoft.com/office/officeart/2005/8/layout/chevron1"/>
    <dgm:cxn modelId="{09D4D664-AA83-41E8-94A1-46A2F1004E9B}" type="presOf" srcId="{2C42DEA0-20E0-4883-BB48-42FDA880DAF7}" destId="{73439431-87E6-4AA2-A621-11EDA8201B6B}" srcOrd="0" destOrd="0" presId="urn:microsoft.com/office/officeart/2005/8/layout/chevron1"/>
    <dgm:cxn modelId="{5BE1ABD8-BA2D-4B66-92FF-D0A28CCC837D}" type="presOf" srcId="{38043EDB-75C8-4885-9558-C59CC683D288}" destId="{19C9981C-2128-440C-A0A6-967EB708947B}" srcOrd="0" destOrd="0" presId="urn:microsoft.com/office/officeart/2005/8/layout/chevron1"/>
    <dgm:cxn modelId="{616BA2B7-BEB3-4E19-B645-877DAC218F78}" type="presParOf" srcId="{AFEC6EFD-912A-4554-93C4-B8B2405CA876}" destId="{73439431-87E6-4AA2-A621-11EDA8201B6B}" srcOrd="0" destOrd="0" presId="urn:microsoft.com/office/officeart/2005/8/layout/chevron1"/>
    <dgm:cxn modelId="{7156D7FA-968A-4F1E-8283-7E4695AA0C85}" type="presParOf" srcId="{AFEC6EFD-912A-4554-93C4-B8B2405CA876}" destId="{CB7F8945-A19B-481C-93A7-A10B4F5EC879}" srcOrd="1" destOrd="0" presId="urn:microsoft.com/office/officeart/2005/8/layout/chevron1"/>
    <dgm:cxn modelId="{50CDE5B8-0794-4A48-8D84-40000109E794}" type="presParOf" srcId="{AFEC6EFD-912A-4554-93C4-B8B2405CA876}" destId="{6267D507-12F3-4CC8-A22C-5E51B842062B}" srcOrd="2" destOrd="0" presId="urn:microsoft.com/office/officeart/2005/8/layout/chevron1"/>
    <dgm:cxn modelId="{43BBD29A-04C7-4F67-9607-AEC4BEED72C3}" type="presParOf" srcId="{AFEC6EFD-912A-4554-93C4-B8B2405CA876}" destId="{21B848D7-45E7-4789-B657-0945965FBFEC}" srcOrd="3" destOrd="0" presId="urn:microsoft.com/office/officeart/2005/8/layout/chevron1"/>
    <dgm:cxn modelId="{D8376E51-CC73-4F40-84F0-0C6E4C7C03A4}" type="presParOf" srcId="{AFEC6EFD-912A-4554-93C4-B8B2405CA876}" destId="{19C9981C-2128-440C-A0A6-967EB708947B}" srcOrd="4"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B76BB43-FA4A-4A5C-9428-C2F491CC26AE}" type="doc">
      <dgm:prSet loTypeId="urn:microsoft.com/office/officeart/2005/8/layout/chevron1" loCatId="process" qsTypeId="urn:microsoft.com/office/officeart/2005/8/quickstyle/simple1" qsCatId="simple" csTypeId="urn:microsoft.com/office/officeart/2005/8/colors/accent1_2" csCatId="accent1" phldr="1"/>
      <dgm:spPr/>
    </dgm:pt>
    <dgm:pt modelId="{517CFD30-9050-47DC-B9C1-3F18B30CECA6}">
      <dgm:prSet phldrT="[Text]" custT="1"/>
      <dgm:spPr>
        <a:solidFill>
          <a:schemeClr val="accent1"/>
        </a:solidFill>
      </dgm:spPr>
      <dgm:t>
        <a:bodyPr/>
        <a:lstStyle/>
        <a:p>
          <a:r>
            <a:rPr lang="en-IE" sz="2600" dirty="0" smtClean="0">
              <a:latin typeface="Avenir Next"/>
            </a:rPr>
            <a:t>American War of Independence</a:t>
          </a:r>
          <a:endParaRPr lang="en-IE" sz="2600" dirty="0">
            <a:latin typeface="Avenir Next"/>
          </a:endParaRPr>
        </a:p>
      </dgm:t>
    </dgm:pt>
    <dgm:pt modelId="{87CA9603-D038-4304-B25E-9BF27DED1F6C}" type="parTrans" cxnId="{35C8F1FF-B8B4-4ABE-9882-4F84DACD2ACA}">
      <dgm:prSet/>
      <dgm:spPr/>
      <dgm:t>
        <a:bodyPr/>
        <a:lstStyle/>
        <a:p>
          <a:endParaRPr lang="en-IE"/>
        </a:p>
      </dgm:t>
    </dgm:pt>
    <dgm:pt modelId="{B8B453E1-483E-4A89-8313-E3C55F314DAD}" type="sibTrans" cxnId="{35C8F1FF-B8B4-4ABE-9882-4F84DACD2ACA}">
      <dgm:prSet/>
      <dgm:spPr/>
      <dgm:t>
        <a:bodyPr/>
        <a:lstStyle/>
        <a:p>
          <a:endParaRPr lang="en-IE"/>
        </a:p>
      </dgm:t>
    </dgm:pt>
    <dgm:pt modelId="{2C42DEA0-20E0-4883-BB48-42FDA880DAF7}">
      <dgm:prSet phldrT="[Text]" custT="1"/>
      <dgm:spPr>
        <a:solidFill>
          <a:schemeClr val="accent1"/>
        </a:solidFill>
      </dgm:spPr>
      <dgm:t>
        <a:bodyPr/>
        <a:lstStyle/>
        <a:p>
          <a:r>
            <a:rPr lang="en-IE" sz="2600" dirty="0" smtClean="0">
              <a:latin typeface="Avenir Next"/>
            </a:rPr>
            <a:t>End of Soviet Union</a:t>
          </a:r>
          <a:endParaRPr lang="en-IE" sz="2600" dirty="0">
            <a:latin typeface="Avenir Next"/>
          </a:endParaRPr>
        </a:p>
      </dgm:t>
    </dgm:pt>
    <dgm:pt modelId="{CDDE4F61-15A8-40C5-8D2B-261985938B74}" type="parTrans" cxnId="{A12793AE-3659-41C4-B384-D9EE72B0C910}">
      <dgm:prSet/>
      <dgm:spPr/>
      <dgm:t>
        <a:bodyPr/>
        <a:lstStyle/>
        <a:p>
          <a:endParaRPr lang="en-IE"/>
        </a:p>
      </dgm:t>
    </dgm:pt>
    <dgm:pt modelId="{6C8F8E7A-6EC5-44CA-BD40-AAD26632F01B}" type="sibTrans" cxnId="{A12793AE-3659-41C4-B384-D9EE72B0C910}">
      <dgm:prSet/>
      <dgm:spPr/>
      <dgm:t>
        <a:bodyPr/>
        <a:lstStyle/>
        <a:p>
          <a:endParaRPr lang="en-IE"/>
        </a:p>
      </dgm:t>
    </dgm:pt>
    <dgm:pt modelId="{BFD5D028-BBAA-4D37-9D25-398F8E79BD61}">
      <dgm:prSet phldrT="[Text]" custT="1"/>
      <dgm:spPr>
        <a:solidFill>
          <a:schemeClr val="accent1"/>
        </a:solidFill>
      </dgm:spPr>
      <dgm:t>
        <a:bodyPr/>
        <a:lstStyle/>
        <a:p>
          <a:r>
            <a:rPr lang="en-IE" sz="2600" dirty="0" smtClean="0">
              <a:latin typeface="Avenir Next"/>
            </a:rPr>
            <a:t>World War II Begins</a:t>
          </a:r>
          <a:endParaRPr lang="en-IE" sz="2600" dirty="0">
            <a:latin typeface="Avenir Next"/>
          </a:endParaRPr>
        </a:p>
      </dgm:t>
    </dgm:pt>
    <dgm:pt modelId="{ED491F9B-ED26-4A8D-96EB-5D47EEF59BF4}" type="parTrans" cxnId="{1BA9B889-A883-4CC7-913D-3F2A8555B072}">
      <dgm:prSet/>
      <dgm:spPr/>
      <dgm:t>
        <a:bodyPr/>
        <a:lstStyle/>
        <a:p>
          <a:endParaRPr lang="en-IE"/>
        </a:p>
      </dgm:t>
    </dgm:pt>
    <dgm:pt modelId="{AE16658C-F669-4CCE-A020-A5CD71C868A9}" type="sibTrans" cxnId="{1BA9B889-A883-4CC7-913D-3F2A8555B072}">
      <dgm:prSet/>
      <dgm:spPr/>
      <dgm:t>
        <a:bodyPr/>
        <a:lstStyle/>
        <a:p>
          <a:endParaRPr lang="en-IE"/>
        </a:p>
      </dgm:t>
    </dgm:pt>
    <dgm:pt modelId="{AFEC6EFD-912A-4554-93C4-B8B2405CA876}" type="pres">
      <dgm:prSet presAssocID="{6B76BB43-FA4A-4A5C-9428-C2F491CC26AE}" presName="Name0" presStyleCnt="0">
        <dgm:presLayoutVars>
          <dgm:dir/>
          <dgm:animLvl val="lvl"/>
          <dgm:resizeHandles val="exact"/>
        </dgm:presLayoutVars>
      </dgm:prSet>
      <dgm:spPr/>
    </dgm:pt>
    <dgm:pt modelId="{503205A2-FF5E-453B-978D-E9076D976D72}" type="pres">
      <dgm:prSet presAssocID="{517CFD30-9050-47DC-B9C1-3F18B30CECA6}" presName="parTxOnly" presStyleLbl="node1" presStyleIdx="0" presStyleCnt="3" custScaleX="158576" custScaleY="142028">
        <dgm:presLayoutVars>
          <dgm:chMax val="0"/>
          <dgm:chPref val="0"/>
          <dgm:bulletEnabled val="1"/>
        </dgm:presLayoutVars>
      </dgm:prSet>
      <dgm:spPr/>
      <dgm:t>
        <a:bodyPr/>
        <a:lstStyle/>
        <a:p>
          <a:endParaRPr lang="en-IE"/>
        </a:p>
      </dgm:t>
    </dgm:pt>
    <dgm:pt modelId="{D118009C-DC3B-4034-B35C-8AC446E95E5F}" type="pres">
      <dgm:prSet presAssocID="{B8B453E1-483E-4A89-8313-E3C55F314DAD}" presName="parTxOnlySpace" presStyleCnt="0"/>
      <dgm:spPr/>
    </dgm:pt>
    <dgm:pt modelId="{73439431-87E6-4AA2-A621-11EDA8201B6B}" type="pres">
      <dgm:prSet presAssocID="{2C42DEA0-20E0-4883-BB48-42FDA880DAF7}" presName="parTxOnly" presStyleLbl="node1" presStyleIdx="1" presStyleCnt="3" custScaleX="127611" custScaleY="141919">
        <dgm:presLayoutVars>
          <dgm:chMax val="0"/>
          <dgm:chPref val="0"/>
          <dgm:bulletEnabled val="1"/>
        </dgm:presLayoutVars>
      </dgm:prSet>
      <dgm:spPr/>
      <dgm:t>
        <a:bodyPr/>
        <a:lstStyle/>
        <a:p>
          <a:endParaRPr lang="en-IE"/>
        </a:p>
      </dgm:t>
    </dgm:pt>
    <dgm:pt modelId="{CB7F8945-A19B-481C-93A7-A10B4F5EC879}" type="pres">
      <dgm:prSet presAssocID="{6C8F8E7A-6EC5-44CA-BD40-AAD26632F01B}" presName="parTxOnlySpace" presStyleCnt="0"/>
      <dgm:spPr/>
    </dgm:pt>
    <dgm:pt modelId="{6267D507-12F3-4CC8-A22C-5E51B842062B}" type="pres">
      <dgm:prSet presAssocID="{BFD5D028-BBAA-4D37-9D25-398F8E79BD61}" presName="parTxOnly" presStyleLbl="node1" presStyleIdx="2" presStyleCnt="3" custScaleX="115827" custScaleY="141919">
        <dgm:presLayoutVars>
          <dgm:chMax val="0"/>
          <dgm:chPref val="0"/>
          <dgm:bulletEnabled val="1"/>
        </dgm:presLayoutVars>
      </dgm:prSet>
      <dgm:spPr/>
      <dgm:t>
        <a:bodyPr/>
        <a:lstStyle/>
        <a:p>
          <a:endParaRPr lang="en-IE"/>
        </a:p>
      </dgm:t>
    </dgm:pt>
  </dgm:ptLst>
  <dgm:cxnLst>
    <dgm:cxn modelId="{384D2C13-1B66-4B51-B4FD-FFAC8DB5106B}" type="presOf" srcId="{517CFD30-9050-47DC-B9C1-3F18B30CECA6}" destId="{503205A2-FF5E-453B-978D-E9076D976D72}" srcOrd="0" destOrd="0" presId="urn:microsoft.com/office/officeart/2005/8/layout/chevron1"/>
    <dgm:cxn modelId="{2B32D4AC-BA86-4DE3-915C-E2DC88E71B40}" type="presOf" srcId="{2C42DEA0-20E0-4883-BB48-42FDA880DAF7}" destId="{73439431-87E6-4AA2-A621-11EDA8201B6B}" srcOrd="0" destOrd="0" presId="urn:microsoft.com/office/officeart/2005/8/layout/chevron1"/>
    <dgm:cxn modelId="{C375BE2D-F27C-4DFF-A9C7-98F3CD731588}" type="presOf" srcId="{BFD5D028-BBAA-4D37-9D25-398F8E79BD61}" destId="{6267D507-12F3-4CC8-A22C-5E51B842062B}" srcOrd="0" destOrd="0" presId="urn:microsoft.com/office/officeart/2005/8/layout/chevron1"/>
    <dgm:cxn modelId="{35C8F1FF-B8B4-4ABE-9882-4F84DACD2ACA}" srcId="{6B76BB43-FA4A-4A5C-9428-C2F491CC26AE}" destId="{517CFD30-9050-47DC-B9C1-3F18B30CECA6}" srcOrd="0" destOrd="0" parTransId="{87CA9603-D038-4304-B25E-9BF27DED1F6C}" sibTransId="{B8B453E1-483E-4A89-8313-E3C55F314DAD}"/>
    <dgm:cxn modelId="{A12793AE-3659-41C4-B384-D9EE72B0C910}" srcId="{6B76BB43-FA4A-4A5C-9428-C2F491CC26AE}" destId="{2C42DEA0-20E0-4883-BB48-42FDA880DAF7}" srcOrd="1" destOrd="0" parTransId="{CDDE4F61-15A8-40C5-8D2B-261985938B74}" sibTransId="{6C8F8E7A-6EC5-44CA-BD40-AAD26632F01B}"/>
    <dgm:cxn modelId="{1BA9B889-A883-4CC7-913D-3F2A8555B072}" srcId="{6B76BB43-FA4A-4A5C-9428-C2F491CC26AE}" destId="{BFD5D028-BBAA-4D37-9D25-398F8E79BD61}" srcOrd="2" destOrd="0" parTransId="{ED491F9B-ED26-4A8D-96EB-5D47EEF59BF4}" sibTransId="{AE16658C-F669-4CCE-A020-A5CD71C868A9}"/>
    <dgm:cxn modelId="{24AB840E-B347-40CE-9FCC-CEB4B4B4DF69}" type="presOf" srcId="{6B76BB43-FA4A-4A5C-9428-C2F491CC26AE}" destId="{AFEC6EFD-912A-4554-93C4-B8B2405CA876}" srcOrd="0" destOrd="0" presId="urn:microsoft.com/office/officeart/2005/8/layout/chevron1"/>
    <dgm:cxn modelId="{0C3E4D2F-B185-4B4A-8B37-6DEF2936DC00}" type="presParOf" srcId="{AFEC6EFD-912A-4554-93C4-B8B2405CA876}" destId="{503205A2-FF5E-453B-978D-E9076D976D72}" srcOrd="0" destOrd="0" presId="urn:microsoft.com/office/officeart/2005/8/layout/chevron1"/>
    <dgm:cxn modelId="{6210145D-19A1-4888-9BCD-FB0E44244F64}" type="presParOf" srcId="{AFEC6EFD-912A-4554-93C4-B8B2405CA876}" destId="{D118009C-DC3B-4034-B35C-8AC446E95E5F}" srcOrd="1" destOrd="0" presId="urn:microsoft.com/office/officeart/2005/8/layout/chevron1"/>
    <dgm:cxn modelId="{297CA6F8-9E7F-411F-8535-CFD1198AA6D9}" type="presParOf" srcId="{AFEC6EFD-912A-4554-93C4-B8B2405CA876}" destId="{73439431-87E6-4AA2-A621-11EDA8201B6B}" srcOrd="2" destOrd="0" presId="urn:microsoft.com/office/officeart/2005/8/layout/chevron1"/>
    <dgm:cxn modelId="{B6DE0A2D-1471-408E-BB70-BDC89206279F}" type="presParOf" srcId="{AFEC6EFD-912A-4554-93C4-B8B2405CA876}" destId="{CB7F8945-A19B-481C-93A7-A10B4F5EC879}" srcOrd="3" destOrd="0" presId="urn:microsoft.com/office/officeart/2005/8/layout/chevron1"/>
    <dgm:cxn modelId="{F7AF9E8C-BAEF-4EC6-ABE9-9B45D985CBC8}" type="presParOf" srcId="{AFEC6EFD-912A-4554-93C4-B8B2405CA876}" destId="{6267D507-12F3-4CC8-A22C-5E51B842062B}"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B76BB43-FA4A-4A5C-9428-C2F491CC26AE}" type="doc">
      <dgm:prSet loTypeId="urn:microsoft.com/office/officeart/2005/8/layout/chevron1" loCatId="process" qsTypeId="urn:microsoft.com/office/officeart/2005/8/quickstyle/simple1" qsCatId="simple" csTypeId="urn:microsoft.com/office/officeart/2005/8/colors/accent1_2" csCatId="accent1" phldr="1"/>
      <dgm:spPr/>
    </dgm:pt>
    <dgm:pt modelId="{517CFD30-9050-47DC-B9C1-3F18B30CECA6}">
      <dgm:prSet phldrT="[Text]" custT="1"/>
      <dgm:spPr/>
      <dgm:t>
        <a:bodyPr/>
        <a:lstStyle/>
        <a:p>
          <a:r>
            <a:rPr lang="en-IE" sz="2600" dirty="0" smtClean="0">
              <a:latin typeface="Avenir Next"/>
            </a:rPr>
            <a:t>American Civil War</a:t>
          </a:r>
          <a:endParaRPr lang="en-IE" sz="2600" dirty="0">
            <a:latin typeface="Avenir Next"/>
          </a:endParaRPr>
        </a:p>
      </dgm:t>
    </dgm:pt>
    <dgm:pt modelId="{87CA9603-D038-4304-B25E-9BF27DED1F6C}" type="parTrans" cxnId="{35C8F1FF-B8B4-4ABE-9882-4F84DACD2ACA}">
      <dgm:prSet/>
      <dgm:spPr/>
      <dgm:t>
        <a:bodyPr/>
        <a:lstStyle/>
        <a:p>
          <a:endParaRPr lang="en-IE"/>
        </a:p>
      </dgm:t>
    </dgm:pt>
    <dgm:pt modelId="{B8B453E1-483E-4A89-8313-E3C55F314DAD}" type="sibTrans" cxnId="{35C8F1FF-B8B4-4ABE-9882-4F84DACD2ACA}">
      <dgm:prSet/>
      <dgm:spPr/>
      <dgm:t>
        <a:bodyPr/>
        <a:lstStyle/>
        <a:p>
          <a:endParaRPr lang="en-IE"/>
        </a:p>
      </dgm:t>
    </dgm:pt>
    <dgm:pt modelId="{BFD5D028-BBAA-4D37-9D25-398F8E79BD61}">
      <dgm:prSet phldrT="[Text]" custT="1"/>
      <dgm:spPr/>
      <dgm:t>
        <a:bodyPr/>
        <a:lstStyle/>
        <a:p>
          <a:r>
            <a:rPr lang="en-IE" sz="2600" dirty="0" smtClean="0">
              <a:latin typeface="Avenir Next"/>
            </a:rPr>
            <a:t>World War I Begins</a:t>
          </a:r>
        </a:p>
      </dgm:t>
    </dgm:pt>
    <dgm:pt modelId="{ED491F9B-ED26-4A8D-96EB-5D47EEF59BF4}" type="parTrans" cxnId="{1BA9B889-A883-4CC7-913D-3F2A8555B072}">
      <dgm:prSet/>
      <dgm:spPr/>
      <dgm:t>
        <a:bodyPr/>
        <a:lstStyle/>
        <a:p>
          <a:endParaRPr lang="en-IE"/>
        </a:p>
      </dgm:t>
    </dgm:pt>
    <dgm:pt modelId="{AE16658C-F669-4CCE-A020-A5CD71C868A9}" type="sibTrans" cxnId="{1BA9B889-A883-4CC7-913D-3F2A8555B072}">
      <dgm:prSet/>
      <dgm:spPr/>
      <dgm:t>
        <a:bodyPr/>
        <a:lstStyle/>
        <a:p>
          <a:endParaRPr lang="en-IE"/>
        </a:p>
      </dgm:t>
    </dgm:pt>
    <dgm:pt modelId="{38043EDB-75C8-4885-9558-C59CC683D288}">
      <dgm:prSet custT="1"/>
      <dgm:spPr>
        <a:solidFill>
          <a:schemeClr val="accent1"/>
        </a:solidFill>
      </dgm:spPr>
      <dgm:t>
        <a:bodyPr/>
        <a:lstStyle/>
        <a:p>
          <a:r>
            <a:rPr lang="en-IE" sz="2600" dirty="0" smtClean="0">
              <a:latin typeface="Avenir Next"/>
            </a:rPr>
            <a:t>Queen Victoria’s Reign Begins</a:t>
          </a:r>
        </a:p>
      </dgm:t>
    </dgm:pt>
    <dgm:pt modelId="{7B25064C-8479-4513-A605-7D1C69B37836}" type="parTrans" cxnId="{FF1176B0-75E5-42A0-A6C2-0C475B7B1D1C}">
      <dgm:prSet/>
      <dgm:spPr/>
      <dgm:t>
        <a:bodyPr/>
        <a:lstStyle/>
        <a:p>
          <a:endParaRPr lang="en-IE"/>
        </a:p>
      </dgm:t>
    </dgm:pt>
    <dgm:pt modelId="{7A725980-AFB2-4EBA-AD76-77DA85170246}" type="sibTrans" cxnId="{FF1176B0-75E5-42A0-A6C2-0C475B7B1D1C}">
      <dgm:prSet/>
      <dgm:spPr/>
      <dgm:t>
        <a:bodyPr/>
        <a:lstStyle/>
        <a:p>
          <a:endParaRPr lang="en-IE"/>
        </a:p>
      </dgm:t>
    </dgm:pt>
    <dgm:pt modelId="{AFEC6EFD-912A-4554-93C4-B8B2405CA876}" type="pres">
      <dgm:prSet presAssocID="{6B76BB43-FA4A-4A5C-9428-C2F491CC26AE}" presName="Name0" presStyleCnt="0">
        <dgm:presLayoutVars>
          <dgm:dir/>
          <dgm:animLvl val="lvl"/>
          <dgm:resizeHandles val="exact"/>
        </dgm:presLayoutVars>
      </dgm:prSet>
      <dgm:spPr/>
    </dgm:pt>
    <dgm:pt modelId="{503205A2-FF5E-453B-978D-E9076D976D72}" type="pres">
      <dgm:prSet presAssocID="{517CFD30-9050-47DC-B9C1-3F18B30CECA6}" presName="parTxOnly" presStyleLbl="node1" presStyleIdx="0" presStyleCnt="3" custScaleX="105844" custScaleY="117571">
        <dgm:presLayoutVars>
          <dgm:chMax val="0"/>
          <dgm:chPref val="0"/>
          <dgm:bulletEnabled val="1"/>
        </dgm:presLayoutVars>
      </dgm:prSet>
      <dgm:spPr/>
      <dgm:t>
        <a:bodyPr/>
        <a:lstStyle/>
        <a:p>
          <a:endParaRPr lang="en-IE"/>
        </a:p>
      </dgm:t>
    </dgm:pt>
    <dgm:pt modelId="{D118009C-DC3B-4034-B35C-8AC446E95E5F}" type="pres">
      <dgm:prSet presAssocID="{B8B453E1-483E-4A89-8313-E3C55F314DAD}" presName="parTxOnlySpace" presStyleCnt="0"/>
      <dgm:spPr/>
    </dgm:pt>
    <dgm:pt modelId="{6267D507-12F3-4CC8-A22C-5E51B842062B}" type="pres">
      <dgm:prSet presAssocID="{BFD5D028-BBAA-4D37-9D25-398F8E79BD61}" presName="parTxOnly" presStyleLbl="node1" presStyleIdx="1" presStyleCnt="3" custScaleX="111584" custScaleY="117571">
        <dgm:presLayoutVars>
          <dgm:chMax val="0"/>
          <dgm:chPref val="0"/>
          <dgm:bulletEnabled val="1"/>
        </dgm:presLayoutVars>
      </dgm:prSet>
      <dgm:spPr/>
      <dgm:t>
        <a:bodyPr/>
        <a:lstStyle/>
        <a:p>
          <a:endParaRPr lang="en-IE"/>
        </a:p>
      </dgm:t>
    </dgm:pt>
    <dgm:pt modelId="{21B848D7-45E7-4789-B657-0945965FBFEC}" type="pres">
      <dgm:prSet presAssocID="{AE16658C-F669-4CCE-A020-A5CD71C868A9}" presName="parTxOnlySpace" presStyleCnt="0"/>
      <dgm:spPr/>
    </dgm:pt>
    <dgm:pt modelId="{19C9981C-2128-440C-A0A6-967EB708947B}" type="pres">
      <dgm:prSet presAssocID="{38043EDB-75C8-4885-9558-C59CC683D288}" presName="parTxOnly" presStyleLbl="node1" presStyleIdx="2" presStyleCnt="3" custScaleX="129058" custScaleY="121321">
        <dgm:presLayoutVars>
          <dgm:chMax val="0"/>
          <dgm:chPref val="0"/>
          <dgm:bulletEnabled val="1"/>
        </dgm:presLayoutVars>
      </dgm:prSet>
      <dgm:spPr/>
      <dgm:t>
        <a:bodyPr/>
        <a:lstStyle/>
        <a:p>
          <a:endParaRPr lang="en-IE"/>
        </a:p>
      </dgm:t>
    </dgm:pt>
  </dgm:ptLst>
  <dgm:cxnLst>
    <dgm:cxn modelId="{35C8F1FF-B8B4-4ABE-9882-4F84DACD2ACA}" srcId="{6B76BB43-FA4A-4A5C-9428-C2F491CC26AE}" destId="{517CFD30-9050-47DC-B9C1-3F18B30CECA6}" srcOrd="0" destOrd="0" parTransId="{87CA9603-D038-4304-B25E-9BF27DED1F6C}" sibTransId="{B8B453E1-483E-4A89-8313-E3C55F314DAD}"/>
    <dgm:cxn modelId="{FF1176B0-75E5-42A0-A6C2-0C475B7B1D1C}" srcId="{6B76BB43-FA4A-4A5C-9428-C2F491CC26AE}" destId="{38043EDB-75C8-4885-9558-C59CC683D288}" srcOrd="2" destOrd="0" parTransId="{7B25064C-8479-4513-A605-7D1C69B37836}" sibTransId="{7A725980-AFB2-4EBA-AD76-77DA85170246}"/>
    <dgm:cxn modelId="{1BA9B889-A883-4CC7-913D-3F2A8555B072}" srcId="{6B76BB43-FA4A-4A5C-9428-C2F491CC26AE}" destId="{BFD5D028-BBAA-4D37-9D25-398F8E79BD61}" srcOrd="1" destOrd="0" parTransId="{ED491F9B-ED26-4A8D-96EB-5D47EEF59BF4}" sibTransId="{AE16658C-F669-4CCE-A020-A5CD71C868A9}"/>
    <dgm:cxn modelId="{F5DAC237-A0E6-45CF-91D0-F0D2F4978EE3}" type="presOf" srcId="{6B76BB43-FA4A-4A5C-9428-C2F491CC26AE}" destId="{AFEC6EFD-912A-4554-93C4-B8B2405CA876}" srcOrd="0" destOrd="0" presId="urn:microsoft.com/office/officeart/2005/8/layout/chevron1"/>
    <dgm:cxn modelId="{B53515FA-347F-4A38-A8D7-1EDABAF3E4F8}" type="presOf" srcId="{38043EDB-75C8-4885-9558-C59CC683D288}" destId="{19C9981C-2128-440C-A0A6-967EB708947B}" srcOrd="0" destOrd="0" presId="urn:microsoft.com/office/officeart/2005/8/layout/chevron1"/>
    <dgm:cxn modelId="{DF508D5D-E5F7-446C-85BE-868AECC28FA1}" type="presOf" srcId="{517CFD30-9050-47DC-B9C1-3F18B30CECA6}" destId="{503205A2-FF5E-453B-978D-E9076D976D72}" srcOrd="0" destOrd="0" presId="urn:microsoft.com/office/officeart/2005/8/layout/chevron1"/>
    <dgm:cxn modelId="{6ACAE400-7B15-41AA-93ED-59A77A99E806}" type="presOf" srcId="{BFD5D028-BBAA-4D37-9D25-398F8E79BD61}" destId="{6267D507-12F3-4CC8-A22C-5E51B842062B}" srcOrd="0" destOrd="0" presId="urn:microsoft.com/office/officeart/2005/8/layout/chevron1"/>
    <dgm:cxn modelId="{B8C86D21-DBC7-4DF0-BBC7-6A94A35BC754}" type="presParOf" srcId="{AFEC6EFD-912A-4554-93C4-B8B2405CA876}" destId="{503205A2-FF5E-453B-978D-E9076D976D72}" srcOrd="0" destOrd="0" presId="urn:microsoft.com/office/officeart/2005/8/layout/chevron1"/>
    <dgm:cxn modelId="{E3E6FF71-66A7-44A1-91F0-9CD98D6CA058}" type="presParOf" srcId="{AFEC6EFD-912A-4554-93C4-B8B2405CA876}" destId="{D118009C-DC3B-4034-B35C-8AC446E95E5F}" srcOrd="1" destOrd="0" presId="urn:microsoft.com/office/officeart/2005/8/layout/chevron1"/>
    <dgm:cxn modelId="{036065F4-145F-46ED-89F2-68F09CBE0881}" type="presParOf" srcId="{AFEC6EFD-912A-4554-93C4-B8B2405CA876}" destId="{6267D507-12F3-4CC8-A22C-5E51B842062B}" srcOrd="2" destOrd="0" presId="urn:microsoft.com/office/officeart/2005/8/layout/chevron1"/>
    <dgm:cxn modelId="{E36B4AFA-0088-440F-B51B-CE5AED01D9BA}" type="presParOf" srcId="{AFEC6EFD-912A-4554-93C4-B8B2405CA876}" destId="{21B848D7-45E7-4789-B657-0945965FBFEC}" srcOrd="3" destOrd="0" presId="urn:microsoft.com/office/officeart/2005/8/layout/chevron1"/>
    <dgm:cxn modelId="{54CC732E-00EC-415E-BA5C-69E73EA0A36F}" type="presParOf" srcId="{AFEC6EFD-912A-4554-93C4-B8B2405CA876}" destId="{19C9981C-2128-440C-A0A6-967EB708947B}" srcOrd="4"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99FF2A-186C-B048-BBFA-52E3ACDB2024}">
      <dsp:nvSpPr>
        <dsp:cNvPr id="0" name=""/>
        <dsp:cNvSpPr/>
      </dsp:nvSpPr>
      <dsp:spPr>
        <a:xfrm>
          <a:off x="1257299" y="0"/>
          <a:ext cx="6629400" cy="6629400"/>
        </a:xfrm>
        <a:prstGeom prst="ellipse">
          <a:avLst/>
        </a:prstGeom>
        <a:solidFill>
          <a:srgbClr val="102A0E"/>
        </a:solidFill>
        <a:ln>
          <a:noFill/>
        </a:ln>
        <a:effectLst>
          <a:glow rad="228600">
            <a:schemeClr val="bg1">
              <a:lumMod val="40000"/>
              <a:lumOff val="60000"/>
              <a:alpha val="75000"/>
            </a:schemeClr>
          </a:glow>
        </a:effectLst>
        <a:scene3d>
          <a:camera prst="orthographicFront"/>
          <a:lightRig rig="threePt" dir="t"/>
        </a:scene3d>
        <a:sp3d prstMaterial="softEdge">
          <a:bevelT w="184150" h="127000"/>
          <a:bevelB w="196850" h="127000"/>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endParaRPr lang="en-GB" sz="1800" kern="1200" dirty="0" smtClean="0">
            <a:latin typeface="Avenir Next"/>
          </a:endParaRPr>
        </a:p>
        <a:p>
          <a:pPr lvl="0" algn="ctr" defTabSz="800100">
            <a:lnSpc>
              <a:spcPct val="90000"/>
            </a:lnSpc>
            <a:spcBef>
              <a:spcPct val="0"/>
            </a:spcBef>
            <a:spcAft>
              <a:spcPct val="35000"/>
            </a:spcAft>
          </a:pPr>
          <a:endParaRPr lang="en-GB" sz="1800" kern="1200" dirty="0" smtClean="0">
            <a:latin typeface="Avenir Next"/>
          </a:endParaRPr>
        </a:p>
        <a:p>
          <a:pPr lvl="0" algn="ctr" defTabSz="800100">
            <a:lnSpc>
              <a:spcPct val="90000"/>
            </a:lnSpc>
            <a:spcBef>
              <a:spcPct val="0"/>
            </a:spcBef>
            <a:spcAft>
              <a:spcPct val="35000"/>
            </a:spcAft>
          </a:pPr>
          <a:endParaRPr lang="en-GB" sz="1800" kern="1200" dirty="0" smtClean="0">
            <a:latin typeface="Avenir Next"/>
          </a:endParaRPr>
        </a:p>
        <a:p>
          <a:pPr lvl="0" algn="ctr" defTabSz="800100">
            <a:lnSpc>
              <a:spcPct val="90000"/>
            </a:lnSpc>
            <a:spcBef>
              <a:spcPct val="0"/>
            </a:spcBef>
            <a:spcAft>
              <a:spcPct val="35000"/>
            </a:spcAft>
          </a:pPr>
          <a:endParaRPr lang="en-GB" sz="2400" u="none" kern="1200" dirty="0" smtClean="0">
            <a:latin typeface="Avenir Next"/>
          </a:endParaRPr>
        </a:p>
        <a:p>
          <a:pPr lvl="0" algn="ctr" defTabSz="800100">
            <a:lnSpc>
              <a:spcPct val="90000"/>
            </a:lnSpc>
            <a:spcBef>
              <a:spcPct val="0"/>
            </a:spcBef>
            <a:spcAft>
              <a:spcPct val="35000"/>
            </a:spcAft>
          </a:pPr>
          <a:endParaRPr lang="en-GB" sz="2400" u="none" kern="1200" dirty="0" smtClean="0">
            <a:latin typeface="Avenir Next"/>
          </a:endParaRPr>
        </a:p>
        <a:p>
          <a:pPr lvl="0" algn="ctr" defTabSz="800100">
            <a:lnSpc>
              <a:spcPct val="90000"/>
            </a:lnSpc>
            <a:spcBef>
              <a:spcPct val="0"/>
            </a:spcBef>
            <a:spcAft>
              <a:spcPct val="35000"/>
            </a:spcAft>
          </a:pPr>
          <a:endParaRPr lang="en-GB" sz="2400" u="none" kern="1200" dirty="0" smtClean="0">
            <a:latin typeface="Avenir Next"/>
          </a:endParaRPr>
        </a:p>
        <a:p>
          <a:pPr lvl="0" algn="ctr" defTabSz="800100">
            <a:lnSpc>
              <a:spcPct val="90000"/>
            </a:lnSpc>
            <a:spcBef>
              <a:spcPct val="0"/>
            </a:spcBef>
            <a:spcAft>
              <a:spcPct val="35000"/>
            </a:spcAft>
          </a:pPr>
          <a:endParaRPr lang="en-GB" sz="2400" u="none" kern="1200" dirty="0" smtClean="0">
            <a:latin typeface="Avenir Next"/>
          </a:endParaRPr>
        </a:p>
        <a:p>
          <a:pPr lvl="0" algn="ctr" defTabSz="800100">
            <a:lnSpc>
              <a:spcPct val="90000"/>
            </a:lnSpc>
            <a:spcBef>
              <a:spcPct val="0"/>
            </a:spcBef>
            <a:spcAft>
              <a:spcPct val="35000"/>
            </a:spcAft>
          </a:pPr>
          <a:endParaRPr lang="en-GB" sz="2400" u="none" kern="1200" dirty="0" smtClean="0">
            <a:latin typeface="Avenir Next"/>
          </a:endParaRPr>
        </a:p>
        <a:p>
          <a:pPr lvl="0" algn="ctr" defTabSz="800100">
            <a:lnSpc>
              <a:spcPct val="90000"/>
            </a:lnSpc>
            <a:spcBef>
              <a:spcPct val="0"/>
            </a:spcBef>
            <a:spcAft>
              <a:spcPct val="35000"/>
            </a:spcAft>
          </a:pPr>
          <a:endParaRPr lang="en-GB" sz="2400" u="none" kern="1200" dirty="0" smtClean="0">
            <a:latin typeface="Avenir Next"/>
          </a:endParaRPr>
        </a:p>
        <a:p>
          <a:pPr lvl="0" algn="ctr" defTabSz="800100">
            <a:lnSpc>
              <a:spcPct val="90000"/>
            </a:lnSpc>
            <a:spcBef>
              <a:spcPct val="0"/>
            </a:spcBef>
            <a:spcAft>
              <a:spcPct val="35000"/>
            </a:spcAft>
          </a:pPr>
          <a:endParaRPr lang="en-GB" sz="2400" u="none" kern="1200" dirty="0" smtClean="0">
            <a:latin typeface="Avenir Next"/>
          </a:endParaRPr>
        </a:p>
        <a:p>
          <a:pPr lvl="0" algn="ctr" defTabSz="800100">
            <a:lnSpc>
              <a:spcPct val="90000"/>
            </a:lnSpc>
            <a:spcBef>
              <a:spcPct val="0"/>
            </a:spcBef>
            <a:spcAft>
              <a:spcPct val="35000"/>
            </a:spcAft>
          </a:pPr>
          <a:endParaRPr lang="en-GB" sz="2400" u="none" kern="1200" dirty="0" smtClean="0">
            <a:latin typeface="Avenir Next"/>
          </a:endParaRPr>
        </a:p>
        <a:p>
          <a:pPr lvl="0" algn="ctr" defTabSz="800100">
            <a:lnSpc>
              <a:spcPct val="90000"/>
            </a:lnSpc>
            <a:spcBef>
              <a:spcPct val="0"/>
            </a:spcBef>
            <a:spcAft>
              <a:spcPct val="35000"/>
            </a:spcAft>
          </a:pPr>
          <a:r>
            <a:rPr lang="en-GB" sz="2400" u="none" kern="1200" dirty="0" smtClean="0">
              <a:latin typeface="Avenir Next"/>
            </a:rPr>
            <a:t>Biomaterials must be biocompatible</a:t>
          </a:r>
          <a:endParaRPr lang="en-US" sz="2400" u="none" kern="1200" dirty="0"/>
        </a:p>
      </dsp:txBody>
      <dsp:txXfrm>
        <a:off x="3328987" y="331470"/>
        <a:ext cx="2486025" cy="662940"/>
      </dsp:txXfrm>
    </dsp:sp>
    <dsp:sp modelId="{D92D4A8E-FE02-B447-B5F8-43EF31B70DB5}">
      <dsp:nvSpPr>
        <dsp:cNvPr id="0" name=""/>
        <dsp:cNvSpPr/>
      </dsp:nvSpPr>
      <dsp:spPr>
        <a:xfrm>
          <a:off x="1754504" y="994409"/>
          <a:ext cx="5634990" cy="5634990"/>
        </a:xfrm>
        <a:prstGeom prst="ellipse">
          <a:avLst/>
        </a:prstGeom>
        <a:solidFill>
          <a:srgbClr val="253412"/>
        </a:solidFill>
        <a:ln>
          <a:noFill/>
        </a:ln>
        <a:effectLst>
          <a:outerShdw blurRad="40000" dist="23000" dir="5400000" rotWithShape="0">
            <a:srgbClr val="000000">
              <a:alpha val="35000"/>
            </a:srgbClr>
          </a:outerShdw>
        </a:effectLst>
        <a:scene3d>
          <a:camera prst="orthographicFront"/>
          <a:lightRig rig="threePt" dir="t"/>
        </a:scene3d>
        <a:sp3d prstMaterial="plastic">
          <a:bevelT w="127000" h="127000"/>
          <a:bevelB w="127000" h="127000"/>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endParaRPr lang="en-GB" sz="2400" kern="1200" dirty="0" smtClean="0">
            <a:latin typeface="Avenir Next"/>
          </a:endParaRPr>
        </a:p>
        <a:p>
          <a:pPr lvl="0" algn="ctr" defTabSz="1066800">
            <a:lnSpc>
              <a:spcPct val="90000"/>
            </a:lnSpc>
            <a:spcBef>
              <a:spcPct val="0"/>
            </a:spcBef>
            <a:spcAft>
              <a:spcPct val="35000"/>
            </a:spcAft>
          </a:pPr>
          <a:endParaRPr lang="en-GB" sz="2400" kern="1200" dirty="0" smtClean="0">
            <a:latin typeface="Avenir Next"/>
          </a:endParaRPr>
        </a:p>
        <a:p>
          <a:pPr lvl="0" algn="ctr" defTabSz="1066800">
            <a:lnSpc>
              <a:spcPct val="90000"/>
            </a:lnSpc>
            <a:spcBef>
              <a:spcPct val="0"/>
            </a:spcBef>
            <a:spcAft>
              <a:spcPct val="35000"/>
            </a:spcAft>
          </a:pPr>
          <a:endParaRPr lang="en-GB" sz="2400" kern="1200" dirty="0" smtClean="0">
            <a:latin typeface="Avenir Next"/>
          </a:endParaRPr>
        </a:p>
        <a:p>
          <a:pPr lvl="0" algn="ctr" defTabSz="1066800">
            <a:lnSpc>
              <a:spcPct val="90000"/>
            </a:lnSpc>
            <a:spcBef>
              <a:spcPct val="0"/>
            </a:spcBef>
            <a:spcAft>
              <a:spcPct val="35000"/>
            </a:spcAft>
          </a:pPr>
          <a:endParaRPr lang="en-GB" sz="2400" kern="1200" dirty="0" smtClean="0">
            <a:latin typeface="Avenir Next"/>
          </a:endParaRPr>
        </a:p>
        <a:p>
          <a:pPr lvl="0" algn="ctr" defTabSz="1066800">
            <a:lnSpc>
              <a:spcPct val="90000"/>
            </a:lnSpc>
            <a:spcBef>
              <a:spcPct val="0"/>
            </a:spcBef>
            <a:spcAft>
              <a:spcPct val="35000"/>
            </a:spcAft>
          </a:pPr>
          <a:endParaRPr lang="en-GB" sz="2400" kern="1200" dirty="0" smtClean="0">
            <a:latin typeface="Avenir Next"/>
          </a:endParaRPr>
        </a:p>
        <a:p>
          <a:pPr lvl="0" algn="ctr" defTabSz="1066800">
            <a:lnSpc>
              <a:spcPct val="90000"/>
            </a:lnSpc>
            <a:spcBef>
              <a:spcPct val="0"/>
            </a:spcBef>
            <a:spcAft>
              <a:spcPct val="35000"/>
            </a:spcAft>
          </a:pPr>
          <a:endParaRPr lang="en-GB" sz="2400" kern="1200" dirty="0" smtClean="0">
            <a:latin typeface="Avenir Next"/>
          </a:endParaRPr>
        </a:p>
        <a:p>
          <a:pPr lvl="0" algn="ctr" defTabSz="1066800">
            <a:lnSpc>
              <a:spcPct val="90000"/>
            </a:lnSpc>
            <a:spcBef>
              <a:spcPct val="0"/>
            </a:spcBef>
            <a:spcAft>
              <a:spcPct val="35000"/>
            </a:spcAft>
          </a:pPr>
          <a:endParaRPr lang="en-GB" sz="2400" kern="1200" dirty="0" smtClean="0">
            <a:latin typeface="Avenir Next"/>
          </a:endParaRPr>
        </a:p>
        <a:p>
          <a:pPr lvl="0" algn="ctr" defTabSz="1066800">
            <a:lnSpc>
              <a:spcPct val="90000"/>
            </a:lnSpc>
            <a:spcBef>
              <a:spcPct val="0"/>
            </a:spcBef>
            <a:spcAft>
              <a:spcPct val="35000"/>
            </a:spcAft>
          </a:pPr>
          <a:endParaRPr lang="en-GB" sz="2400" kern="1200" dirty="0" smtClean="0">
            <a:latin typeface="Avenir Next"/>
          </a:endParaRPr>
        </a:p>
        <a:p>
          <a:pPr lvl="0" algn="ctr" defTabSz="1066800">
            <a:lnSpc>
              <a:spcPct val="90000"/>
            </a:lnSpc>
            <a:spcBef>
              <a:spcPct val="0"/>
            </a:spcBef>
            <a:spcAft>
              <a:spcPct val="35000"/>
            </a:spcAft>
          </a:pPr>
          <a:endParaRPr lang="en-GB" sz="2400" kern="1200" dirty="0" smtClean="0">
            <a:latin typeface="Avenir Next"/>
          </a:endParaRPr>
        </a:p>
        <a:p>
          <a:pPr lvl="0" algn="ctr" defTabSz="1066800">
            <a:lnSpc>
              <a:spcPct val="90000"/>
            </a:lnSpc>
            <a:spcBef>
              <a:spcPct val="0"/>
            </a:spcBef>
            <a:spcAft>
              <a:spcPct val="35000"/>
            </a:spcAft>
          </a:pPr>
          <a:endParaRPr lang="en-GB" sz="2400" kern="1200" dirty="0" smtClean="0">
            <a:latin typeface="Avenir Next"/>
          </a:endParaRPr>
        </a:p>
        <a:p>
          <a:pPr lvl="0" algn="ctr" defTabSz="1066800">
            <a:lnSpc>
              <a:spcPct val="90000"/>
            </a:lnSpc>
            <a:spcBef>
              <a:spcPct val="0"/>
            </a:spcBef>
            <a:spcAft>
              <a:spcPct val="35000"/>
            </a:spcAft>
          </a:pPr>
          <a:r>
            <a:rPr lang="en-GB" sz="2400" kern="1200" dirty="0" smtClean="0">
              <a:latin typeface="Avenir Next"/>
            </a:rPr>
            <a:t>The body must not fight or attack the material</a:t>
          </a:r>
          <a:endParaRPr lang="en-US" sz="2400" kern="1200" dirty="0"/>
        </a:p>
      </dsp:txBody>
      <dsp:txXfrm>
        <a:off x="3356955" y="1318421"/>
        <a:ext cx="2430089" cy="648023"/>
      </dsp:txXfrm>
    </dsp:sp>
    <dsp:sp modelId="{6512FBDE-89DD-7046-BE3F-68C2E2512362}">
      <dsp:nvSpPr>
        <dsp:cNvPr id="0" name=""/>
        <dsp:cNvSpPr/>
      </dsp:nvSpPr>
      <dsp:spPr>
        <a:xfrm>
          <a:off x="2251709" y="1946915"/>
          <a:ext cx="4640580" cy="464058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lightRig rig="threePt" dir="t"/>
        </a:scene3d>
        <a:sp3d contourW="12700" prstMaterial="plastic">
          <a:bevelT w="127000" h="139700"/>
          <a:bevelB w="127000" h="127000"/>
          <a:contourClr>
            <a:srgbClr val="102A0E"/>
          </a:contourClr>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endParaRPr lang="en-GB" sz="2400" kern="1200" dirty="0" smtClean="0">
            <a:latin typeface="Avenir Next"/>
          </a:endParaRPr>
        </a:p>
        <a:p>
          <a:pPr lvl="0" algn="ctr" defTabSz="1066800">
            <a:lnSpc>
              <a:spcPct val="90000"/>
            </a:lnSpc>
            <a:spcBef>
              <a:spcPct val="0"/>
            </a:spcBef>
            <a:spcAft>
              <a:spcPct val="35000"/>
            </a:spcAft>
          </a:pPr>
          <a:endParaRPr lang="en-GB" sz="2400" kern="1200" dirty="0" smtClean="0">
            <a:latin typeface="Avenir Next"/>
          </a:endParaRPr>
        </a:p>
        <a:p>
          <a:pPr lvl="0" algn="ctr" defTabSz="1066800">
            <a:lnSpc>
              <a:spcPct val="90000"/>
            </a:lnSpc>
            <a:spcBef>
              <a:spcPct val="0"/>
            </a:spcBef>
            <a:spcAft>
              <a:spcPct val="35000"/>
            </a:spcAft>
          </a:pPr>
          <a:endParaRPr lang="en-GB" sz="2400" kern="1200" dirty="0" smtClean="0">
            <a:latin typeface="Avenir Next"/>
          </a:endParaRPr>
        </a:p>
        <a:p>
          <a:pPr lvl="0" algn="ctr" defTabSz="1066800">
            <a:lnSpc>
              <a:spcPct val="90000"/>
            </a:lnSpc>
            <a:spcBef>
              <a:spcPct val="0"/>
            </a:spcBef>
            <a:spcAft>
              <a:spcPct val="35000"/>
            </a:spcAft>
          </a:pPr>
          <a:endParaRPr lang="en-GB" sz="2400" kern="1200" dirty="0" smtClean="0">
            <a:latin typeface="Avenir Next"/>
          </a:endParaRPr>
        </a:p>
        <a:p>
          <a:pPr lvl="0" algn="ctr" defTabSz="1066800">
            <a:lnSpc>
              <a:spcPct val="90000"/>
            </a:lnSpc>
            <a:spcBef>
              <a:spcPct val="0"/>
            </a:spcBef>
            <a:spcAft>
              <a:spcPct val="35000"/>
            </a:spcAft>
          </a:pPr>
          <a:endParaRPr lang="en-GB" sz="2400" kern="1200" dirty="0" smtClean="0">
            <a:latin typeface="Avenir Next"/>
          </a:endParaRPr>
        </a:p>
        <a:p>
          <a:pPr lvl="0" algn="ctr" defTabSz="1066800">
            <a:lnSpc>
              <a:spcPct val="90000"/>
            </a:lnSpc>
            <a:spcBef>
              <a:spcPct val="0"/>
            </a:spcBef>
            <a:spcAft>
              <a:spcPct val="35000"/>
            </a:spcAft>
          </a:pPr>
          <a:endParaRPr lang="en-GB" sz="2400" kern="1200" dirty="0" smtClean="0">
            <a:latin typeface="Avenir Next"/>
          </a:endParaRPr>
        </a:p>
        <a:p>
          <a:pPr lvl="0" algn="ctr" defTabSz="1066800">
            <a:lnSpc>
              <a:spcPct val="90000"/>
            </a:lnSpc>
            <a:spcBef>
              <a:spcPct val="0"/>
            </a:spcBef>
            <a:spcAft>
              <a:spcPct val="35000"/>
            </a:spcAft>
          </a:pPr>
          <a:endParaRPr lang="en-GB" sz="2400" kern="1200" dirty="0" smtClean="0">
            <a:latin typeface="Avenir Next"/>
          </a:endParaRPr>
        </a:p>
        <a:p>
          <a:pPr lvl="0" algn="ctr" defTabSz="1066800">
            <a:lnSpc>
              <a:spcPct val="90000"/>
            </a:lnSpc>
            <a:spcBef>
              <a:spcPct val="0"/>
            </a:spcBef>
            <a:spcAft>
              <a:spcPct val="35000"/>
            </a:spcAft>
          </a:pPr>
          <a:r>
            <a:rPr lang="en-GB" sz="2400" kern="1200" dirty="0" smtClean="0">
              <a:latin typeface="Avenir Next"/>
            </a:rPr>
            <a:t>Cannot be toxic</a:t>
          </a:r>
          <a:endParaRPr lang="en-US" sz="2400" kern="1200" dirty="0"/>
        </a:p>
      </dsp:txBody>
      <dsp:txXfrm>
        <a:off x="3371249" y="2267115"/>
        <a:ext cx="2401500" cy="640400"/>
      </dsp:txXfrm>
    </dsp:sp>
    <dsp:sp modelId="{911FA316-A144-9947-8850-5B4C0648D546}">
      <dsp:nvSpPr>
        <dsp:cNvPr id="0" name=""/>
        <dsp:cNvSpPr/>
      </dsp:nvSpPr>
      <dsp:spPr>
        <a:xfrm>
          <a:off x="2748914" y="2813464"/>
          <a:ext cx="3646170" cy="3646170"/>
        </a:xfrm>
        <a:prstGeom prst="ellipse">
          <a:avLst/>
        </a:prstGeom>
        <a:solidFill>
          <a:schemeClr val="accent2">
            <a:lumMod val="75000"/>
          </a:schemeClr>
        </a:solidFill>
        <a:ln>
          <a:noFill/>
        </a:ln>
        <a:effectLst>
          <a:outerShdw blurRad="40000" dist="23000" dir="5400000" rotWithShape="0">
            <a:srgbClr val="000000">
              <a:alpha val="35000"/>
            </a:srgbClr>
          </a:outerShdw>
        </a:effectLst>
        <a:scene3d>
          <a:camera prst="orthographicFront"/>
          <a:lightRig rig="threePt" dir="t"/>
        </a:scene3d>
        <a:sp3d prstMaterial="plastic">
          <a:bevelT w="127000" h="127000"/>
          <a:bevelB w="133350" h="165100"/>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endParaRPr lang="en-GB" sz="2400" kern="1200" dirty="0" smtClean="0">
            <a:latin typeface="Avenir Next"/>
          </a:endParaRPr>
        </a:p>
        <a:p>
          <a:pPr lvl="0" algn="ctr" defTabSz="1066800">
            <a:lnSpc>
              <a:spcPct val="90000"/>
            </a:lnSpc>
            <a:spcBef>
              <a:spcPct val="0"/>
            </a:spcBef>
            <a:spcAft>
              <a:spcPct val="35000"/>
            </a:spcAft>
          </a:pPr>
          <a:endParaRPr lang="en-GB" sz="2400" kern="1200" dirty="0" smtClean="0">
            <a:latin typeface="Avenir Next"/>
          </a:endParaRPr>
        </a:p>
        <a:p>
          <a:pPr lvl="0" algn="ctr" defTabSz="1066800">
            <a:lnSpc>
              <a:spcPct val="90000"/>
            </a:lnSpc>
            <a:spcBef>
              <a:spcPct val="0"/>
            </a:spcBef>
            <a:spcAft>
              <a:spcPct val="35000"/>
            </a:spcAft>
          </a:pPr>
          <a:endParaRPr lang="en-GB" sz="2400" kern="1200" dirty="0" smtClean="0">
            <a:latin typeface="Avenir Next"/>
          </a:endParaRPr>
        </a:p>
        <a:p>
          <a:pPr lvl="0" algn="ctr" defTabSz="1066800">
            <a:lnSpc>
              <a:spcPct val="90000"/>
            </a:lnSpc>
            <a:spcBef>
              <a:spcPct val="0"/>
            </a:spcBef>
            <a:spcAft>
              <a:spcPct val="35000"/>
            </a:spcAft>
          </a:pPr>
          <a:endParaRPr lang="en-GB" sz="2400" kern="1200" dirty="0" smtClean="0">
            <a:latin typeface="Avenir Next"/>
          </a:endParaRPr>
        </a:p>
        <a:p>
          <a:pPr lvl="0" algn="ctr" defTabSz="1066800">
            <a:lnSpc>
              <a:spcPct val="90000"/>
            </a:lnSpc>
            <a:spcBef>
              <a:spcPct val="0"/>
            </a:spcBef>
            <a:spcAft>
              <a:spcPct val="35000"/>
            </a:spcAft>
          </a:pPr>
          <a:endParaRPr lang="en-GB" sz="2400" kern="1200" dirty="0" smtClean="0">
            <a:latin typeface="Avenir Next"/>
          </a:endParaRPr>
        </a:p>
        <a:p>
          <a:pPr lvl="0" algn="ctr" defTabSz="1066800">
            <a:lnSpc>
              <a:spcPct val="90000"/>
            </a:lnSpc>
            <a:spcBef>
              <a:spcPct val="0"/>
            </a:spcBef>
            <a:spcAft>
              <a:spcPct val="35000"/>
            </a:spcAft>
          </a:pPr>
          <a:endParaRPr lang="en-GB" sz="2400" kern="1200" dirty="0" smtClean="0">
            <a:latin typeface="Avenir Next"/>
          </a:endParaRPr>
        </a:p>
        <a:p>
          <a:pPr lvl="0" algn="ctr" defTabSz="1066800">
            <a:lnSpc>
              <a:spcPct val="90000"/>
            </a:lnSpc>
            <a:spcBef>
              <a:spcPct val="0"/>
            </a:spcBef>
            <a:spcAft>
              <a:spcPct val="35000"/>
            </a:spcAft>
          </a:pPr>
          <a:r>
            <a:rPr lang="en-GB" sz="2400" kern="1200" dirty="0" smtClean="0">
              <a:latin typeface="Avenir Next"/>
            </a:rPr>
            <a:t>Cannot cause an allergic reaction</a:t>
          </a:r>
        </a:p>
        <a:p>
          <a:pPr lvl="0" algn="ctr" defTabSz="1066800">
            <a:lnSpc>
              <a:spcPct val="90000"/>
            </a:lnSpc>
            <a:spcBef>
              <a:spcPct val="0"/>
            </a:spcBef>
            <a:spcAft>
              <a:spcPct val="35000"/>
            </a:spcAft>
          </a:pPr>
          <a:endParaRPr lang="en-US" sz="2400" kern="1200" dirty="0"/>
        </a:p>
      </dsp:txBody>
      <dsp:txXfrm>
        <a:off x="3587534" y="3141619"/>
        <a:ext cx="1968931" cy="656310"/>
      </dsp:txXfrm>
    </dsp:sp>
    <dsp:sp modelId="{B47530EE-1143-2F4B-A2DD-019F27D573F0}">
      <dsp:nvSpPr>
        <dsp:cNvPr id="0" name=""/>
        <dsp:cNvSpPr/>
      </dsp:nvSpPr>
      <dsp:spPr>
        <a:xfrm>
          <a:off x="3246119" y="3809995"/>
          <a:ext cx="2651760" cy="2651760"/>
        </a:xfrm>
        <a:prstGeom prst="ellipse">
          <a:avLst/>
        </a:prstGeom>
        <a:solidFill>
          <a:srgbClr val="70C529"/>
        </a:solidFill>
        <a:ln>
          <a:noFill/>
        </a:ln>
        <a:effectLst>
          <a:glow rad="190500">
            <a:schemeClr val="tx1">
              <a:alpha val="36000"/>
            </a:schemeClr>
          </a:glow>
        </a:effectLst>
        <a:scene3d>
          <a:camera prst="orthographicFront"/>
          <a:lightRig rig="threePt" dir="t"/>
        </a:scene3d>
        <a:sp3d>
          <a:bevelT w="133350" h="127000"/>
          <a:bevelB w="127000" h="127000"/>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GB" sz="2000" kern="1200" dirty="0" smtClean="0">
              <a:latin typeface="Avenir Next"/>
            </a:rPr>
            <a:t>Cannot cause inflammation</a:t>
          </a:r>
          <a:endParaRPr lang="en-US" sz="2000" kern="1200" dirty="0"/>
        </a:p>
      </dsp:txBody>
      <dsp:txXfrm>
        <a:off x="3634461" y="4472935"/>
        <a:ext cx="1875077" cy="13258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CECD8-1A31-3D4F-930B-B83FD2CF694B}">
      <dsp:nvSpPr>
        <dsp:cNvPr id="0" name=""/>
        <dsp:cNvSpPr/>
      </dsp:nvSpPr>
      <dsp:spPr>
        <a:xfrm>
          <a:off x="3873" y="0"/>
          <a:ext cx="3726268" cy="1169985"/>
        </a:xfrm>
        <a:prstGeom prst="roundRect">
          <a:avLst>
            <a:gd name="adj" fmla="val 10000"/>
          </a:avLst>
        </a:prstGeom>
        <a:solidFill>
          <a:schemeClr val="bg2">
            <a:lumMod val="20000"/>
            <a:lumOff val="80000"/>
          </a:schemeClr>
        </a:solidFill>
        <a:ln>
          <a:noFill/>
        </a:ln>
        <a:effectLst>
          <a:glow rad="101600">
            <a:schemeClr val="tx2">
              <a:lumMod val="20000"/>
              <a:lumOff val="80000"/>
              <a:alpha val="75000"/>
            </a:schemeClr>
          </a:glow>
        </a:effectLst>
        <a:scene3d>
          <a:camera prst="orthographicFront"/>
          <a:lightRig rig="threePt" dir="t"/>
        </a:scene3d>
        <a:sp3d>
          <a:bevelT w="139700" h="139700"/>
          <a:bevelB w="139700" h="139700"/>
        </a:sp3d>
      </dsp:spPr>
      <dsp:style>
        <a:lnRef idx="0">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E" sz="1600" b="1" kern="1200" dirty="0" smtClean="0">
              <a:solidFill>
                <a:schemeClr val="accent1">
                  <a:lumMod val="50000"/>
                </a:schemeClr>
              </a:solidFill>
              <a:latin typeface="Avenir Next"/>
            </a:rPr>
            <a:t>Good</a:t>
          </a:r>
          <a:r>
            <a:rPr lang="en-IE" sz="1600" kern="1200" dirty="0" smtClean="0">
              <a:solidFill>
                <a:schemeClr val="accent1">
                  <a:lumMod val="50000"/>
                </a:schemeClr>
              </a:solidFill>
              <a:latin typeface="Avenir Next"/>
            </a:rPr>
            <a:t>: </a:t>
          </a:r>
          <a:endParaRPr lang="en-US" sz="1600" kern="1200" dirty="0">
            <a:solidFill>
              <a:schemeClr val="accent1">
                <a:lumMod val="50000"/>
              </a:schemeClr>
            </a:solidFill>
          </a:endParaRPr>
        </a:p>
      </dsp:txBody>
      <dsp:txXfrm>
        <a:off x="3873" y="0"/>
        <a:ext cx="3726268" cy="350995"/>
      </dsp:txXfrm>
    </dsp:sp>
    <dsp:sp modelId="{22D7CC07-5696-E94E-939F-D5C5818F6EC4}">
      <dsp:nvSpPr>
        <dsp:cNvPr id="0" name=""/>
        <dsp:cNvSpPr/>
      </dsp:nvSpPr>
      <dsp:spPr>
        <a:xfrm>
          <a:off x="376500" y="350995"/>
          <a:ext cx="2981015" cy="76049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scene3d>
        <a:sp3d>
          <a:bevelT w="139700" h="139700"/>
          <a:bevelB w="139700" h="139700"/>
        </a:sp3d>
      </dsp:spPr>
      <dsp:style>
        <a:lnRef idx="0">
          <a:scrgbClr r="0" g="0" b="0"/>
        </a:lnRef>
        <a:fillRef idx="3">
          <a:scrgbClr r="0" g="0" b="0"/>
        </a:fillRef>
        <a:effectRef idx="2">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IE" sz="1800" kern="1200" dirty="0" smtClean="0">
              <a:solidFill>
                <a:schemeClr val="tx1"/>
              </a:solidFill>
              <a:latin typeface="Avenir Next"/>
            </a:rPr>
            <a:t>They are easy to make and exactly the way you need</a:t>
          </a:r>
          <a:endParaRPr lang="en-US" sz="1800" kern="1200" dirty="0">
            <a:solidFill>
              <a:schemeClr val="tx1"/>
            </a:solidFill>
          </a:endParaRPr>
        </a:p>
      </dsp:txBody>
      <dsp:txXfrm>
        <a:off x="398774" y="373269"/>
        <a:ext cx="2936467" cy="715942"/>
      </dsp:txXfrm>
    </dsp:sp>
    <dsp:sp modelId="{1A7620F1-BF8C-4E42-B172-9A0D5B570694}">
      <dsp:nvSpPr>
        <dsp:cNvPr id="0" name=""/>
        <dsp:cNvSpPr/>
      </dsp:nvSpPr>
      <dsp:spPr>
        <a:xfrm>
          <a:off x="4009612" y="0"/>
          <a:ext cx="3726268" cy="1169985"/>
        </a:xfrm>
        <a:prstGeom prst="roundRect">
          <a:avLst>
            <a:gd name="adj" fmla="val 10000"/>
          </a:avLst>
        </a:prstGeom>
        <a:solidFill>
          <a:schemeClr val="tx2">
            <a:lumMod val="40000"/>
            <a:lumOff val="60000"/>
          </a:schemeClr>
        </a:solidFill>
        <a:ln>
          <a:noFill/>
        </a:ln>
        <a:effectLst>
          <a:glow rad="101600">
            <a:schemeClr val="tx2">
              <a:lumMod val="20000"/>
              <a:lumOff val="80000"/>
              <a:alpha val="75000"/>
            </a:schemeClr>
          </a:glow>
        </a:effectLst>
        <a:scene3d>
          <a:camera prst="orthographicFront"/>
          <a:lightRig rig="threePt" dir="t"/>
        </a:scene3d>
        <a:sp3d>
          <a:bevelT w="139700" h="139700"/>
          <a:bevelB w="139700" h="139700"/>
        </a:sp3d>
      </dsp:spPr>
      <dsp:style>
        <a:lnRef idx="0">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b="1" kern="1200" dirty="0" smtClean="0">
              <a:solidFill>
                <a:schemeClr val="accent1">
                  <a:lumMod val="50000"/>
                </a:schemeClr>
              </a:solidFill>
              <a:latin typeface="Avenir Next"/>
            </a:rPr>
            <a:t>Bad: </a:t>
          </a:r>
          <a:endParaRPr lang="en-US" sz="1600" kern="1200" dirty="0">
            <a:solidFill>
              <a:schemeClr val="accent1">
                <a:lumMod val="50000"/>
              </a:schemeClr>
            </a:solidFill>
          </a:endParaRPr>
        </a:p>
      </dsp:txBody>
      <dsp:txXfrm>
        <a:off x="4009612" y="0"/>
        <a:ext cx="3726268" cy="350995"/>
      </dsp:txXfrm>
    </dsp:sp>
    <dsp:sp modelId="{6607DF4B-37A4-4F4A-9C79-7F4960C2DC73}">
      <dsp:nvSpPr>
        <dsp:cNvPr id="0" name=""/>
        <dsp:cNvSpPr/>
      </dsp:nvSpPr>
      <dsp:spPr>
        <a:xfrm>
          <a:off x="4382239" y="350995"/>
          <a:ext cx="2981015" cy="76049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scene3d>
        <a:sp3d>
          <a:bevelT w="139700" h="139700"/>
          <a:bevelB w="139700" h="139700"/>
        </a:sp3d>
      </dsp:spPr>
      <dsp:style>
        <a:lnRef idx="0">
          <a:scrgbClr r="0" g="0" b="0"/>
        </a:lnRef>
        <a:fillRef idx="3">
          <a:scrgbClr r="0" g="0" b="0"/>
        </a:fillRef>
        <a:effectRef idx="2">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GB" sz="1800" kern="1200" dirty="0" smtClean="0">
              <a:solidFill>
                <a:schemeClr val="tx1"/>
              </a:solidFill>
              <a:latin typeface="Avenir Next"/>
            </a:rPr>
            <a:t>Sometimes the body does not like them</a:t>
          </a:r>
          <a:endParaRPr lang="en-US" sz="1800" kern="1200" dirty="0">
            <a:solidFill>
              <a:schemeClr val="tx1"/>
            </a:solidFill>
          </a:endParaRPr>
        </a:p>
      </dsp:txBody>
      <dsp:txXfrm>
        <a:off x="4404513" y="373269"/>
        <a:ext cx="2936467" cy="7159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6CAFA4-7D92-F14C-9DE8-02849B62EE3F}">
      <dsp:nvSpPr>
        <dsp:cNvPr id="0" name=""/>
        <dsp:cNvSpPr/>
      </dsp:nvSpPr>
      <dsp:spPr>
        <a:xfrm>
          <a:off x="0" y="463015"/>
          <a:ext cx="7782942" cy="647595"/>
        </a:xfrm>
        <a:prstGeom prst="roundRect">
          <a:avLst/>
        </a:prstGeom>
        <a:solidFill>
          <a:srgbClr val="FF6600"/>
        </a:solidFill>
        <a:ln>
          <a:noFill/>
        </a:ln>
        <a:effectLst>
          <a:outerShdw blurRad="40000" dist="23000" dir="5400000" rotWithShape="0">
            <a:srgbClr val="000000">
              <a:alpha val="35000"/>
            </a:srgbClr>
          </a:outerShdw>
        </a:effectLst>
        <a:scene3d>
          <a:camera prst="orthographicFront"/>
          <a:lightRig rig="threePt" dir="t"/>
        </a:scene3d>
        <a:sp3d>
          <a:bevelT w="101600" prst="ribl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GB" sz="2700" kern="1200" dirty="0" smtClean="0">
              <a:latin typeface="Avenir Next"/>
            </a:rPr>
            <a:t>Make more cells		</a:t>
          </a:r>
          <a:r>
            <a:rPr lang="en-GB" sz="2700" b="1" i="0" kern="1200" dirty="0" smtClean="0">
              <a:ln>
                <a:solidFill>
                  <a:srgbClr val="5B125A"/>
                </a:solidFill>
              </a:ln>
              <a:solidFill>
                <a:schemeClr val="tx1"/>
              </a:solidFill>
              <a:latin typeface="Avenir Next"/>
            </a:rPr>
            <a:t>proliferate</a:t>
          </a:r>
          <a:endParaRPr lang="en-US" sz="2700" b="0" i="0" kern="1200" dirty="0">
            <a:ln>
              <a:solidFill>
                <a:srgbClr val="5B125A"/>
              </a:solidFill>
            </a:ln>
            <a:solidFill>
              <a:schemeClr val="tx1"/>
            </a:solidFill>
          </a:endParaRPr>
        </a:p>
      </dsp:txBody>
      <dsp:txXfrm>
        <a:off x="31613" y="494628"/>
        <a:ext cx="7719716" cy="584369"/>
      </dsp:txXfrm>
    </dsp:sp>
    <dsp:sp modelId="{A75ABA0B-A9E2-A24D-9DEE-E3C9C284AC3E}">
      <dsp:nvSpPr>
        <dsp:cNvPr id="0" name=""/>
        <dsp:cNvSpPr/>
      </dsp:nvSpPr>
      <dsp:spPr>
        <a:xfrm>
          <a:off x="0" y="1188370"/>
          <a:ext cx="7782942" cy="647595"/>
        </a:xfrm>
        <a:prstGeom prst="roundRect">
          <a:avLst/>
        </a:prstGeom>
        <a:solidFill>
          <a:schemeClr val="accent6">
            <a:lumMod val="60000"/>
            <a:lumOff val="40000"/>
          </a:schemeClr>
        </a:solidFill>
        <a:ln>
          <a:noFill/>
        </a:ln>
        <a:effectLst>
          <a:outerShdw blurRad="40000" dist="23000" dir="5400000" rotWithShape="0">
            <a:srgbClr val="000000">
              <a:alpha val="35000"/>
            </a:srgbClr>
          </a:outerShdw>
        </a:effectLst>
        <a:scene3d>
          <a:camera prst="orthographicFront"/>
          <a:lightRig rig="threePt" dir="t"/>
        </a:scene3d>
        <a:sp3d>
          <a:bevelT w="101600" prst="ribl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GB" sz="2700" kern="1200" dirty="0" smtClean="0">
              <a:latin typeface="Avenir Next"/>
            </a:rPr>
            <a:t>Behave in certain ways 	</a:t>
          </a:r>
          <a:r>
            <a:rPr lang="en-GB" sz="2700" b="1" i="0" kern="1200" dirty="0" smtClean="0">
              <a:ln>
                <a:solidFill>
                  <a:srgbClr val="5B125A"/>
                </a:solidFill>
              </a:ln>
              <a:solidFill>
                <a:schemeClr val="tx1"/>
              </a:solidFill>
              <a:latin typeface="Avenir Next"/>
            </a:rPr>
            <a:t>differentiate</a:t>
          </a:r>
          <a:endParaRPr lang="en-US" sz="2700" b="0" i="0" kern="1200" dirty="0">
            <a:ln>
              <a:solidFill>
                <a:srgbClr val="5B125A"/>
              </a:solidFill>
            </a:ln>
            <a:solidFill>
              <a:schemeClr val="tx1"/>
            </a:solidFill>
          </a:endParaRPr>
        </a:p>
      </dsp:txBody>
      <dsp:txXfrm>
        <a:off x="31613" y="1219983"/>
        <a:ext cx="7719716" cy="584369"/>
      </dsp:txXfrm>
    </dsp:sp>
    <dsp:sp modelId="{95794721-D0FC-3B48-8C7C-E32EC9B5DFAD}">
      <dsp:nvSpPr>
        <dsp:cNvPr id="0" name=""/>
        <dsp:cNvSpPr/>
      </dsp:nvSpPr>
      <dsp:spPr>
        <a:xfrm>
          <a:off x="0" y="1913725"/>
          <a:ext cx="7782942" cy="647595"/>
        </a:xfrm>
        <a:prstGeom prst="roundRect">
          <a:avLst/>
        </a:prstGeom>
        <a:solidFill>
          <a:schemeClr val="bg2">
            <a:lumMod val="75000"/>
          </a:schemeClr>
        </a:solidFill>
        <a:ln>
          <a:noFill/>
        </a:ln>
        <a:effectLst>
          <a:outerShdw blurRad="40000" dist="23000" dir="5400000" rotWithShape="0">
            <a:srgbClr val="000000">
              <a:alpha val="35000"/>
            </a:srgbClr>
          </a:outerShdw>
        </a:effectLst>
        <a:scene3d>
          <a:camera prst="orthographicFront"/>
          <a:lightRig rig="threePt" dir="t"/>
        </a:scene3d>
        <a:sp3d>
          <a:bevelT w="101600" prst="ribl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GB" sz="2700" kern="1200" dirty="0" smtClean="0">
              <a:latin typeface="Avenir Next"/>
            </a:rPr>
            <a:t>Move into the biomaterial		</a:t>
          </a:r>
          <a:r>
            <a:rPr lang="en-GB" sz="2700" b="1" i="0" kern="1200" dirty="0" smtClean="0">
              <a:ln>
                <a:solidFill>
                  <a:srgbClr val="5B125A"/>
                </a:solidFill>
              </a:ln>
              <a:solidFill>
                <a:schemeClr val="tx1"/>
              </a:solidFill>
              <a:latin typeface="Avenir Next"/>
            </a:rPr>
            <a:t>migrate</a:t>
          </a:r>
          <a:endParaRPr lang="en-US" sz="2700" b="0" i="0" kern="1200" dirty="0">
            <a:ln>
              <a:solidFill>
                <a:srgbClr val="5B125A"/>
              </a:solidFill>
            </a:ln>
            <a:solidFill>
              <a:schemeClr val="tx1"/>
            </a:solidFill>
          </a:endParaRPr>
        </a:p>
      </dsp:txBody>
      <dsp:txXfrm>
        <a:off x="31613" y="1945338"/>
        <a:ext cx="7719716" cy="5843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21EF08-174E-B54B-BFFF-D10F1828EC7E}">
      <dsp:nvSpPr>
        <dsp:cNvPr id="0" name=""/>
        <dsp:cNvSpPr/>
      </dsp:nvSpPr>
      <dsp:spPr>
        <a:xfrm>
          <a:off x="662939" y="0"/>
          <a:ext cx="7513320" cy="3429000"/>
        </a:xfrm>
        <a:prstGeom prst="rightArrow">
          <a:avLst/>
        </a:prstGeom>
        <a:solidFill>
          <a:schemeClr val="accent1">
            <a:lumMod val="50000"/>
          </a:schemeClr>
        </a:solidFill>
        <a:ln>
          <a:noFill/>
        </a:ln>
        <a:effectLst>
          <a:outerShdw blurRad="40000" dist="23000" dir="5400000" rotWithShape="0">
            <a:srgbClr val="000000">
              <a:alpha val="35000"/>
            </a:srgbClr>
          </a:outerShdw>
        </a:effectLst>
        <a:scene3d>
          <a:camera prst="orthographicFront"/>
          <a:lightRig rig="threePt" dir="t"/>
        </a:scene3d>
        <a:sp3d>
          <a:bevelT w="152400" prst="riblet"/>
          <a:bevelB w="158750" prst="riblet"/>
        </a:sp3d>
      </dsp:spPr>
      <dsp:style>
        <a:lnRef idx="0">
          <a:scrgbClr r="0" g="0" b="0"/>
        </a:lnRef>
        <a:fillRef idx="1">
          <a:scrgbClr r="0" g="0" b="0"/>
        </a:fillRef>
        <a:effectRef idx="2">
          <a:scrgbClr r="0" g="0" b="0"/>
        </a:effectRef>
        <a:fontRef idx="minor"/>
      </dsp:style>
    </dsp:sp>
    <dsp:sp modelId="{677A870C-2E13-394D-A77E-F8388542B3DA}">
      <dsp:nvSpPr>
        <dsp:cNvPr id="0" name=""/>
        <dsp:cNvSpPr/>
      </dsp:nvSpPr>
      <dsp:spPr>
        <a:xfrm>
          <a:off x="3021" y="1028700"/>
          <a:ext cx="1962923" cy="1371600"/>
        </a:xfrm>
        <a:prstGeom prst="roundRect">
          <a:avLst/>
        </a:prstGeom>
        <a:solidFill>
          <a:srgbClr val="102A0E"/>
        </a:solidFill>
        <a:ln>
          <a:noFill/>
        </a:ln>
        <a:effectLst>
          <a:outerShdw blurRad="40000" dist="23000" dir="5400000" rotWithShape="0">
            <a:srgbClr val="000000">
              <a:alpha val="35000"/>
            </a:srgbClr>
          </a:outerShdw>
        </a:effectLst>
        <a:scene3d>
          <a:camera prst="orthographicFront"/>
          <a:lightRig rig="brightRoom" dir="t"/>
        </a:scene3d>
        <a:sp3d prstMaterial="plastic">
          <a:bevelT w="139700" h="139700"/>
          <a:bevelB w="139700" h="139700"/>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smtClean="0">
              <a:latin typeface="Avenir Next"/>
            </a:rPr>
            <a:t>Create a timeline of:</a:t>
          </a:r>
          <a:endParaRPr lang="en-US" sz="2000" kern="1200" dirty="0">
            <a:latin typeface="Avenir Next"/>
          </a:endParaRPr>
        </a:p>
      </dsp:txBody>
      <dsp:txXfrm>
        <a:off x="69977" y="1095656"/>
        <a:ext cx="1829011" cy="1237688"/>
      </dsp:txXfrm>
    </dsp:sp>
    <dsp:sp modelId="{62DBB2AC-FEFC-514E-823E-8F4C0B043B88}">
      <dsp:nvSpPr>
        <dsp:cNvPr id="0" name=""/>
        <dsp:cNvSpPr/>
      </dsp:nvSpPr>
      <dsp:spPr>
        <a:xfrm>
          <a:off x="2293099" y="1028700"/>
          <a:ext cx="1962923" cy="1371600"/>
        </a:xfrm>
        <a:prstGeom prst="roundRect">
          <a:avLst/>
        </a:prstGeom>
        <a:solidFill>
          <a:schemeClr val="accent2">
            <a:lumMod val="50000"/>
          </a:schemeClr>
        </a:solidFill>
        <a:ln>
          <a:noFill/>
        </a:ln>
        <a:effectLst>
          <a:outerShdw blurRad="40000" dist="23000" dir="5400000" rotWithShape="0">
            <a:srgbClr val="000000">
              <a:alpha val="35000"/>
            </a:srgbClr>
          </a:outerShdw>
        </a:effectLst>
        <a:scene3d>
          <a:camera prst="orthographicFront"/>
          <a:lightRig rig="flood" dir="t"/>
        </a:scene3d>
        <a:sp3d contourW="12700" prstMaterial="plastic">
          <a:bevelT w="146050" h="139700"/>
          <a:bevelB w="139700" h="146050"/>
          <a:contourClr>
            <a:schemeClr val="accent2"/>
          </a:contourClr>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smtClean="0"/>
            <a:t>1) Medical devices developments</a:t>
          </a:r>
          <a:endParaRPr lang="en-US" sz="2000" kern="1200" dirty="0"/>
        </a:p>
      </dsp:txBody>
      <dsp:txXfrm>
        <a:off x="2360055" y="1095656"/>
        <a:ext cx="1829011" cy="1237688"/>
      </dsp:txXfrm>
    </dsp:sp>
    <dsp:sp modelId="{25081A0E-074E-2B43-AB16-A12EA1E50BBA}">
      <dsp:nvSpPr>
        <dsp:cNvPr id="0" name=""/>
        <dsp:cNvSpPr/>
      </dsp:nvSpPr>
      <dsp:spPr>
        <a:xfrm>
          <a:off x="4583176" y="1028700"/>
          <a:ext cx="1962923" cy="1371600"/>
        </a:xfrm>
        <a:prstGeom prst="roundRect">
          <a:avLst/>
        </a:prstGeom>
        <a:solidFill>
          <a:schemeClr val="bg2">
            <a:lumMod val="75000"/>
          </a:schemeClr>
        </a:solidFill>
        <a:ln>
          <a:noFill/>
        </a:ln>
        <a:effectLst>
          <a:outerShdw blurRad="40000" dist="23000" dir="5400000" rotWithShape="0">
            <a:srgbClr val="000000">
              <a:alpha val="35000"/>
            </a:srgbClr>
          </a:outerShdw>
        </a:effectLst>
        <a:scene3d>
          <a:camera prst="orthographicFront"/>
          <a:lightRig rig="flood" dir="t"/>
        </a:scene3d>
        <a:sp3d prstMaterial="plastic">
          <a:bevelT w="139700" h="139700"/>
          <a:bevelB w="139700" h="139700"/>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smtClean="0"/>
            <a:t>2) Historical events</a:t>
          </a:r>
          <a:endParaRPr lang="en-US" sz="2000" kern="1200" dirty="0"/>
        </a:p>
      </dsp:txBody>
      <dsp:txXfrm>
        <a:off x="4650132" y="1095656"/>
        <a:ext cx="1829011" cy="1237688"/>
      </dsp:txXfrm>
    </dsp:sp>
    <dsp:sp modelId="{286962AA-614E-B041-A862-1EB6BFBA1F2E}">
      <dsp:nvSpPr>
        <dsp:cNvPr id="0" name=""/>
        <dsp:cNvSpPr/>
      </dsp:nvSpPr>
      <dsp:spPr>
        <a:xfrm>
          <a:off x="6873254" y="1028700"/>
          <a:ext cx="1962923" cy="1371600"/>
        </a:xfrm>
        <a:prstGeom prst="roundRect">
          <a:avLst/>
        </a:prstGeom>
        <a:solidFill>
          <a:schemeClr val="accent6">
            <a:lumMod val="50000"/>
          </a:schemeClr>
        </a:solidFill>
        <a:ln>
          <a:noFill/>
        </a:ln>
        <a:effectLst>
          <a:outerShdw blurRad="40000" dist="23000" dir="5400000" rotWithShape="0">
            <a:srgbClr val="000000">
              <a:alpha val="35000"/>
            </a:srgbClr>
          </a:outerShdw>
        </a:effectLst>
        <a:scene3d>
          <a:camera prst="orthographicFront"/>
          <a:lightRig rig="flood" dir="t"/>
        </a:scene3d>
        <a:sp3d prstMaterial="plastic">
          <a:bevelT w="139700" h="152400"/>
          <a:bevelB w="152400" h="146050"/>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IE" sz="2000" kern="1200" dirty="0" smtClean="0"/>
            <a:t>Contribution of medical devices to medical history</a:t>
          </a:r>
        </a:p>
      </dsp:txBody>
      <dsp:txXfrm>
        <a:off x="6940210" y="1095656"/>
        <a:ext cx="1829011" cy="12376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3205A2-FF5E-453B-978D-E9076D976D72}">
      <dsp:nvSpPr>
        <dsp:cNvPr id="0" name=""/>
        <dsp:cNvSpPr/>
      </dsp:nvSpPr>
      <dsp:spPr>
        <a:xfrm>
          <a:off x="2583" y="414369"/>
          <a:ext cx="3148154" cy="1259261"/>
        </a:xfrm>
        <a:prstGeom prst="chevron">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lvl="0" algn="ctr" defTabSz="1155700">
            <a:lnSpc>
              <a:spcPct val="90000"/>
            </a:lnSpc>
            <a:spcBef>
              <a:spcPct val="0"/>
            </a:spcBef>
            <a:spcAft>
              <a:spcPct val="35000"/>
            </a:spcAft>
          </a:pPr>
          <a:r>
            <a:rPr lang="en-IE" sz="2600" kern="1200" dirty="0" smtClean="0">
              <a:latin typeface="Avenir Next"/>
            </a:rPr>
            <a:t>Flexible Catheter</a:t>
          </a:r>
          <a:endParaRPr lang="en-IE" sz="2600" kern="1200" dirty="0">
            <a:latin typeface="Avenir Next"/>
          </a:endParaRPr>
        </a:p>
      </dsp:txBody>
      <dsp:txXfrm>
        <a:off x="632214" y="414369"/>
        <a:ext cx="1888893" cy="1259261"/>
      </dsp:txXfrm>
    </dsp:sp>
    <dsp:sp modelId="{73439431-87E6-4AA2-A621-11EDA8201B6B}">
      <dsp:nvSpPr>
        <dsp:cNvPr id="0" name=""/>
        <dsp:cNvSpPr/>
      </dsp:nvSpPr>
      <dsp:spPr>
        <a:xfrm>
          <a:off x="2835922" y="414369"/>
          <a:ext cx="3148154" cy="1259261"/>
        </a:xfrm>
        <a:prstGeom prst="chevron">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lvl="0" algn="ctr" defTabSz="1155700">
            <a:lnSpc>
              <a:spcPct val="90000"/>
            </a:lnSpc>
            <a:spcBef>
              <a:spcPct val="0"/>
            </a:spcBef>
            <a:spcAft>
              <a:spcPct val="35000"/>
            </a:spcAft>
          </a:pPr>
          <a:r>
            <a:rPr lang="en-IE" sz="2600" kern="1200" dirty="0" smtClean="0">
              <a:latin typeface="Avenir Next"/>
            </a:rPr>
            <a:t>MRI</a:t>
          </a:r>
          <a:endParaRPr lang="en-IE" sz="2600" kern="1200" dirty="0">
            <a:latin typeface="Avenir Next"/>
          </a:endParaRPr>
        </a:p>
      </dsp:txBody>
      <dsp:txXfrm>
        <a:off x="3465553" y="414369"/>
        <a:ext cx="1888893" cy="1259261"/>
      </dsp:txXfrm>
    </dsp:sp>
    <dsp:sp modelId="{19C9981C-2128-440C-A0A6-967EB708947B}">
      <dsp:nvSpPr>
        <dsp:cNvPr id="0" name=""/>
        <dsp:cNvSpPr/>
      </dsp:nvSpPr>
      <dsp:spPr>
        <a:xfrm>
          <a:off x="5669261" y="414369"/>
          <a:ext cx="3148154" cy="1259261"/>
        </a:xfrm>
        <a:prstGeom prst="chevron">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lvl="0" algn="ctr" defTabSz="1155700">
            <a:lnSpc>
              <a:spcPct val="90000"/>
            </a:lnSpc>
            <a:spcBef>
              <a:spcPct val="0"/>
            </a:spcBef>
            <a:spcAft>
              <a:spcPct val="35000"/>
            </a:spcAft>
          </a:pPr>
          <a:r>
            <a:rPr lang="en-IE" sz="2600" kern="1200" dirty="0" smtClean="0">
              <a:latin typeface="Avenir Next"/>
            </a:rPr>
            <a:t>X-ray Imaging</a:t>
          </a:r>
          <a:endParaRPr lang="en-IE" sz="2600" kern="1200" dirty="0">
            <a:latin typeface="Avenir Next"/>
          </a:endParaRPr>
        </a:p>
      </dsp:txBody>
      <dsp:txXfrm>
        <a:off x="6298892" y="414369"/>
        <a:ext cx="1888893" cy="125926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439431-87E6-4AA2-A621-11EDA8201B6B}">
      <dsp:nvSpPr>
        <dsp:cNvPr id="0" name=""/>
        <dsp:cNvSpPr/>
      </dsp:nvSpPr>
      <dsp:spPr>
        <a:xfrm>
          <a:off x="421" y="460380"/>
          <a:ext cx="3173434" cy="1167239"/>
        </a:xfrm>
        <a:prstGeom prst="chevron">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lvl="0" algn="ctr" defTabSz="1155700">
            <a:lnSpc>
              <a:spcPct val="90000"/>
            </a:lnSpc>
            <a:spcBef>
              <a:spcPct val="0"/>
            </a:spcBef>
            <a:spcAft>
              <a:spcPct val="35000"/>
            </a:spcAft>
          </a:pPr>
          <a:r>
            <a:rPr lang="en-IE" sz="2600" kern="1200" dirty="0" smtClean="0">
              <a:latin typeface="Avenir Next"/>
            </a:rPr>
            <a:t>Stethoscope</a:t>
          </a:r>
          <a:endParaRPr lang="en-IE" sz="2600" kern="1200" dirty="0">
            <a:latin typeface="Avenir Next"/>
          </a:endParaRPr>
        </a:p>
      </dsp:txBody>
      <dsp:txXfrm>
        <a:off x="584041" y="460380"/>
        <a:ext cx="2006195" cy="1167239"/>
      </dsp:txXfrm>
    </dsp:sp>
    <dsp:sp modelId="{6267D507-12F3-4CC8-A22C-5E51B842062B}">
      <dsp:nvSpPr>
        <dsp:cNvPr id="0" name=""/>
        <dsp:cNvSpPr/>
      </dsp:nvSpPr>
      <dsp:spPr>
        <a:xfrm>
          <a:off x="2908957" y="460380"/>
          <a:ext cx="3337963" cy="1167239"/>
        </a:xfrm>
        <a:prstGeom prst="chevron">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lvl="0" algn="ctr" defTabSz="1155700">
            <a:lnSpc>
              <a:spcPct val="90000"/>
            </a:lnSpc>
            <a:spcBef>
              <a:spcPct val="0"/>
            </a:spcBef>
            <a:spcAft>
              <a:spcPct val="35000"/>
            </a:spcAft>
          </a:pPr>
          <a:r>
            <a:rPr lang="en-IE" sz="2600" kern="1200" dirty="0" smtClean="0">
              <a:latin typeface="Avenir Next"/>
            </a:rPr>
            <a:t>General Anaesthetic</a:t>
          </a:r>
          <a:endParaRPr lang="en-IE" sz="2600" kern="1200" dirty="0" smtClean="0">
            <a:latin typeface="Avenir Next"/>
          </a:endParaRPr>
        </a:p>
      </dsp:txBody>
      <dsp:txXfrm>
        <a:off x="3492577" y="460380"/>
        <a:ext cx="2170724" cy="1167239"/>
      </dsp:txXfrm>
    </dsp:sp>
    <dsp:sp modelId="{19C9981C-2128-440C-A0A6-967EB708947B}">
      <dsp:nvSpPr>
        <dsp:cNvPr id="0" name=""/>
        <dsp:cNvSpPr/>
      </dsp:nvSpPr>
      <dsp:spPr>
        <a:xfrm>
          <a:off x="5982022" y="460380"/>
          <a:ext cx="2999555" cy="1167239"/>
        </a:xfrm>
        <a:prstGeom prst="chevron">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lvl="0" algn="ctr" defTabSz="1155700">
            <a:lnSpc>
              <a:spcPct val="90000"/>
            </a:lnSpc>
            <a:spcBef>
              <a:spcPct val="0"/>
            </a:spcBef>
            <a:spcAft>
              <a:spcPct val="35000"/>
            </a:spcAft>
          </a:pPr>
          <a:r>
            <a:rPr lang="en-IE" sz="2600" kern="1200" dirty="0" smtClean="0">
              <a:latin typeface="Avenir Next"/>
            </a:rPr>
            <a:t>Pacemaker</a:t>
          </a:r>
          <a:endParaRPr lang="en-IE" sz="2600" kern="1200" dirty="0">
            <a:latin typeface="Avenir Next"/>
          </a:endParaRPr>
        </a:p>
      </dsp:txBody>
      <dsp:txXfrm>
        <a:off x="6565642" y="460380"/>
        <a:ext cx="1832316" cy="116723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3205A2-FF5E-453B-978D-E9076D976D72}">
      <dsp:nvSpPr>
        <dsp:cNvPr id="0" name=""/>
        <dsp:cNvSpPr/>
      </dsp:nvSpPr>
      <dsp:spPr>
        <a:xfrm>
          <a:off x="872" y="388296"/>
          <a:ext cx="3660503" cy="1311406"/>
        </a:xfrm>
        <a:prstGeom prst="chevron">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lvl="0" algn="ctr" defTabSz="1155700">
            <a:lnSpc>
              <a:spcPct val="90000"/>
            </a:lnSpc>
            <a:spcBef>
              <a:spcPct val="0"/>
            </a:spcBef>
            <a:spcAft>
              <a:spcPct val="35000"/>
            </a:spcAft>
          </a:pPr>
          <a:r>
            <a:rPr lang="en-IE" sz="2600" kern="1200" dirty="0" smtClean="0">
              <a:latin typeface="Avenir Next"/>
            </a:rPr>
            <a:t>American War of Independence</a:t>
          </a:r>
          <a:endParaRPr lang="en-IE" sz="2600" kern="1200" dirty="0">
            <a:latin typeface="Avenir Next"/>
          </a:endParaRPr>
        </a:p>
      </dsp:txBody>
      <dsp:txXfrm>
        <a:off x="656575" y="388296"/>
        <a:ext cx="2349097" cy="1311406"/>
      </dsp:txXfrm>
    </dsp:sp>
    <dsp:sp modelId="{73439431-87E6-4AA2-A621-11EDA8201B6B}">
      <dsp:nvSpPr>
        <dsp:cNvPr id="0" name=""/>
        <dsp:cNvSpPr/>
      </dsp:nvSpPr>
      <dsp:spPr>
        <a:xfrm>
          <a:off x="3430540" y="388799"/>
          <a:ext cx="2945720" cy="1310400"/>
        </a:xfrm>
        <a:prstGeom prst="chevron">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lvl="0" algn="ctr" defTabSz="1155700">
            <a:lnSpc>
              <a:spcPct val="90000"/>
            </a:lnSpc>
            <a:spcBef>
              <a:spcPct val="0"/>
            </a:spcBef>
            <a:spcAft>
              <a:spcPct val="35000"/>
            </a:spcAft>
          </a:pPr>
          <a:r>
            <a:rPr lang="en-IE" sz="2600" kern="1200" dirty="0" smtClean="0">
              <a:latin typeface="Avenir Next"/>
            </a:rPr>
            <a:t>End of Soviet Union</a:t>
          </a:r>
          <a:endParaRPr lang="en-IE" sz="2600" kern="1200" dirty="0">
            <a:latin typeface="Avenir Next"/>
          </a:endParaRPr>
        </a:p>
      </dsp:txBody>
      <dsp:txXfrm>
        <a:off x="4085740" y="388799"/>
        <a:ext cx="1635320" cy="1310400"/>
      </dsp:txXfrm>
    </dsp:sp>
    <dsp:sp modelId="{6267D507-12F3-4CC8-A22C-5E51B842062B}">
      <dsp:nvSpPr>
        <dsp:cNvPr id="0" name=""/>
        <dsp:cNvSpPr/>
      </dsp:nvSpPr>
      <dsp:spPr>
        <a:xfrm>
          <a:off x="6145424" y="388799"/>
          <a:ext cx="2673703" cy="1310400"/>
        </a:xfrm>
        <a:prstGeom prst="chevron">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lvl="0" algn="ctr" defTabSz="1155700">
            <a:lnSpc>
              <a:spcPct val="90000"/>
            </a:lnSpc>
            <a:spcBef>
              <a:spcPct val="0"/>
            </a:spcBef>
            <a:spcAft>
              <a:spcPct val="35000"/>
            </a:spcAft>
          </a:pPr>
          <a:r>
            <a:rPr lang="en-IE" sz="2600" kern="1200" dirty="0" smtClean="0">
              <a:latin typeface="Avenir Next"/>
            </a:rPr>
            <a:t>World War II Begins</a:t>
          </a:r>
          <a:endParaRPr lang="en-IE" sz="2600" kern="1200" dirty="0">
            <a:latin typeface="Avenir Next"/>
          </a:endParaRPr>
        </a:p>
      </dsp:txBody>
      <dsp:txXfrm>
        <a:off x="6800624" y="388799"/>
        <a:ext cx="1363303" cy="13104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3205A2-FF5E-453B-978D-E9076D976D72}">
      <dsp:nvSpPr>
        <dsp:cNvPr id="0" name=""/>
        <dsp:cNvSpPr/>
      </dsp:nvSpPr>
      <dsp:spPr>
        <a:xfrm>
          <a:off x="2008" y="409054"/>
          <a:ext cx="2858067" cy="1269890"/>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lvl="0" algn="ctr" defTabSz="1155700">
            <a:lnSpc>
              <a:spcPct val="90000"/>
            </a:lnSpc>
            <a:spcBef>
              <a:spcPct val="0"/>
            </a:spcBef>
            <a:spcAft>
              <a:spcPct val="35000"/>
            </a:spcAft>
          </a:pPr>
          <a:r>
            <a:rPr lang="en-IE" sz="2600" kern="1200" dirty="0" smtClean="0">
              <a:latin typeface="Avenir Next"/>
            </a:rPr>
            <a:t>American Civil War</a:t>
          </a:r>
          <a:endParaRPr lang="en-IE" sz="2600" kern="1200" dirty="0">
            <a:latin typeface="Avenir Next"/>
          </a:endParaRPr>
        </a:p>
      </dsp:txBody>
      <dsp:txXfrm>
        <a:off x="636953" y="409054"/>
        <a:ext cx="1588177" cy="1269890"/>
      </dsp:txXfrm>
    </dsp:sp>
    <dsp:sp modelId="{6267D507-12F3-4CC8-A22C-5E51B842062B}">
      <dsp:nvSpPr>
        <dsp:cNvPr id="0" name=""/>
        <dsp:cNvSpPr/>
      </dsp:nvSpPr>
      <dsp:spPr>
        <a:xfrm>
          <a:off x="2590049" y="409054"/>
          <a:ext cx="3013062" cy="1269890"/>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lvl="0" algn="ctr" defTabSz="1155700">
            <a:lnSpc>
              <a:spcPct val="90000"/>
            </a:lnSpc>
            <a:spcBef>
              <a:spcPct val="0"/>
            </a:spcBef>
            <a:spcAft>
              <a:spcPct val="35000"/>
            </a:spcAft>
          </a:pPr>
          <a:r>
            <a:rPr lang="en-IE" sz="2600" kern="1200" dirty="0" smtClean="0">
              <a:latin typeface="Avenir Next"/>
            </a:rPr>
            <a:t>World War I Begins</a:t>
          </a:r>
        </a:p>
      </dsp:txBody>
      <dsp:txXfrm>
        <a:off x="3224994" y="409054"/>
        <a:ext cx="1743172" cy="1269890"/>
      </dsp:txXfrm>
    </dsp:sp>
    <dsp:sp modelId="{19C9981C-2128-440C-A0A6-967EB708947B}">
      <dsp:nvSpPr>
        <dsp:cNvPr id="0" name=""/>
        <dsp:cNvSpPr/>
      </dsp:nvSpPr>
      <dsp:spPr>
        <a:xfrm>
          <a:off x="5333085" y="388802"/>
          <a:ext cx="3484906" cy="1310394"/>
        </a:xfrm>
        <a:prstGeom prst="chevron">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lvl="0" algn="ctr" defTabSz="1155700">
            <a:lnSpc>
              <a:spcPct val="90000"/>
            </a:lnSpc>
            <a:spcBef>
              <a:spcPct val="0"/>
            </a:spcBef>
            <a:spcAft>
              <a:spcPct val="35000"/>
            </a:spcAft>
          </a:pPr>
          <a:r>
            <a:rPr lang="en-IE" sz="2600" kern="1200" dirty="0" smtClean="0">
              <a:latin typeface="Avenir Next"/>
            </a:rPr>
            <a:t>Queen Victoria’s Reign Begins</a:t>
          </a:r>
        </a:p>
      </dsp:txBody>
      <dsp:txXfrm>
        <a:off x="5988282" y="388802"/>
        <a:ext cx="2174512" cy="1310394"/>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CB51C2-1355-5445-B309-1B67271510EC}" type="datetimeFigureOut">
              <a:rPr lang="en-US" smtClean="0"/>
              <a:pPr/>
              <a:t>9/19/2018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E897DC-5A81-7644-9209-E6109D49D43A}" type="slidenum">
              <a:rPr lang="en-US" smtClean="0"/>
              <a:pPr/>
              <a:t>‹#›</a:t>
            </a:fld>
            <a:endParaRPr lang="en-US"/>
          </a:p>
        </p:txBody>
      </p:sp>
    </p:spTree>
    <p:extLst>
      <p:ext uri="{BB962C8B-B14F-4D97-AF65-F5344CB8AC3E}">
        <p14:creationId xmlns:p14="http://schemas.microsoft.com/office/powerpoint/2010/main" val="25405108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a:t>
            </a:r>
            <a:r>
              <a:rPr lang="en-US" dirty="0" err="1" smtClean="0"/>
              <a:t>www.celldataservices.co.uk</a:t>
            </a:r>
            <a:r>
              <a:rPr lang="en-US" dirty="0" smtClean="0"/>
              <a:t>/biomaterials</a:t>
            </a:r>
            <a:endParaRPr lang="en-US" dirty="0"/>
          </a:p>
        </p:txBody>
      </p:sp>
      <p:sp>
        <p:nvSpPr>
          <p:cNvPr id="4" name="Slide Number Placeholder 3"/>
          <p:cNvSpPr>
            <a:spLocks noGrp="1"/>
          </p:cNvSpPr>
          <p:nvPr>
            <p:ph type="sldNum" sz="quarter" idx="10"/>
          </p:nvPr>
        </p:nvSpPr>
        <p:spPr/>
        <p:txBody>
          <a:bodyPr/>
          <a:lstStyle/>
          <a:p>
            <a:fld id="{33E897DC-5A81-7644-9209-E6109D49D43A}"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https://upload.wikimedia.org/wikipedia/commons/0/00/Stainless_steel_and_ultra_high_molecular_weight_polythene_hip_replacement_%289672239334%29.jpg</a:t>
            </a:r>
          </a:p>
          <a:p>
            <a:endParaRPr lang="en-IE" dirty="0" smtClean="0"/>
          </a:p>
          <a:p>
            <a:r>
              <a:rPr lang="en-IE" dirty="0" smtClean="0"/>
              <a:t>https://upload.wikimedia.org/wikipedia/commons/0/0f/Mundspatel.jpg</a:t>
            </a:r>
          </a:p>
          <a:p>
            <a:endParaRPr lang="en-IE" dirty="0" smtClean="0"/>
          </a:p>
          <a:p>
            <a:r>
              <a:rPr lang="en-IE" dirty="0" smtClean="0"/>
              <a:t>https://upload.wikimedia.org/wikipedia/commons/d/d7/Stethoscope.png</a:t>
            </a:r>
          </a:p>
          <a:p>
            <a:endParaRPr lang="en-IE" dirty="0" smtClean="0"/>
          </a:p>
          <a:p>
            <a:r>
              <a:rPr lang="en-IE" dirty="0" smtClean="0"/>
              <a:t>https://pixabay.com/en/thermometer-digital-temperature-36852/</a:t>
            </a:r>
          </a:p>
          <a:p>
            <a:endParaRPr lang="en-IE" dirty="0" smtClean="0"/>
          </a:p>
          <a:p>
            <a:r>
              <a:rPr lang="en-IE" dirty="0" smtClean="0"/>
              <a:t>https://www.flickr.com/photos/campusbiomedico/12326026754</a:t>
            </a:r>
          </a:p>
          <a:p>
            <a:endParaRPr lang="en-IE" dirty="0" smtClean="0"/>
          </a:p>
          <a:p>
            <a:r>
              <a:rPr lang="en-IE" dirty="0" smtClean="0"/>
              <a:t>https://vimeo.com/8316149</a:t>
            </a:r>
          </a:p>
          <a:p>
            <a:endParaRPr lang="en-IE" dirty="0" smtClean="0"/>
          </a:p>
          <a:p>
            <a:r>
              <a:rPr lang="en-IE" dirty="0" smtClean="0"/>
              <a:t>https://upload.wikimedia.org/wikipedia/commons/5/59/Surgical_gloves_27.JPG</a:t>
            </a:r>
          </a:p>
          <a:p>
            <a:endParaRPr lang="en-IE" dirty="0" smtClean="0"/>
          </a:p>
          <a:p>
            <a:r>
              <a:rPr lang="en-IE" dirty="0" smtClean="0"/>
              <a:t>https://upload.wikimedia.org/wikipedia/commons/a/af/Kovovej.png</a:t>
            </a:r>
          </a:p>
          <a:p>
            <a:endParaRPr lang="en-IE" dirty="0" smtClean="0"/>
          </a:p>
          <a:p>
            <a:r>
              <a:rPr lang="en-IE" dirty="0" smtClean="0"/>
              <a:t>https://upload.wikimedia.org/wikipedia/commons/2/23/Teeth.jpg</a:t>
            </a:r>
            <a:endParaRPr lang="en-IE" dirty="0"/>
          </a:p>
        </p:txBody>
      </p:sp>
      <p:sp>
        <p:nvSpPr>
          <p:cNvPr id="4" name="Slide Number Placeholder 3"/>
          <p:cNvSpPr>
            <a:spLocks noGrp="1"/>
          </p:cNvSpPr>
          <p:nvPr>
            <p:ph type="sldNum" sz="quarter" idx="10"/>
          </p:nvPr>
        </p:nvSpPr>
        <p:spPr/>
        <p:txBody>
          <a:bodyPr/>
          <a:lstStyle/>
          <a:p>
            <a:fld id="{33E897DC-5A81-7644-9209-E6109D49D43A}"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387059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GB" sz="1200" i="1" dirty="0" smtClean="0">
              <a:solidFill>
                <a:srgbClr val="000000"/>
              </a:solidFill>
              <a:latin typeface="Calibri" pitchFamily="32" charset="0"/>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i="1" dirty="0" smtClean="0">
              <a:solidFill>
                <a:srgbClr val="000000"/>
              </a:solidFill>
              <a:latin typeface="Calibri" pitchFamily="32" charset="0"/>
            </a:endParaRPr>
          </a:p>
          <a:p>
            <a:endParaRPr lang="en-US" dirty="0"/>
          </a:p>
        </p:txBody>
      </p:sp>
      <p:sp>
        <p:nvSpPr>
          <p:cNvPr id="4" name="Slide Number Placeholder 3"/>
          <p:cNvSpPr>
            <a:spLocks noGrp="1"/>
          </p:cNvSpPr>
          <p:nvPr>
            <p:ph type="sldNum" sz="quarter" idx="10"/>
          </p:nvPr>
        </p:nvSpPr>
        <p:spPr/>
        <p:txBody>
          <a:bodyPr/>
          <a:lstStyle/>
          <a:p>
            <a:fld id="{33E897DC-5A81-7644-9209-E6109D49D43A}" type="slidenum">
              <a:rPr lang="en-US" smtClean="0">
                <a:solidFill>
                  <a:prstClr val="black"/>
                </a:solidFill>
              </a:rPr>
              <a:pPr/>
              <a:t>5</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https://upload.wikimedia.org/wikipedia/commons/2/2f/Hip_replacement_Image_3684-PH.jpg</a:t>
            </a:r>
          </a:p>
          <a:p>
            <a:endParaRPr lang="en-US" dirty="0" smtClean="0"/>
          </a:p>
          <a:p>
            <a:r>
              <a:rPr lang="en-US" dirty="0" smtClean="0"/>
              <a:t>https://upload.wikimedia.org/wikipedia/commons/0/00/Stainless_steel_and_ultra_high_molecular_weight_polythene_hip_replacement_%289672239334%29.jpg</a:t>
            </a:r>
            <a:endParaRPr lang="en-US" dirty="0"/>
          </a:p>
        </p:txBody>
      </p:sp>
      <p:sp>
        <p:nvSpPr>
          <p:cNvPr id="4" name="Slide Number Placeholder 3"/>
          <p:cNvSpPr>
            <a:spLocks noGrp="1"/>
          </p:cNvSpPr>
          <p:nvPr>
            <p:ph type="sldNum" sz="quarter" idx="10"/>
          </p:nvPr>
        </p:nvSpPr>
        <p:spPr/>
        <p:txBody>
          <a:bodyPr/>
          <a:lstStyle/>
          <a:p>
            <a:fld id="{33E897DC-5A81-7644-9209-E6109D49D43A}"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i="0" dirty="0" smtClean="0">
                <a:solidFill>
                  <a:srgbClr val="000000"/>
                </a:solidFill>
                <a:latin typeface="Calibri" pitchFamily="32" charset="0"/>
              </a:rPr>
              <a:t>http://www.gojiberryblog.com/2011/09/11/how-to-revive-your-plants/</a:t>
            </a:r>
          </a:p>
          <a:p>
            <a:pPr marL="0" marR="0" indent="0" algn="l" defTabSz="457200" rtl="0" eaLnBrk="1" fontAlgn="auto" latinLnBrk="0" hangingPunct="1">
              <a:lnSpc>
                <a:spcPct val="100000"/>
              </a:lnSpc>
              <a:spcBef>
                <a:spcPts val="0"/>
              </a:spcBef>
              <a:spcAft>
                <a:spcPts val="0"/>
              </a:spcAft>
              <a:buClrTx/>
              <a:buSzTx/>
              <a:buFontTx/>
              <a:buNone/>
              <a:tabLst/>
              <a:defRPr/>
            </a:pPr>
            <a:r>
              <a:rPr lang="en-GB" sz="1200" i="0" dirty="0" smtClean="0">
                <a:solidFill>
                  <a:srgbClr val="000000"/>
                </a:solidFill>
                <a:latin typeface="Calibri" pitchFamily="32" charset="0"/>
              </a:rPr>
              <a:t>http://</a:t>
            </a:r>
            <a:r>
              <a:rPr lang="en-GB" sz="1200" i="0" dirty="0" err="1" smtClean="0">
                <a:solidFill>
                  <a:srgbClr val="000000"/>
                </a:solidFill>
                <a:latin typeface="Calibri" pitchFamily="32" charset="0"/>
              </a:rPr>
              <a:t>gpwalsh.com</a:t>
            </a:r>
            <a:r>
              <a:rPr lang="en-GB" sz="1200" i="0" dirty="0" smtClean="0">
                <a:solidFill>
                  <a:srgbClr val="000000"/>
                </a:solidFill>
                <a:latin typeface="Calibri" pitchFamily="32" charset="0"/>
              </a:rPr>
              <a:t>/the-shift/</a:t>
            </a:r>
          </a:p>
          <a:p>
            <a:pPr marL="0" marR="0" indent="0" algn="l" defTabSz="457200" rtl="0" eaLnBrk="1" fontAlgn="auto" latinLnBrk="0" hangingPunct="1">
              <a:lnSpc>
                <a:spcPct val="100000"/>
              </a:lnSpc>
              <a:spcBef>
                <a:spcPts val="0"/>
              </a:spcBef>
              <a:spcAft>
                <a:spcPts val="0"/>
              </a:spcAft>
              <a:buClrTx/>
              <a:buSzTx/>
              <a:buFontTx/>
              <a:buNone/>
              <a:tabLst/>
              <a:defRPr/>
            </a:pPr>
            <a:r>
              <a:rPr lang="en-GB" sz="1200" i="0" dirty="0" err="1" smtClean="0">
                <a:solidFill>
                  <a:srgbClr val="000000"/>
                </a:solidFill>
              </a:rPr>
              <a:t>http://animals.nationalgeographic.com/animals/invertebrates/red-crab/</a:t>
            </a:r>
            <a:endParaRPr lang="en-GB" sz="1200" i="0" dirty="0" smtClean="0">
              <a:solidFill>
                <a:srgbClr val="00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i="1" dirty="0" smtClean="0">
              <a:solidFill>
                <a:srgbClr val="000000"/>
              </a:solidFill>
              <a:latin typeface="Calibri" pitchFamily="32" charset="0"/>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i="1" dirty="0" smtClean="0">
              <a:solidFill>
                <a:srgbClr val="000000"/>
              </a:solidFill>
              <a:latin typeface="Calibri" pitchFamily="32" charset="0"/>
            </a:endParaRPr>
          </a:p>
          <a:p>
            <a:endParaRPr lang="en-US" dirty="0"/>
          </a:p>
        </p:txBody>
      </p:sp>
      <p:sp>
        <p:nvSpPr>
          <p:cNvPr id="4" name="Slide Number Placeholder 3"/>
          <p:cNvSpPr>
            <a:spLocks noGrp="1"/>
          </p:cNvSpPr>
          <p:nvPr>
            <p:ph type="sldNum" sz="quarter" idx="10"/>
          </p:nvPr>
        </p:nvSpPr>
        <p:spPr/>
        <p:txBody>
          <a:bodyPr/>
          <a:lstStyle/>
          <a:p>
            <a:fld id="{33E897DC-5A81-7644-9209-E6109D49D43A}" type="slidenum">
              <a:rPr lang="en-US" smtClean="0"/>
              <a:pPr/>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3E897DC-5A81-7644-9209-E6109D49D43A}" type="slidenum">
              <a:rPr lang="en-US" smtClean="0"/>
              <a:pPr/>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IE" dirty="0" smtClean="0"/>
              <a:t>Image: https://commons.wikimedia.org/wiki/File:Pacemaker.jpg</a:t>
            </a:r>
          </a:p>
          <a:p>
            <a:r>
              <a:rPr lang="en-IE" dirty="0" smtClean="0"/>
              <a:t>Image: https://upload.wikimedia.org/wikipedia/commons/7/79/First_medical_X-ray_by_Wilhelm_R%C3%B6ntgen_of_his_wife_Anna_Bertha_Ludwig%27s_hand_-_18951222.jpg</a:t>
            </a:r>
          </a:p>
          <a:p>
            <a:r>
              <a:rPr lang="en-IE" dirty="0" smtClean="0"/>
              <a:t>Image: https://pixabay.com/en/mri-magnetic-x-ray-skull-head-782459/</a:t>
            </a:r>
          </a:p>
          <a:p>
            <a:r>
              <a:rPr lang="en-IE" dirty="0" smtClean="0"/>
              <a:t>Card Image:</a:t>
            </a:r>
            <a:r>
              <a:rPr lang="en-IE" baseline="0" dirty="0" smtClean="0"/>
              <a:t> https://www.flickr.com/photos/internetarchivebookimages/14759632836</a:t>
            </a:r>
          </a:p>
          <a:p>
            <a:r>
              <a:rPr lang="en-IE" baseline="0" dirty="0" smtClean="0"/>
              <a:t>Card Image: https://en.m.wikipedia.org/wiki/File:Stethoscope-2.png</a:t>
            </a:r>
          </a:p>
          <a:p>
            <a:r>
              <a:rPr lang="en-IE" baseline="0" dirty="0" smtClean="0"/>
              <a:t>Card Image: https://commons.wikimedia.org/wiki/File:US_Navy_030513-N-1577S-001_Lt._Cmdr._Joe_Casey,_Ship%27s_Anesthetist,_trains_on_anesthetic_procedures_with_Hospital_Corpsman_3rd_Class_Eric_Wichman_aboard_USS_Nimitz_(CVN_68).jpg</a:t>
            </a:r>
            <a:endParaRPr lang="en-IE" dirty="0" smtClean="0"/>
          </a:p>
          <a:p>
            <a:r>
              <a:rPr lang="en-IE" dirty="0" smtClean="0"/>
              <a:t>Information: http://www.nytimes.com/interactive/2012/10/05/health/digital-doctor.html?_r=0#/#time15_375</a:t>
            </a:r>
          </a:p>
          <a:p>
            <a:endParaRPr lang="en-IE" dirty="0" smtClean="0"/>
          </a:p>
          <a:p>
            <a:r>
              <a:rPr lang="en-IE" baseline="0" dirty="0" smtClean="0"/>
              <a:t>Flexible Catheter-Benjamin Franklin invented the flexible catheter, made of hinged metal segments, for his brother John, who suffered from bladder stones. Previously, catheters had been hard tubes, jammed into the bladder through the urethra. </a:t>
            </a:r>
          </a:p>
          <a:p>
            <a:endParaRPr lang="en-IE" baseline="0" dirty="0" smtClean="0"/>
          </a:p>
          <a:p>
            <a:r>
              <a:rPr lang="en-IE" baseline="0" dirty="0" smtClean="0"/>
              <a:t>Stethoscope-René </a:t>
            </a:r>
            <a:r>
              <a:rPr lang="en-IE" baseline="0" dirty="0" err="1" smtClean="0"/>
              <a:t>Laënnec</a:t>
            </a:r>
            <a:r>
              <a:rPr lang="en-IE" baseline="0" dirty="0" smtClean="0"/>
              <a:t>, a French physician, invented the stethoscope, a trumpet-shaped wooden tube, to examine a woman whose heart he could not hear by pressing his ear to her chest.</a:t>
            </a:r>
          </a:p>
          <a:p>
            <a:endParaRPr lang="en-IE" baseline="0" dirty="0" smtClean="0"/>
          </a:p>
          <a:p>
            <a:r>
              <a:rPr lang="en-IE" baseline="0" dirty="0" smtClean="0"/>
              <a:t>Anaesthesia-</a:t>
            </a:r>
            <a:r>
              <a:rPr lang="en-IE" baseline="0" dirty="0" err="1" smtClean="0"/>
              <a:t>Dr.</a:t>
            </a:r>
            <a:r>
              <a:rPr lang="en-IE" baseline="0" dirty="0" smtClean="0"/>
              <a:t> Crawford W. Long performed the first operation using diethyl ether as an </a:t>
            </a:r>
            <a:r>
              <a:rPr lang="en-IE" baseline="0" dirty="0" err="1" smtClean="0"/>
              <a:t>anesthetic</a:t>
            </a:r>
            <a:r>
              <a:rPr lang="en-IE" baseline="0" dirty="0" smtClean="0"/>
              <a:t>. He pressed an ether-soaked towel against the patient's face to put him to sleep, then removed one of two tumours from his neck. He billed the patient $2, itemizing the cost of the ether as well as the operation.</a:t>
            </a:r>
          </a:p>
          <a:p>
            <a:endParaRPr lang="en-IE" baseline="0" dirty="0" smtClean="0"/>
          </a:p>
          <a:p>
            <a:r>
              <a:rPr lang="en-IE" baseline="0" dirty="0" smtClean="0"/>
              <a:t>X-Rays-Wilhelm Conrad </a:t>
            </a:r>
            <a:r>
              <a:rPr lang="en-IE" baseline="0" dirty="0" err="1" smtClean="0"/>
              <a:t>Röntgen</a:t>
            </a:r>
            <a:r>
              <a:rPr lang="en-IE" baseline="0" dirty="0" smtClean="0"/>
              <a:t>, a German physicist, discovered X-rays and took the first picture using X-rays of his wife Anna’s hand. When she saw her skeleton she exclaimed “I have seen my death!”</a:t>
            </a:r>
          </a:p>
          <a:p>
            <a:endParaRPr lang="en-IE" baseline="0" dirty="0" smtClean="0"/>
          </a:p>
          <a:p>
            <a:r>
              <a:rPr lang="en-IE" baseline="0" dirty="0" smtClean="0"/>
              <a:t>Pacemaker-</a:t>
            </a:r>
            <a:r>
              <a:rPr lang="en-IE" baseline="0" dirty="0" err="1" smtClean="0"/>
              <a:t>Dr.</a:t>
            </a:r>
            <a:r>
              <a:rPr lang="en-IE" baseline="0" dirty="0" smtClean="0"/>
              <a:t> Albert S. Hyman demonstrated a heart pacemaker. The device was about 10 inches long and weighed less than a pound; it supplied the heart with a current with adjustable voltage.</a:t>
            </a:r>
          </a:p>
          <a:p>
            <a:endParaRPr lang="en-IE" baseline="0" dirty="0" smtClean="0"/>
          </a:p>
          <a:p>
            <a:r>
              <a:rPr lang="en-IE" baseline="0" smtClean="0"/>
              <a:t>MRI-</a:t>
            </a:r>
            <a:r>
              <a:rPr lang="en-IE" baseline="0" dirty="0" err="1" smtClean="0"/>
              <a:t>Dr.</a:t>
            </a:r>
            <a:r>
              <a:rPr lang="en-IE" baseline="0" dirty="0" smtClean="0"/>
              <a:t> Raymond V. </a:t>
            </a:r>
            <a:r>
              <a:rPr lang="en-IE" baseline="0" dirty="0" err="1" smtClean="0"/>
              <a:t>Damadian</a:t>
            </a:r>
            <a:r>
              <a:rPr lang="en-IE" baseline="0" dirty="0" smtClean="0"/>
              <a:t> announced that he had patented a technique using nuclear magnetic resonance to distinguish between normal and cancerous tissue.</a:t>
            </a:r>
          </a:p>
          <a:p>
            <a:endParaRPr lang="en-IE" baseline="0" dirty="0" smtClean="0"/>
          </a:p>
          <a:p>
            <a:endParaRPr lang="en-IE" baseline="0" dirty="0" smtClean="0"/>
          </a:p>
          <a:p>
            <a:endParaRPr lang="en-IE" baseline="0" dirty="0" smtClean="0"/>
          </a:p>
          <a:p>
            <a:endParaRPr lang="en-IE" baseline="0" dirty="0" smtClean="0"/>
          </a:p>
          <a:p>
            <a:endParaRPr lang="en-IE" baseline="0" dirty="0" smtClean="0"/>
          </a:p>
          <a:p>
            <a:endParaRPr lang="en-IE" baseline="0" dirty="0" smtClean="0"/>
          </a:p>
          <a:p>
            <a:endParaRPr lang="en-IE" baseline="0" dirty="0" smtClean="0"/>
          </a:p>
          <a:p>
            <a:endParaRPr lang="en-IE" dirty="0"/>
          </a:p>
        </p:txBody>
      </p:sp>
      <p:sp>
        <p:nvSpPr>
          <p:cNvPr id="4" name="Slide Number Placeholder 3"/>
          <p:cNvSpPr>
            <a:spLocks noGrp="1"/>
          </p:cNvSpPr>
          <p:nvPr>
            <p:ph type="sldNum" sz="quarter" idx="10"/>
          </p:nvPr>
        </p:nvSpPr>
        <p:spPr/>
        <p:txBody>
          <a:bodyPr/>
          <a:lstStyle/>
          <a:p>
            <a:fld id="{33E897DC-5A81-7644-9209-E6109D49D43A}"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525549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IE" dirty="0"/>
          </a:p>
        </p:txBody>
      </p:sp>
      <p:sp>
        <p:nvSpPr>
          <p:cNvPr id="4" name="Slide Number Placeholder 3"/>
          <p:cNvSpPr>
            <a:spLocks noGrp="1"/>
          </p:cNvSpPr>
          <p:nvPr>
            <p:ph type="sldNum" sz="quarter" idx="10"/>
          </p:nvPr>
        </p:nvSpPr>
        <p:spPr/>
        <p:txBody>
          <a:bodyPr/>
          <a:lstStyle/>
          <a:p>
            <a:fld id="{33E897DC-5A81-7644-9209-E6109D49D43A}"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5255499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Information: http://www.civilwarmed.org/anesthesia/</a:t>
            </a:r>
          </a:p>
          <a:p>
            <a:endParaRPr lang="en-IE" dirty="0" smtClean="0"/>
          </a:p>
          <a:p>
            <a:r>
              <a:rPr lang="en-IE" dirty="0" smtClean="0"/>
              <a:t>In</a:t>
            </a:r>
            <a:r>
              <a:rPr lang="en-IE" baseline="0" dirty="0" smtClean="0"/>
              <a:t> the mid-19</a:t>
            </a:r>
            <a:r>
              <a:rPr lang="en-IE" baseline="30000" dirty="0" smtClean="0"/>
              <a:t>th</a:t>
            </a:r>
            <a:r>
              <a:rPr lang="en-IE" baseline="0" dirty="0" smtClean="0"/>
              <a:t> century parties were held where </a:t>
            </a:r>
            <a:r>
              <a:rPr lang="en-IE" dirty="0" smtClean="0"/>
              <a:t>young socialites used to inhale gases such as sulphuric ether to induce euphoria. At one such party, </a:t>
            </a:r>
            <a:r>
              <a:rPr lang="en-IE" dirty="0" err="1" smtClean="0"/>
              <a:t>Dr.</a:t>
            </a:r>
            <a:r>
              <a:rPr lang="en-IE" dirty="0" smtClean="0"/>
              <a:t> Crawford W. Long observed a party goer</a:t>
            </a:r>
            <a:r>
              <a:rPr lang="en-IE" baseline="0" dirty="0" smtClean="0"/>
              <a:t> inhale ether and</a:t>
            </a:r>
            <a:r>
              <a:rPr lang="en-IE" dirty="0" smtClean="0"/>
              <a:t> take a heavy fall, but display no indication of pain. With this in</a:t>
            </a:r>
            <a:r>
              <a:rPr lang="en-IE" baseline="0" dirty="0" smtClean="0"/>
              <a:t> mind</a:t>
            </a:r>
            <a:r>
              <a:rPr lang="en-IE" dirty="0" smtClean="0"/>
              <a:t>, </a:t>
            </a:r>
            <a:r>
              <a:rPr lang="en-IE" dirty="0" err="1" smtClean="0"/>
              <a:t>Dr.</a:t>
            </a:r>
            <a:r>
              <a:rPr lang="en-IE" dirty="0" smtClean="0"/>
              <a:t> Long performed his first surgical procedure using ether on March 30, 1842, when he removed a tumour from the neck of a young man who did not feel any pain.</a:t>
            </a:r>
          </a:p>
          <a:p>
            <a:endParaRPr lang="en-IE" dirty="0"/>
          </a:p>
        </p:txBody>
      </p:sp>
      <p:sp>
        <p:nvSpPr>
          <p:cNvPr id="4" name="Slide Number Placeholder 3"/>
          <p:cNvSpPr>
            <a:spLocks noGrp="1"/>
          </p:cNvSpPr>
          <p:nvPr>
            <p:ph type="sldNum" sz="quarter" idx="10"/>
          </p:nvPr>
        </p:nvSpPr>
        <p:spPr/>
        <p:txBody>
          <a:bodyPr/>
          <a:lstStyle/>
          <a:p>
            <a:fld id="{33E897DC-5A81-7644-9209-E6109D49D43A}" type="slidenum">
              <a:rPr lang="en-US" smtClean="0"/>
              <a:pPr/>
              <a:t>18</a:t>
            </a:fld>
            <a:endParaRPr lang="en-US"/>
          </a:p>
        </p:txBody>
      </p:sp>
    </p:spTree>
    <p:extLst>
      <p:ext uri="{BB962C8B-B14F-4D97-AF65-F5344CB8AC3E}">
        <p14:creationId xmlns:p14="http://schemas.microsoft.com/office/powerpoint/2010/main" val="9734281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Information: http://theconversation.com/marie-curie-and-her-x-ray-vehicles-contribution-to-world-war-i-battlefield-medicine-83941 </a:t>
            </a:r>
          </a:p>
          <a:p>
            <a:endParaRPr lang="en-IE" dirty="0" smtClean="0"/>
          </a:p>
          <a:p>
            <a:r>
              <a:rPr lang="en-IE" dirty="0" smtClean="0"/>
              <a:t>During WWI Madame Marie Curie</a:t>
            </a:r>
            <a:r>
              <a:rPr lang="en-IE" baseline="0" dirty="0" smtClean="0"/>
              <a:t> </a:t>
            </a:r>
            <a:r>
              <a:rPr lang="en-IE" dirty="0" smtClean="0"/>
              <a:t>invented vehicles containing an x-ray machine and photographic darkroom equipment (nicknamed</a:t>
            </a:r>
            <a:r>
              <a:rPr lang="en-IE" baseline="0" dirty="0" smtClean="0"/>
              <a:t> “Little Curies”)</a:t>
            </a:r>
            <a:r>
              <a:rPr lang="en-IE" dirty="0" smtClean="0"/>
              <a:t> which could be driven right up to the battlefield where army surgeons could use x-rays to guide their surgeries. In addition to the mobile x-ray</a:t>
            </a:r>
            <a:r>
              <a:rPr lang="en-IE" baseline="0" dirty="0" smtClean="0"/>
              <a:t> cars </a:t>
            </a:r>
            <a:r>
              <a:rPr lang="en-IE" dirty="0" smtClean="0"/>
              <a:t>that travelled around the battlefront, Curie also oversaw the construction of 200 radiological rooms at various fixed field hospitals behind the battle lines.</a:t>
            </a:r>
          </a:p>
          <a:p>
            <a:endParaRPr lang="en-IE" dirty="0" smtClean="0"/>
          </a:p>
          <a:p>
            <a:r>
              <a:rPr lang="en-IE" dirty="0" smtClean="0"/>
              <a:t>Frustrated by delays in getting funding from the French military, Curie approached the Union of Women of France,</a:t>
            </a:r>
            <a:r>
              <a:rPr lang="en-IE" baseline="0" dirty="0" smtClean="0"/>
              <a:t> a</a:t>
            </a:r>
            <a:r>
              <a:rPr lang="en-IE" dirty="0" smtClean="0"/>
              <a:t> philanthropic organization that gave her the money needed to produce the first “Little Curie”. Curie</a:t>
            </a:r>
            <a:r>
              <a:rPr lang="en-IE" baseline="0" dirty="0" smtClean="0"/>
              <a:t> </a:t>
            </a:r>
            <a:r>
              <a:rPr lang="en-IE" dirty="0" smtClean="0"/>
              <a:t>asked wealthy Parisian women to donate more vehicles. Soon she had 20, which she outfitted with x-ray equipment. Curie then trained women volunteers, including</a:t>
            </a:r>
            <a:r>
              <a:rPr lang="en-IE" baseline="0" dirty="0" smtClean="0"/>
              <a:t> her daughter Irene,</a:t>
            </a:r>
            <a:r>
              <a:rPr lang="en-IE" dirty="0" smtClean="0"/>
              <a:t> to operate the x-ray equipment. In</a:t>
            </a:r>
            <a:r>
              <a:rPr lang="en-IE" baseline="0" dirty="0" smtClean="0"/>
              <a:t> order to operate the x-ray machines the women were taught </a:t>
            </a:r>
            <a:r>
              <a:rPr lang="en-IE" dirty="0" smtClean="0"/>
              <a:t>about the physics of electricity </a:t>
            </a:r>
            <a:r>
              <a:rPr lang="en-IE" smtClean="0"/>
              <a:t>and x-rays, </a:t>
            </a:r>
            <a:r>
              <a:rPr lang="en-IE" dirty="0" smtClean="0"/>
              <a:t>as well as practical lessons in anatomy and photographic processing. A total of 150 women received x-ray training from Curie.</a:t>
            </a:r>
          </a:p>
        </p:txBody>
      </p:sp>
      <p:sp>
        <p:nvSpPr>
          <p:cNvPr id="4" name="Slide Number Placeholder 3"/>
          <p:cNvSpPr>
            <a:spLocks noGrp="1"/>
          </p:cNvSpPr>
          <p:nvPr>
            <p:ph type="sldNum" sz="quarter" idx="10"/>
          </p:nvPr>
        </p:nvSpPr>
        <p:spPr/>
        <p:txBody>
          <a:bodyPr/>
          <a:lstStyle/>
          <a:p>
            <a:fld id="{33E897DC-5A81-7644-9209-E6109D49D43A}" type="slidenum">
              <a:rPr lang="en-US" smtClean="0"/>
              <a:pPr/>
              <a:t>19</a:t>
            </a:fld>
            <a:endParaRPr lang="en-US"/>
          </a:p>
        </p:txBody>
      </p:sp>
    </p:spTree>
    <p:extLst>
      <p:ext uri="{BB962C8B-B14F-4D97-AF65-F5344CB8AC3E}">
        <p14:creationId xmlns:p14="http://schemas.microsoft.com/office/powerpoint/2010/main" val="2297166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Information: http://broughttolife.sciencemuseum.org.uk/broughttolife/techniques/pacemaker</a:t>
            </a:r>
          </a:p>
          <a:p>
            <a:endParaRPr lang="en-IE" dirty="0" smtClean="0"/>
          </a:p>
          <a:p>
            <a:r>
              <a:rPr lang="en-IE" dirty="0" smtClean="0"/>
              <a:t>After the Second World War,</a:t>
            </a:r>
            <a:r>
              <a:rPr lang="en-IE" baseline="0" dirty="0" smtClean="0"/>
              <a:t> </a:t>
            </a:r>
            <a:r>
              <a:rPr lang="en-IE" dirty="0" smtClean="0"/>
              <a:t>smaller pacemakers were developed some of which were worn like a necklace. In 1958, the first pacemaker was implanted in</a:t>
            </a:r>
            <a:r>
              <a:rPr lang="en-IE" baseline="0" dirty="0" smtClean="0"/>
              <a:t> a patient named </a:t>
            </a:r>
            <a:r>
              <a:rPr lang="en-IE" dirty="0" smtClean="0"/>
              <a:t>Arne Larsson in Sweden. The device failed after three hours</a:t>
            </a:r>
            <a:r>
              <a:rPr lang="en-IE" baseline="0" dirty="0" smtClean="0"/>
              <a:t> and a </a:t>
            </a:r>
            <a:r>
              <a:rPr lang="en-IE" dirty="0" smtClean="0"/>
              <a:t>second device lasted two days.</a:t>
            </a:r>
            <a:endParaRPr lang="en-IE" dirty="0"/>
          </a:p>
        </p:txBody>
      </p:sp>
      <p:sp>
        <p:nvSpPr>
          <p:cNvPr id="4" name="Slide Number Placeholder 3"/>
          <p:cNvSpPr>
            <a:spLocks noGrp="1"/>
          </p:cNvSpPr>
          <p:nvPr>
            <p:ph type="sldNum" sz="quarter" idx="10"/>
          </p:nvPr>
        </p:nvSpPr>
        <p:spPr/>
        <p:txBody>
          <a:bodyPr/>
          <a:lstStyle/>
          <a:p>
            <a:fld id="{33E897DC-5A81-7644-9209-E6109D49D43A}"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973428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Information: https://www.nature.com/articles/426375a</a:t>
            </a:r>
          </a:p>
          <a:p>
            <a:endParaRPr lang="en-IE" dirty="0" smtClean="0"/>
          </a:p>
          <a:p>
            <a:r>
              <a:rPr lang="en-IE" dirty="0" smtClean="0"/>
              <a:t>Ivanov </a:t>
            </a:r>
            <a:r>
              <a:rPr lang="en-IE" dirty="0" smtClean="0"/>
              <a:t>could </a:t>
            </a:r>
            <a:r>
              <a:rPr lang="en-IE" dirty="0" smtClean="0"/>
              <a:t>not appeal the committee’s decision as Red Army officers could not publish abroad. </a:t>
            </a:r>
          </a:p>
          <a:p>
            <a:endParaRPr lang="en-IE" dirty="0"/>
          </a:p>
        </p:txBody>
      </p:sp>
      <p:sp>
        <p:nvSpPr>
          <p:cNvPr id="4" name="Slide Number Placeholder 3"/>
          <p:cNvSpPr>
            <a:spLocks noGrp="1"/>
          </p:cNvSpPr>
          <p:nvPr>
            <p:ph type="sldNum" sz="quarter" idx="10"/>
          </p:nvPr>
        </p:nvSpPr>
        <p:spPr/>
        <p:txBody>
          <a:bodyPr/>
          <a:lstStyle/>
          <a:p>
            <a:fld id="{33E897DC-5A81-7644-9209-E6109D49D43A}"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973428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ga-I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smtClean="0"/>
              <a:t>Click to edit Master subtitle style</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pPr/>
              <a:t>9/19/2018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72493-C871-D841-9816-6C275D0D2F4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pPr/>
              <a:t>9/19/2018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72493-C871-D841-9816-6C275D0D2F4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ga-I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4" name="Date Placeholder 3"/>
          <p:cNvSpPr>
            <a:spLocks noGrp="1"/>
          </p:cNvSpPr>
          <p:nvPr>
            <p:ph type="dt" sz="half" idx="10"/>
          </p:nvPr>
        </p:nvSpPr>
        <p:spPr/>
        <p:txBody>
          <a:bodyPr/>
          <a:lstStyle/>
          <a:p>
            <a:fld id="{34BDA6EF-EC49-2B46-8F61-B1BBFD8348F5}" type="datetimeFigureOut">
              <a:rPr lang="en-US" smtClean="0"/>
              <a:pPr/>
              <a:t>9/19/2018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72493-C871-D841-9816-6C275D0D2F4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Date Placeholder 4"/>
          <p:cNvSpPr>
            <a:spLocks noGrp="1"/>
          </p:cNvSpPr>
          <p:nvPr>
            <p:ph type="dt" sz="half" idx="10"/>
          </p:nvPr>
        </p:nvSpPr>
        <p:spPr/>
        <p:txBody>
          <a:bodyPr/>
          <a:lstStyle/>
          <a:p>
            <a:fld id="{34BDA6EF-EC49-2B46-8F61-B1BBFD8348F5}" type="datetimeFigureOut">
              <a:rPr lang="en-US" smtClean="0"/>
              <a:pPr/>
              <a:t>9/19/2018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B72493-C871-D841-9816-6C275D0D2F4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7" name="Date Placeholder 6"/>
          <p:cNvSpPr>
            <a:spLocks noGrp="1"/>
          </p:cNvSpPr>
          <p:nvPr>
            <p:ph type="dt" sz="half" idx="10"/>
          </p:nvPr>
        </p:nvSpPr>
        <p:spPr/>
        <p:txBody>
          <a:bodyPr/>
          <a:lstStyle/>
          <a:p>
            <a:fld id="{34BDA6EF-EC49-2B46-8F61-B1BBFD8348F5}" type="datetimeFigureOut">
              <a:rPr lang="en-US" smtClean="0"/>
              <a:pPr/>
              <a:t>9/19/2018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B72493-C871-D841-9816-6C275D0D2F4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Date Placeholder 2"/>
          <p:cNvSpPr>
            <a:spLocks noGrp="1"/>
          </p:cNvSpPr>
          <p:nvPr>
            <p:ph type="dt" sz="half" idx="10"/>
          </p:nvPr>
        </p:nvSpPr>
        <p:spPr/>
        <p:txBody>
          <a:bodyPr/>
          <a:lstStyle/>
          <a:p>
            <a:fld id="{34BDA6EF-EC49-2B46-8F61-B1BBFD8348F5}" type="datetimeFigureOut">
              <a:rPr lang="en-US" smtClean="0"/>
              <a:pPr/>
              <a:t>9/19/2018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B72493-C871-D841-9816-6C275D0D2F4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BDA6EF-EC49-2B46-8F61-B1BBFD8348F5}" type="datetimeFigureOut">
              <a:rPr lang="en-US" smtClean="0"/>
              <a:pPr/>
              <a:t>9/19/2018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B72493-C871-D841-9816-6C275D0D2F4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ga-I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34BDA6EF-EC49-2B46-8F61-B1BBFD8348F5}" type="datetimeFigureOut">
              <a:rPr lang="en-US" smtClean="0"/>
              <a:pPr/>
              <a:t>9/19/2018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B72493-C871-D841-9816-6C275D0D2F4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34BDA6EF-EC49-2B46-8F61-B1BBFD8348F5}" type="datetimeFigureOut">
              <a:rPr lang="en-US" smtClean="0"/>
              <a:pPr/>
              <a:t>9/19/2018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B72493-C871-D841-9816-6C275D0D2F4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pPr/>
              <a:t>9/19/2018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72493-C871-D841-9816-6C275D0D2F4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ga-I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pPr/>
              <a:t>9/19/2018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72493-C871-D841-9816-6C275D0D2F47}"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ga-I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smtClean="0"/>
              <a:t>Click to edit Master subtitle style</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971371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86771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ga-I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9773002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Date Placeholder 4"/>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7008974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7" name="Date Placeholder 6"/>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7849183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Date Placeholder 2"/>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5103716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04586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ga-I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8787944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0338409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292982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ga-I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0943254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ga-I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smtClean="0"/>
              <a:t>Click to edit Master subtitle style</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512099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2480424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ga-I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990670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Date Placeholder 4"/>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9508117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7" name="Date Placeholder 6"/>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157172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Date Placeholder 2"/>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959921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6743701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ga-I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611025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2295521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0155609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ga-I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580332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ga-I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smtClean="0"/>
              <a:t>Click to edit Master subtitle style</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9364242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009618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ga-I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5216673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Date Placeholder 4"/>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5243007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7" name="Date Placeholder 6"/>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9827407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Date Placeholder 2"/>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793643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7093352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ga-I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629161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7394681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9043023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ga-I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3604793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ga-I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smtClean="0"/>
              <a:t>Click to edit Master subtitle style</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726231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0773803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ga-I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63514063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Date Placeholder 4"/>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9166095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7" name="Date Placeholder 6"/>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06751484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Date Placeholder 2"/>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42976620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6932127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ga-I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0793614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0933257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52388079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ga-I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79969784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ga-I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smtClean="0"/>
              <a:t>Click to edit Master subtitle style</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81964225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5210716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ga-I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61117301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Date Placeholder 4"/>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22065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7" name="Date Placeholder 6"/>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15812914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Date Placeholder 2"/>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9009359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60347837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ga-I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9189491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29888968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790048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ga-I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567979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ga-I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smtClean="0"/>
              <a:t>Click to edit Master subtitle style</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27274059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73423653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ga-I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4415596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Date Placeholder 4"/>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1274284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7" name="Date Placeholder 6"/>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3064744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Date Placeholder 2"/>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33258266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03194701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ga-I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351424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6558588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08078998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ga-I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9919551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ga-I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smtClean="0"/>
              <a:t>Click to edit Master subtitle style</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44418557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2822247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ga-I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23461713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Date Placeholder 4"/>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75904718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7" name="Date Placeholder 6"/>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9491814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Date Placeholder 2"/>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6548487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84957854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ga-I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23937900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92867615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9693505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ga-I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5986819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ga-I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smtClean="0"/>
              <a:t>Click to edit Master subtitle style</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8210653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30178962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ga-I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75700048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Date Placeholder 4"/>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83149036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7" name="Date Placeholder 6"/>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56879517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Date Placeholder 2"/>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94147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60706929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ga-I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00593133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0607519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8790300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ga-I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60663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ga-I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BDA6EF-EC49-2B46-8F61-B1BBFD8348F5}" type="datetimeFigureOut">
              <a:rPr lang="en-US" smtClean="0"/>
              <a:pPr/>
              <a:t>9/19/2018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B72493-C871-D841-9816-6C275D0D2F47}"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ga-I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65492945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ga-I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0630562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ga-I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68320780"/>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ga-I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233298238"/>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ga-I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279153973"/>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ga-I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842798294"/>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ga-I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98639493"/>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ga-I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BDA6EF-EC49-2B46-8F61-B1BBFD8348F5}" type="datetimeFigureOut">
              <a:rPr lang="en-US" smtClean="0">
                <a:solidFill>
                  <a:prstClr val="white">
                    <a:tint val="75000"/>
                  </a:prstClr>
                </a:solidFill>
              </a:rPr>
              <a:pPr/>
              <a:t>9/19/2018</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B72493-C871-D841-9816-6C275D0D2F47}"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65863184"/>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png"/><Relationship Id="rId5" Type="http://schemas.microsoft.com/office/2007/relationships/hdphoto" Target="NUL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microsoft.com/office/2007/relationships/hdphoto" Target="NULL"/><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6.xml"/><Relationship Id="rId13" Type="http://schemas.openxmlformats.org/officeDocument/2006/relationships/image" Target="../media/image15.jpg"/><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5" Type="http://schemas.openxmlformats.org/officeDocument/2006/relationships/image" Target="../media/image17.jpeg"/><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 Id="rId14" Type="http://schemas.openxmlformats.org/officeDocument/2006/relationships/image" Target="../media/image16.jpg"/></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8.xml"/><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51.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2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463498"/>
            <a:ext cx="8455730" cy="830997"/>
          </a:xfrm>
          <a:prstGeom prst="rect">
            <a:avLst/>
          </a:prstGeom>
          <a:noFill/>
        </p:spPr>
        <p:txBody>
          <a:bodyPr wrap="none" rtlCol="0">
            <a:spAutoFit/>
            <a:scene3d>
              <a:camera prst="orthographicFront"/>
              <a:lightRig rig="freezing" dir="t"/>
            </a:scene3d>
            <a:sp3d extrusionH="57150" contourW="12700" prstMaterial="metal">
              <a:bevelT w="38100" h="38100"/>
              <a:contourClr>
                <a:schemeClr val="bg1">
                  <a:lumMod val="75000"/>
                </a:schemeClr>
              </a:contourClr>
            </a:sp3d>
          </a:bodyPr>
          <a:lstStyle/>
          <a:p>
            <a:r>
              <a:rPr lang="en-US" sz="4800" dirty="0" smtClean="0">
                <a:ln w="10160">
                  <a:solidFill>
                    <a:schemeClr val="tx1">
                      <a:lumMod val="95000"/>
                    </a:schemeClr>
                  </a:solidFill>
                  <a:prstDash val="solid"/>
                </a:ln>
                <a:solidFill>
                  <a:schemeClr val="tx1">
                    <a:lumMod val="75000"/>
                  </a:schemeClr>
                </a:solidFill>
                <a:effectLst>
                  <a:glow rad="127000">
                    <a:schemeClr val="tx1">
                      <a:lumMod val="95000"/>
                      <a:alpha val="75000"/>
                    </a:schemeClr>
                  </a:glow>
                  <a:outerShdw blurRad="38100" dist="32000" dir="5400000" algn="tl">
                    <a:srgbClr val="000000">
                      <a:alpha val="30000"/>
                    </a:srgbClr>
                  </a:outerShdw>
                  <a:reflection stA="61000" endPos="74000" dist="12700" dir="5400000" sy="-100000" algn="bl" rotWithShape="0"/>
                </a:effectLst>
                <a:latin typeface="Avenir Next"/>
              </a:rPr>
              <a:t>Introducing</a:t>
            </a:r>
            <a:r>
              <a:rPr lang="en-US" sz="4800" dirty="0" smtClean="0">
                <a:solidFill>
                  <a:schemeClr val="bg1">
                    <a:lumMod val="50000"/>
                  </a:schemeClr>
                </a:solidFill>
                <a:effectLst>
                  <a:reflection stA="61000" endPos="74000" dist="12700" dir="5400000" sy="-100000" algn="bl" rotWithShape="0"/>
                </a:effectLst>
                <a:latin typeface="Avenir Next"/>
              </a:rPr>
              <a:t> </a:t>
            </a:r>
            <a:r>
              <a:rPr lang="en-US" sz="4800" b="1" i="1" spc="50" dirty="0" smtClean="0">
                <a:ln w="13500">
                  <a:solidFill>
                    <a:schemeClr val="accent1">
                      <a:shade val="2500"/>
                      <a:alpha val="6500"/>
                    </a:schemeClr>
                  </a:solidFill>
                  <a:prstDash val="solid"/>
                </a:ln>
                <a:solidFill>
                  <a:schemeClr val="bg1">
                    <a:lumMod val="50000"/>
                    <a:alpha val="95000"/>
                  </a:schemeClr>
                </a:solidFill>
                <a:effectLst>
                  <a:glow rad="101600">
                    <a:schemeClr val="tx1">
                      <a:alpha val="75000"/>
                    </a:schemeClr>
                  </a:glow>
                  <a:innerShdw blurRad="50900" dist="38500" dir="13500000">
                    <a:srgbClr val="000000">
                      <a:alpha val="60000"/>
                    </a:srgbClr>
                  </a:innerShdw>
                  <a:reflection stA="61000" endPos="74000" dist="12700" dir="5400000" sy="-100000" algn="bl" rotWithShape="0"/>
                </a:effectLst>
                <a:latin typeface="Avenir Next"/>
              </a:rPr>
              <a:t>BIOMATERIALS</a:t>
            </a:r>
            <a:endParaRPr lang="en-US" sz="4800" i="1" dirty="0">
              <a:solidFill>
                <a:schemeClr val="bg1">
                  <a:lumMod val="50000"/>
                  <a:alpha val="95000"/>
                </a:schemeClr>
              </a:solidFill>
              <a:effectLst>
                <a:glow rad="101600">
                  <a:schemeClr val="tx1">
                    <a:alpha val="75000"/>
                  </a:schemeClr>
                </a:glow>
                <a:innerShdw blurRad="50900" dist="38500" dir="13500000">
                  <a:srgbClr val="000000">
                    <a:alpha val="60000"/>
                  </a:srgbClr>
                </a:innerShdw>
                <a:reflection stA="61000" endPos="74000" dist="12700" dir="5400000" sy="-100000" algn="bl" rotWithShape="0"/>
              </a:effectLst>
              <a:latin typeface="Avenir Nex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Fly In"/>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01941" y="2286000"/>
            <a:ext cx="3033712" cy="1865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029200" y="4800600"/>
            <a:ext cx="3579195" cy="1138773"/>
          </a:xfrm>
          <a:prstGeom prst="rect">
            <a:avLst/>
          </a:prstGeom>
          <a:noFill/>
        </p:spPr>
        <p:txBody>
          <a:bodyPr wrap="none" rtlCol="0">
            <a:spAutoFit/>
          </a:bodyPr>
          <a:lstStyle/>
          <a:p>
            <a:pPr algn="ctr"/>
            <a:r>
              <a:rPr lang="en-US" sz="1600" b="1" dirty="0" smtClean="0">
                <a:solidFill>
                  <a:srgbClr val="303069"/>
                </a:solidFill>
                <a:latin typeface="Avenir Next"/>
              </a:rPr>
              <a:t>Teachers in Residence </a:t>
            </a:r>
            <a:r>
              <a:rPr lang="en-US" sz="1600" b="1" dirty="0" err="1" smtClean="0">
                <a:solidFill>
                  <a:srgbClr val="303069"/>
                </a:solidFill>
                <a:latin typeface="Avenir Next"/>
              </a:rPr>
              <a:t>Programme</a:t>
            </a:r>
            <a:endParaRPr lang="en-IE" sz="1600" b="1" dirty="0" smtClean="0">
              <a:solidFill>
                <a:srgbClr val="303069"/>
              </a:solidFill>
              <a:latin typeface="Avenir Next"/>
              <a:cs typeface="Helvetica" panose="020B0604020202020204" pitchFamily="34" charset="0"/>
            </a:endParaRPr>
          </a:p>
          <a:p>
            <a:pPr algn="ctr"/>
            <a:r>
              <a:rPr lang="en-IE" sz="1600" dirty="0" smtClean="0">
                <a:solidFill>
                  <a:srgbClr val="303069"/>
                </a:solidFill>
                <a:latin typeface="Avenir Next"/>
                <a:cs typeface="Helvetica" panose="020B0604020202020204" pitchFamily="34" charset="0"/>
              </a:rPr>
              <a:t>Iseult Mangan and Tom Flanagan</a:t>
            </a:r>
          </a:p>
          <a:p>
            <a:pPr algn="ctr"/>
            <a:endParaRPr lang="en-IE" dirty="0" smtClean="0">
              <a:solidFill>
                <a:srgbClr val="303069"/>
              </a:solidFill>
              <a:latin typeface="Avenir Next"/>
              <a:cs typeface="Helvetica" panose="020B0604020202020204" pitchFamily="34" charset="0"/>
            </a:endParaRPr>
          </a:p>
          <a:p>
            <a:endParaRPr lang="en-US" dirty="0"/>
          </a:p>
        </p:txBody>
      </p:sp>
      <p:pic>
        <p:nvPicPr>
          <p:cNvPr id="4" name="Picture 3" descr="bio-ink.jpg"/>
          <p:cNvPicPr>
            <a:picLocks noChangeAspect="1"/>
          </p:cNvPicPr>
          <p:nvPr/>
        </p:nvPicPr>
        <p:blipFill>
          <a:blip r:embed="rId4"/>
          <a:stretch>
            <a:fillRect/>
          </a:stretch>
        </p:blipFill>
        <p:spPr>
          <a:xfrm>
            <a:off x="1143000" y="2286000"/>
            <a:ext cx="3200400" cy="2514600"/>
          </a:xfrm>
          <a:prstGeom prst="rect">
            <a:avLst/>
          </a:prstGeom>
          <a:effectLst>
            <a:glow rad="101600">
              <a:srgbClr val="34C6DA">
                <a:alpha val="75000"/>
              </a:srgbClr>
            </a:glow>
          </a:effectLst>
          <a:scene3d>
            <a:camera prst="orthographicFront"/>
            <a:lightRig rig="threePt" dir="t"/>
          </a:scene3d>
          <a:sp3d>
            <a:bevelT w="139700" h="139700"/>
            <a:bevelB w="139700" h="139700"/>
          </a:sp3d>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052E5"/>
        </a:solidFill>
        <a:effectLst/>
      </p:bgPr>
    </p:bg>
    <p:spTree>
      <p:nvGrpSpPr>
        <p:cNvPr id="1" name=""/>
        <p:cNvGrpSpPr/>
        <p:nvPr/>
      </p:nvGrpSpPr>
      <p:grpSpPr>
        <a:xfrm>
          <a:off x="0" y="0"/>
          <a:ext cx="0" cy="0"/>
          <a:chOff x="0" y="0"/>
          <a:chExt cx="0" cy="0"/>
        </a:xfrm>
      </p:grpSpPr>
      <p:sp>
        <p:nvSpPr>
          <p:cNvPr id="4" name="TextBox 3"/>
          <p:cNvSpPr txBox="1"/>
          <p:nvPr/>
        </p:nvSpPr>
        <p:spPr>
          <a:xfrm>
            <a:off x="1882290" y="476672"/>
            <a:ext cx="5379421" cy="769441"/>
          </a:xfrm>
          <a:prstGeom prst="rect">
            <a:avLst/>
          </a:prstGeom>
          <a:noFill/>
        </p:spPr>
        <p:txBody>
          <a:bodyPr wrap="none" rtlCol="0">
            <a:spAutoFit/>
            <a:scene3d>
              <a:camera prst="orthographicFront"/>
              <a:lightRig rig="chilly" dir="t"/>
            </a:scene3d>
            <a:sp3d extrusionH="57150" contourW="12700" prstMaterial="plastic">
              <a:bevelT w="50800" h="50800" prst="riblet"/>
              <a:contourClr>
                <a:schemeClr val="tx2"/>
              </a:contourClr>
            </a:sp3d>
          </a:bodyPr>
          <a:lstStyle/>
          <a:p>
            <a:pPr algn="ctr"/>
            <a:r>
              <a:rPr lang="en-US" sz="4400" b="1" dirty="0" smtClean="0">
                <a:solidFill>
                  <a:srgbClr val="1782BF">
                    <a:lumMod val="20000"/>
                    <a:lumOff val="80000"/>
                  </a:srgbClr>
                </a:solidFill>
                <a:latin typeface="Avenir Next"/>
              </a:rPr>
              <a:t>MEDICAL DEVICES</a:t>
            </a:r>
            <a:endParaRPr lang="en-US" sz="4400" b="1" dirty="0">
              <a:solidFill>
                <a:srgbClr val="1782BF">
                  <a:lumMod val="20000"/>
                  <a:lumOff val="80000"/>
                </a:srgbClr>
              </a:solidFill>
              <a:latin typeface="Avenir Next"/>
            </a:endParaRPr>
          </a:p>
        </p:txBody>
      </p:sp>
      <p:sp>
        <p:nvSpPr>
          <p:cNvPr id="5" name="TextBox 4"/>
          <p:cNvSpPr txBox="1"/>
          <p:nvPr/>
        </p:nvSpPr>
        <p:spPr>
          <a:xfrm>
            <a:off x="107504" y="1340768"/>
            <a:ext cx="8928992" cy="2092881"/>
          </a:xfrm>
          <a:prstGeom prst="rect">
            <a:avLst/>
          </a:prstGeom>
          <a:noFill/>
        </p:spPr>
        <p:txBody>
          <a:bodyPr wrap="square" rtlCol="0">
            <a:spAutoFit/>
          </a:bodyPr>
          <a:lstStyle/>
          <a:p>
            <a:r>
              <a:rPr lang="en-IE" sz="2600" dirty="0" smtClean="0">
                <a:solidFill>
                  <a:prstClr val="white"/>
                </a:solidFill>
                <a:latin typeface="Avenir Next"/>
              </a:rPr>
              <a:t>Any material, apparatus, software or other article that is used to:</a:t>
            </a:r>
          </a:p>
          <a:p>
            <a:pPr marL="342900" indent="-342900">
              <a:buFont typeface="Arial" panose="020B0604020202020204" pitchFamily="34" charset="0"/>
              <a:buChar char="•"/>
            </a:pPr>
            <a:r>
              <a:rPr lang="en-IE" sz="2600" i="1" dirty="0" smtClean="0">
                <a:solidFill>
                  <a:prstClr val="white"/>
                </a:solidFill>
                <a:effectLst>
                  <a:outerShdw blurRad="38100" dist="38100" dir="2700000" algn="tl">
                    <a:srgbClr val="000000">
                      <a:alpha val="43137"/>
                    </a:srgbClr>
                  </a:outerShdw>
                </a:effectLst>
                <a:latin typeface="Avenir Next"/>
              </a:rPr>
              <a:t>Diagnose</a:t>
            </a:r>
            <a:r>
              <a:rPr lang="en-IE" sz="2600" dirty="0" smtClean="0">
                <a:solidFill>
                  <a:prstClr val="white"/>
                </a:solidFill>
                <a:latin typeface="Avenir Next"/>
              </a:rPr>
              <a:t>, </a:t>
            </a:r>
            <a:r>
              <a:rPr lang="en-IE" sz="2600" i="1" dirty="0" smtClean="0">
                <a:solidFill>
                  <a:prstClr val="white"/>
                </a:solidFill>
                <a:effectLst>
                  <a:outerShdw blurRad="38100" dist="38100" dir="2700000" algn="tl">
                    <a:srgbClr val="000000">
                      <a:alpha val="43137"/>
                    </a:srgbClr>
                  </a:outerShdw>
                </a:effectLst>
                <a:latin typeface="Avenir Next"/>
              </a:rPr>
              <a:t>prevent</a:t>
            </a:r>
            <a:r>
              <a:rPr lang="en-IE" sz="2600" dirty="0" smtClean="0">
                <a:solidFill>
                  <a:prstClr val="white"/>
                </a:solidFill>
                <a:latin typeface="Avenir Next"/>
              </a:rPr>
              <a:t>, </a:t>
            </a:r>
            <a:r>
              <a:rPr lang="en-IE" sz="2600" i="1" dirty="0" smtClean="0">
                <a:solidFill>
                  <a:prstClr val="white"/>
                </a:solidFill>
                <a:effectLst>
                  <a:outerShdw blurRad="38100" dist="38100" dir="2700000" algn="tl">
                    <a:srgbClr val="000000">
                      <a:alpha val="43137"/>
                    </a:srgbClr>
                  </a:outerShdw>
                </a:effectLst>
                <a:latin typeface="Avenir Next"/>
              </a:rPr>
              <a:t>monitor</a:t>
            </a:r>
            <a:r>
              <a:rPr lang="en-IE" sz="2600" dirty="0" smtClean="0">
                <a:solidFill>
                  <a:prstClr val="white"/>
                </a:solidFill>
                <a:latin typeface="Avenir Next"/>
              </a:rPr>
              <a:t> or </a:t>
            </a:r>
            <a:r>
              <a:rPr lang="en-IE" sz="2600" i="1" dirty="0" smtClean="0">
                <a:solidFill>
                  <a:prstClr val="white"/>
                </a:solidFill>
                <a:effectLst>
                  <a:outerShdw blurRad="38100" dist="38100" dir="2700000" algn="tl">
                    <a:srgbClr val="000000">
                      <a:alpha val="43137"/>
                    </a:srgbClr>
                  </a:outerShdw>
                </a:effectLst>
                <a:latin typeface="Avenir Next"/>
              </a:rPr>
              <a:t>treat</a:t>
            </a:r>
            <a:r>
              <a:rPr lang="en-IE" sz="2600" dirty="0" smtClean="0">
                <a:solidFill>
                  <a:prstClr val="white"/>
                </a:solidFill>
                <a:latin typeface="Avenir Next"/>
              </a:rPr>
              <a:t> a disease or injury</a:t>
            </a:r>
          </a:p>
          <a:p>
            <a:pPr marL="342900" indent="-342900">
              <a:buFont typeface="Arial" panose="020B0604020202020204" pitchFamily="34" charset="0"/>
              <a:buChar char="•"/>
            </a:pPr>
            <a:r>
              <a:rPr lang="en-IE" sz="2600" i="1" dirty="0" smtClean="0">
                <a:solidFill>
                  <a:prstClr val="white"/>
                </a:solidFill>
                <a:effectLst>
                  <a:outerShdw blurRad="38100" dist="38100" dir="2700000" algn="tl">
                    <a:srgbClr val="000000">
                      <a:alpha val="43137"/>
                    </a:srgbClr>
                  </a:outerShdw>
                </a:effectLst>
                <a:latin typeface="Avenir Next"/>
              </a:rPr>
              <a:t>Investigate</a:t>
            </a:r>
            <a:r>
              <a:rPr lang="en-IE" sz="2600" dirty="0" smtClean="0">
                <a:solidFill>
                  <a:prstClr val="white"/>
                </a:solidFill>
                <a:latin typeface="Avenir Next"/>
              </a:rPr>
              <a:t>, </a:t>
            </a:r>
            <a:r>
              <a:rPr lang="en-IE" sz="2600" i="1" dirty="0" smtClean="0">
                <a:solidFill>
                  <a:prstClr val="white"/>
                </a:solidFill>
                <a:effectLst>
                  <a:outerShdw blurRad="38100" dist="38100" dir="2700000" algn="tl">
                    <a:srgbClr val="000000">
                      <a:alpha val="43137"/>
                    </a:srgbClr>
                  </a:outerShdw>
                </a:effectLst>
                <a:latin typeface="Avenir Next"/>
              </a:rPr>
              <a:t>replace</a:t>
            </a:r>
            <a:r>
              <a:rPr lang="en-IE" sz="2600" dirty="0" smtClean="0">
                <a:solidFill>
                  <a:prstClr val="white"/>
                </a:solidFill>
                <a:latin typeface="Avenir Next"/>
              </a:rPr>
              <a:t> or </a:t>
            </a:r>
            <a:r>
              <a:rPr lang="en-IE" sz="2600" i="1" dirty="0" smtClean="0">
                <a:solidFill>
                  <a:prstClr val="white"/>
                </a:solidFill>
                <a:effectLst>
                  <a:outerShdw blurRad="38100" dist="38100" dir="2700000" algn="tl">
                    <a:srgbClr val="000000">
                      <a:alpha val="43137"/>
                    </a:srgbClr>
                  </a:outerShdw>
                </a:effectLst>
                <a:latin typeface="Avenir Next"/>
              </a:rPr>
              <a:t>modify</a:t>
            </a:r>
            <a:r>
              <a:rPr lang="en-IE" sz="2600" dirty="0" smtClean="0">
                <a:solidFill>
                  <a:prstClr val="white"/>
                </a:solidFill>
                <a:latin typeface="Avenir Next"/>
              </a:rPr>
              <a:t> a part or process of the body</a:t>
            </a:r>
            <a:endParaRPr lang="en-US" sz="2600" b="1" dirty="0" smtClean="0">
              <a:solidFill>
                <a:prstClr val="white"/>
              </a:solidFill>
              <a:latin typeface="Avenir Next"/>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5756" y="3409520"/>
            <a:ext cx="4392488" cy="3122784"/>
          </a:xfrm>
          <a:prstGeom prst="rect">
            <a:avLst/>
          </a:prstGeom>
        </p:spPr>
      </p:pic>
    </p:spTree>
    <p:extLst>
      <p:ext uri="{BB962C8B-B14F-4D97-AF65-F5344CB8AC3E}">
        <p14:creationId xmlns:p14="http://schemas.microsoft.com/office/powerpoint/2010/main" val="18510635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bg1">
                <a:tint val="80000"/>
                <a:satMod val="300000"/>
              </a:schemeClr>
            </a:gs>
            <a:gs pos="100000">
              <a:schemeClr val="bg1">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4" name="TextBox 3"/>
          <p:cNvSpPr txBox="1"/>
          <p:nvPr/>
        </p:nvSpPr>
        <p:spPr>
          <a:xfrm>
            <a:off x="1365328" y="188640"/>
            <a:ext cx="6413359" cy="1446550"/>
          </a:xfrm>
          <a:prstGeom prst="rect">
            <a:avLst/>
          </a:prstGeom>
          <a:noFill/>
        </p:spPr>
        <p:txBody>
          <a:bodyPr wrap="none" rtlCol="0">
            <a:spAutoFit/>
            <a:scene3d>
              <a:camera prst="orthographicFront"/>
              <a:lightRig rig="chilly" dir="t"/>
            </a:scene3d>
            <a:sp3d extrusionH="57150" contourW="12700" prstMaterial="plastic">
              <a:bevelT w="50800" h="50800" prst="riblet"/>
              <a:contourClr>
                <a:schemeClr val="tx2"/>
              </a:contourClr>
            </a:sp3d>
          </a:bodyPr>
          <a:lstStyle/>
          <a:p>
            <a:pPr algn="ctr"/>
            <a:r>
              <a:rPr lang="en-US" sz="4400" b="1" dirty="0" smtClean="0">
                <a:solidFill>
                  <a:srgbClr val="1782BF">
                    <a:lumMod val="20000"/>
                    <a:lumOff val="80000"/>
                  </a:srgbClr>
                </a:solidFill>
                <a:latin typeface="Avenir Next"/>
              </a:rPr>
              <a:t>CAN YOU NAME SOME</a:t>
            </a:r>
          </a:p>
          <a:p>
            <a:pPr algn="ctr"/>
            <a:r>
              <a:rPr lang="en-US" sz="4400" b="1" dirty="0" smtClean="0">
                <a:solidFill>
                  <a:srgbClr val="1782BF">
                    <a:lumMod val="20000"/>
                    <a:lumOff val="80000"/>
                  </a:srgbClr>
                </a:solidFill>
                <a:latin typeface="Avenir Next"/>
              </a:rPr>
              <a:t>MEDICAL DEVICES?</a:t>
            </a:r>
            <a:endParaRPr lang="en-US" sz="4400" b="1" dirty="0">
              <a:solidFill>
                <a:srgbClr val="1782BF">
                  <a:lumMod val="20000"/>
                  <a:lumOff val="80000"/>
                </a:srgbClr>
              </a:solidFill>
              <a:latin typeface="Avenir Next"/>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225" y="1662075"/>
            <a:ext cx="8845550" cy="5065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6666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287524" y="3429000"/>
            <a:ext cx="8568952" cy="769441"/>
          </a:xfrm>
          <a:prstGeom prst="rect">
            <a:avLst/>
          </a:prstGeom>
          <a:noFill/>
        </p:spPr>
        <p:txBody>
          <a:bodyPr wrap="square" rtlCol="0">
            <a:spAutoFit/>
            <a:scene3d>
              <a:camera prst="orthographicFront"/>
              <a:lightRig rig="chilly" dir="t"/>
            </a:scene3d>
            <a:sp3d extrusionH="57150" contourW="12700" prstMaterial="plastic">
              <a:bevelT w="50800" h="50800" prst="riblet"/>
              <a:contourClr>
                <a:schemeClr val="tx2"/>
              </a:contourClr>
            </a:sp3d>
          </a:bodyPr>
          <a:lstStyle/>
          <a:p>
            <a:pPr algn="ctr"/>
            <a:r>
              <a:rPr lang="en-US" sz="4400" b="1" dirty="0" smtClean="0">
                <a:solidFill>
                  <a:srgbClr val="1782BF">
                    <a:lumMod val="20000"/>
                    <a:lumOff val="80000"/>
                  </a:srgbClr>
                </a:solidFill>
                <a:latin typeface="Avenir Next"/>
              </a:rPr>
              <a:t>What are </a:t>
            </a:r>
            <a:r>
              <a:rPr lang="en-US" sz="4400" b="1" i="1" spc="50" dirty="0" smtClean="0">
                <a:ln w="13500">
                  <a:solidFill>
                    <a:srgbClr val="073779">
                      <a:shade val="2500"/>
                      <a:alpha val="6500"/>
                    </a:srgbClr>
                  </a:solidFill>
                  <a:prstDash val="solid"/>
                </a:ln>
                <a:solidFill>
                  <a:srgbClr val="7FB23F">
                    <a:lumMod val="50000"/>
                    <a:alpha val="95000"/>
                  </a:srgbClr>
                </a:solidFill>
                <a:effectLst>
                  <a:glow rad="101600">
                    <a:prstClr val="white">
                      <a:alpha val="75000"/>
                    </a:prstClr>
                  </a:glow>
                  <a:innerShdw blurRad="50900" dist="38500" dir="13500000">
                    <a:srgbClr val="000000">
                      <a:alpha val="60000"/>
                    </a:srgbClr>
                  </a:innerShdw>
                  <a:reflection stA="61000" endPos="74000" dist="12700" dir="5400000" sy="-100000" algn="bl" rotWithShape="0"/>
                </a:effectLst>
                <a:latin typeface="Avenir Next"/>
              </a:rPr>
              <a:t>BIOMATERIALS</a:t>
            </a:r>
            <a:r>
              <a:rPr lang="en-US" sz="4400" b="1" dirty="0" smtClean="0">
                <a:solidFill>
                  <a:srgbClr val="1782BF">
                    <a:lumMod val="20000"/>
                    <a:lumOff val="80000"/>
                  </a:srgbClr>
                </a:solidFill>
                <a:latin typeface="Avenir Next"/>
              </a:rPr>
              <a:t>?</a:t>
            </a:r>
            <a:endParaRPr lang="en-US" sz="4400" b="1" dirty="0">
              <a:solidFill>
                <a:srgbClr val="1782BF">
                  <a:lumMod val="20000"/>
                  <a:lumOff val="80000"/>
                </a:srgbClr>
              </a:solidFill>
              <a:latin typeface="Avenir Next"/>
            </a:endParaRPr>
          </a:p>
        </p:txBody>
      </p:sp>
      <p:sp>
        <p:nvSpPr>
          <p:cNvPr id="5" name="TextBox 4"/>
          <p:cNvSpPr txBox="1"/>
          <p:nvPr/>
        </p:nvSpPr>
        <p:spPr>
          <a:xfrm>
            <a:off x="400025" y="1223858"/>
            <a:ext cx="8343951" cy="1446550"/>
          </a:xfrm>
          <a:prstGeom prst="rect">
            <a:avLst/>
          </a:prstGeom>
          <a:noFill/>
        </p:spPr>
        <p:txBody>
          <a:bodyPr wrap="none" rtlCol="0">
            <a:spAutoFit/>
            <a:scene3d>
              <a:camera prst="orthographicFront"/>
              <a:lightRig rig="chilly" dir="t"/>
            </a:scene3d>
            <a:sp3d extrusionH="57150" contourW="12700" prstMaterial="plastic">
              <a:bevelT w="50800" h="50800" prst="riblet"/>
              <a:contourClr>
                <a:schemeClr val="tx2"/>
              </a:contourClr>
            </a:sp3d>
          </a:bodyPr>
          <a:lstStyle/>
          <a:p>
            <a:pPr algn="ctr"/>
            <a:r>
              <a:rPr lang="en-US" sz="4400" b="1" dirty="0" smtClean="0">
                <a:solidFill>
                  <a:srgbClr val="1782BF">
                    <a:lumMod val="20000"/>
                    <a:lumOff val="80000"/>
                  </a:srgbClr>
                </a:solidFill>
                <a:latin typeface="Avenir Next"/>
              </a:rPr>
              <a:t>Biomaterials are used to make</a:t>
            </a:r>
          </a:p>
          <a:p>
            <a:pPr algn="ctr"/>
            <a:r>
              <a:rPr lang="en-US" sz="4400" b="1" dirty="0" smtClean="0">
                <a:solidFill>
                  <a:srgbClr val="1782BF">
                    <a:lumMod val="20000"/>
                    <a:lumOff val="80000"/>
                  </a:srgbClr>
                </a:solidFill>
                <a:latin typeface="Avenir Next"/>
              </a:rPr>
              <a:t>medical devices</a:t>
            </a:r>
            <a:endParaRPr lang="en-US" sz="4400" b="1" dirty="0">
              <a:solidFill>
                <a:srgbClr val="1782BF">
                  <a:lumMod val="20000"/>
                  <a:lumOff val="80000"/>
                </a:srgbClr>
              </a:solidFill>
              <a:latin typeface="Avenir Next"/>
            </a:endParaRPr>
          </a:p>
        </p:txBody>
      </p:sp>
    </p:spTree>
    <p:extLst>
      <p:ext uri="{BB962C8B-B14F-4D97-AF65-F5344CB8AC3E}">
        <p14:creationId xmlns:p14="http://schemas.microsoft.com/office/powerpoint/2010/main" val="3086299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052E5"/>
        </a:solid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323528" y="3505944"/>
            <a:ext cx="8496944" cy="1219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p>
            <a:pPr marL="392113" indent="-290513" algn="just" hangingPunct="1">
              <a:spcAft>
                <a:spcPts val="600"/>
              </a:spcAft>
              <a:buSzPct val="45000"/>
              <a:buFont typeface="Wingdings" charset="2"/>
              <a:buChar char=""/>
              <a:tabLst>
                <a:tab pos="392113" algn="l"/>
                <a:tab pos="839788" algn="l"/>
                <a:tab pos="1289050" algn="l"/>
                <a:tab pos="1738313" algn="l"/>
                <a:tab pos="2187575" algn="l"/>
                <a:tab pos="2636838" algn="l"/>
                <a:tab pos="3086100" algn="l"/>
                <a:tab pos="3535363" algn="l"/>
                <a:tab pos="3984625" algn="l"/>
                <a:tab pos="4433888" algn="l"/>
                <a:tab pos="4883150" algn="l"/>
                <a:tab pos="5332413" algn="l"/>
                <a:tab pos="5781675" algn="l"/>
                <a:tab pos="6230938" algn="l"/>
                <a:tab pos="6680200" algn="l"/>
                <a:tab pos="7129463" algn="l"/>
                <a:tab pos="7578725" algn="l"/>
                <a:tab pos="8027988" algn="l"/>
                <a:tab pos="8477250" algn="l"/>
                <a:tab pos="8926513" algn="l"/>
                <a:tab pos="9375775" algn="l"/>
              </a:tabLst>
            </a:pPr>
            <a:r>
              <a:rPr lang="en-GB" sz="2800" dirty="0" smtClean="0">
                <a:latin typeface="Avenir Next"/>
              </a:rPr>
              <a:t>A biomaterial is made from a </a:t>
            </a:r>
            <a:r>
              <a:rPr lang="en-GB" sz="2800" b="1" dirty="0" smtClean="0">
                <a:solidFill>
                  <a:srgbClr val="70C529"/>
                </a:solidFill>
                <a:latin typeface="Avenir Next"/>
              </a:rPr>
              <a:t>natural</a:t>
            </a:r>
            <a:r>
              <a:rPr lang="en-GB" sz="2800" dirty="0" smtClean="0">
                <a:solidFill>
                  <a:srgbClr val="70C529"/>
                </a:solidFill>
                <a:latin typeface="Avenir Next"/>
              </a:rPr>
              <a:t> </a:t>
            </a:r>
            <a:r>
              <a:rPr lang="en-GB" sz="2800" dirty="0" smtClean="0">
                <a:latin typeface="Avenir Next"/>
              </a:rPr>
              <a:t>or </a:t>
            </a:r>
            <a:r>
              <a:rPr lang="en-GB" sz="2800" b="1" dirty="0" smtClean="0">
                <a:solidFill>
                  <a:schemeClr val="accent1">
                    <a:lumMod val="50000"/>
                  </a:schemeClr>
                </a:solidFill>
                <a:latin typeface="Avenir Next"/>
              </a:rPr>
              <a:t>synthetic</a:t>
            </a:r>
            <a:r>
              <a:rPr lang="en-GB" sz="2800" dirty="0" smtClean="0">
                <a:latin typeface="Avenir Next"/>
              </a:rPr>
              <a:t> material that can be engineered to help the body heal itself</a:t>
            </a:r>
          </a:p>
          <a:p>
            <a:pPr marL="392113" indent="-290513" algn="just" hangingPunct="1">
              <a:spcAft>
                <a:spcPts val="600"/>
              </a:spcAft>
              <a:buSzPct val="45000"/>
              <a:buFont typeface="Wingdings" charset="2"/>
              <a:buChar char=""/>
              <a:tabLst>
                <a:tab pos="392113" algn="l"/>
                <a:tab pos="839788" algn="l"/>
                <a:tab pos="1289050" algn="l"/>
                <a:tab pos="1738313" algn="l"/>
                <a:tab pos="2187575" algn="l"/>
                <a:tab pos="2636838" algn="l"/>
                <a:tab pos="3086100" algn="l"/>
                <a:tab pos="3535363" algn="l"/>
                <a:tab pos="3984625" algn="l"/>
                <a:tab pos="4433888" algn="l"/>
                <a:tab pos="4883150" algn="l"/>
                <a:tab pos="5332413" algn="l"/>
                <a:tab pos="5781675" algn="l"/>
                <a:tab pos="6230938" algn="l"/>
                <a:tab pos="6680200" algn="l"/>
                <a:tab pos="7129463" algn="l"/>
                <a:tab pos="7578725" algn="l"/>
                <a:tab pos="8027988" algn="l"/>
                <a:tab pos="8477250" algn="l"/>
                <a:tab pos="8926513" algn="l"/>
                <a:tab pos="9375775" algn="l"/>
              </a:tabLst>
            </a:pPr>
            <a:r>
              <a:rPr lang="en-GB" sz="2800" dirty="0" smtClean="0">
                <a:latin typeface="Avenir Next"/>
              </a:rPr>
              <a:t>A biomaterial can be introduced into the body as part of an implanted medical device or used to replace an organ</a:t>
            </a:r>
          </a:p>
          <a:p>
            <a:pPr marL="392113" indent="-290513" algn="just" hangingPunct="1">
              <a:spcAft>
                <a:spcPts val="600"/>
              </a:spcAft>
              <a:buSzPct val="45000"/>
              <a:buFont typeface="Wingdings" charset="2"/>
              <a:buChar char=""/>
              <a:tabLst>
                <a:tab pos="392113" algn="l"/>
                <a:tab pos="839788" algn="l"/>
                <a:tab pos="1289050" algn="l"/>
                <a:tab pos="1738313" algn="l"/>
                <a:tab pos="2187575" algn="l"/>
                <a:tab pos="2636838" algn="l"/>
                <a:tab pos="3086100" algn="l"/>
                <a:tab pos="3535363" algn="l"/>
                <a:tab pos="3984625" algn="l"/>
                <a:tab pos="4433888" algn="l"/>
                <a:tab pos="4883150" algn="l"/>
                <a:tab pos="5332413" algn="l"/>
                <a:tab pos="5781675" algn="l"/>
                <a:tab pos="6230938" algn="l"/>
                <a:tab pos="6680200" algn="l"/>
                <a:tab pos="7129463" algn="l"/>
                <a:tab pos="7578725" algn="l"/>
                <a:tab pos="8027988" algn="l"/>
                <a:tab pos="8477250" algn="l"/>
                <a:tab pos="8926513" algn="l"/>
                <a:tab pos="9375775" algn="l"/>
              </a:tabLst>
            </a:pPr>
            <a:r>
              <a:rPr lang="en-GB" sz="2800" dirty="0" smtClean="0">
                <a:latin typeface="Avenir Next"/>
              </a:rPr>
              <a:t>They can be temporary or permanent</a:t>
            </a:r>
          </a:p>
          <a:p>
            <a:pPr marL="392113" indent="-290513" hangingPunct="1">
              <a:spcAft>
                <a:spcPts val="600"/>
              </a:spcAft>
              <a:buSzPct val="45000"/>
              <a:buFont typeface="Wingdings" charset="2"/>
              <a:buChar char=""/>
              <a:tabLst>
                <a:tab pos="392113" algn="l"/>
                <a:tab pos="839788" algn="l"/>
                <a:tab pos="1289050" algn="l"/>
                <a:tab pos="1738313" algn="l"/>
                <a:tab pos="2187575" algn="l"/>
                <a:tab pos="2636838" algn="l"/>
                <a:tab pos="3086100" algn="l"/>
                <a:tab pos="3535363" algn="l"/>
                <a:tab pos="3984625" algn="l"/>
                <a:tab pos="4433888" algn="l"/>
                <a:tab pos="4883150" algn="l"/>
                <a:tab pos="5332413" algn="l"/>
                <a:tab pos="5781675" algn="l"/>
                <a:tab pos="6230938" algn="l"/>
                <a:tab pos="6680200" algn="l"/>
                <a:tab pos="7129463" algn="l"/>
                <a:tab pos="7578725" algn="l"/>
                <a:tab pos="8027988" algn="l"/>
                <a:tab pos="8477250" algn="l"/>
                <a:tab pos="8926513" algn="l"/>
                <a:tab pos="9375775" algn="l"/>
              </a:tabLst>
            </a:pPr>
            <a:endParaRPr lang="en-GB" sz="2400" dirty="0">
              <a:latin typeface="Avenir Next"/>
            </a:endParaRPr>
          </a:p>
        </p:txBody>
      </p:sp>
      <p:sp>
        <p:nvSpPr>
          <p:cNvPr id="4" name="Oval Callout 3"/>
          <p:cNvSpPr/>
          <p:nvPr/>
        </p:nvSpPr>
        <p:spPr>
          <a:xfrm>
            <a:off x="1752601" y="609600"/>
            <a:ext cx="6096000" cy="2209800"/>
          </a:xfrm>
          <a:prstGeom prst="wedgeEllipseCallout">
            <a:avLst>
              <a:gd name="adj1" fmla="val -47722"/>
              <a:gd name="adj2" fmla="val 76679"/>
            </a:avLst>
          </a:prstGeom>
          <a:solidFill>
            <a:srgbClr val="70C529"/>
          </a:solidFill>
          <a:ln>
            <a:solidFill>
              <a:schemeClr val="tx1">
                <a:lumMod val="95000"/>
              </a:schemeClr>
            </a:solidFill>
          </a:ln>
          <a:effectLst>
            <a:glow rad="139700">
              <a:schemeClr val="accent6">
                <a:lumMod val="40000"/>
                <a:lumOff val="60000"/>
                <a:alpha val="86000"/>
              </a:schemeClr>
            </a:glow>
            <a:outerShdw blurRad="180975" dist="330200" dir="5400000" rotWithShape="0">
              <a:srgbClr val="000000">
                <a:alpha val="23000"/>
              </a:srgbClr>
            </a:outerShdw>
            <a:softEdge rad="190500"/>
          </a:effectLst>
          <a:scene3d>
            <a:camera prst="orthographicFront"/>
            <a:lightRig rig="threePt" dir="t"/>
          </a:scene3d>
          <a:sp3d prstMaterial="metal">
            <a:bevelT w="127000" h="127000"/>
            <a:bevelB w="120650" h="127000"/>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endPar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ndParaRPr>
          </a:p>
          <a:p>
            <a:pPr algn="ct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01600">
                    <a:schemeClr val="accent6">
                      <a:lumMod val="20000"/>
                      <a:lumOff val="80000"/>
                      <a:alpha val="75000"/>
                    </a:schemeClr>
                  </a:glow>
                </a:effectLst>
                <a:latin typeface="Avenir Next"/>
              </a:rPr>
              <a:t>What are Biomaterials?</a:t>
            </a:r>
          </a:p>
          <a:p>
            <a:pPr algn="ct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strVal val="#ppt_w*0.05"/>
                                          </p:val>
                                        </p:tav>
                                        <p:tav tm="100000">
                                          <p:val>
                                            <p:strVal val="#ppt_w"/>
                                          </p:val>
                                        </p:tav>
                                      </p:tavLst>
                                    </p:anim>
                                    <p:anim calcmode="lin" valueType="num">
                                      <p:cBhvr>
                                        <p:cTn id="8" dur="2000" fill="hold"/>
                                        <p:tgtEl>
                                          <p:spTgt spid="2"/>
                                        </p:tgtEl>
                                        <p:attrNameLst>
                                          <p:attrName>ppt_h</p:attrName>
                                        </p:attrNameLst>
                                      </p:cBhvr>
                                      <p:tavLst>
                                        <p:tav tm="0">
                                          <p:val>
                                            <p:strVal val="#ppt_h"/>
                                          </p:val>
                                        </p:tav>
                                        <p:tav tm="100000">
                                          <p:val>
                                            <p:strVal val="#ppt_h"/>
                                          </p:val>
                                        </p:tav>
                                      </p:tavLst>
                                    </p:anim>
                                    <p:anim calcmode="lin" valueType="num">
                                      <p:cBhvr>
                                        <p:cTn id="9" dur="2000" fill="hold"/>
                                        <p:tgtEl>
                                          <p:spTgt spid="2"/>
                                        </p:tgtEl>
                                        <p:attrNameLst>
                                          <p:attrName>ppt_x</p:attrName>
                                        </p:attrNameLst>
                                      </p:cBhvr>
                                      <p:tavLst>
                                        <p:tav tm="0">
                                          <p:val>
                                            <p:strVal val="#ppt_x-.2"/>
                                          </p:val>
                                        </p:tav>
                                        <p:tav tm="100000">
                                          <p:val>
                                            <p:strVal val="#ppt_x"/>
                                          </p:val>
                                        </p:tav>
                                      </p:tavLst>
                                    </p:anim>
                                    <p:anim calcmode="lin" valueType="num">
                                      <p:cBhvr>
                                        <p:cTn id="10" dur="2000" fill="hold"/>
                                        <p:tgtEl>
                                          <p:spTgt spid="2"/>
                                        </p:tgtEl>
                                        <p:attrNameLst>
                                          <p:attrName>ppt_y</p:attrName>
                                        </p:attrNameLst>
                                      </p:cBhvr>
                                      <p:tavLst>
                                        <p:tav tm="0">
                                          <p:val>
                                            <p:strVal val="#ppt_y"/>
                                          </p:val>
                                        </p:tav>
                                        <p:tav tm="100000">
                                          <p:val>
                                            <p:strVal val="#ppt_y"/>
                                          </p:val>
                                        </p:tav>
                                      </p:tavLst>
                                    </p:anim>
                                    <p:animEffect transition="in" filter="fade">
                                      <p:cBhvr>
                                        <p:cTn id="1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52600" y="1524000"/>
            <a:ext cx="5797497" cy="5786199"/>
          </a:xfrm>
          <a:prstGeom prst="rect">
            <a:avLst/>
          </a:prstGeom>
          <a:noFill/>
        </p:spPr>
        <p:txBody>
          <a:bodyPr wrap="square" rtlCol="0">
            <a:spAutoFit/>
            <a:scene3d>
              <a:camera prst="orthographicFront"/>
              <a:lightRig rig="threePt" dir="t"/>
            </a:scene3d>
            <a:sp3d extrusionH="57150">
              <a:bevelT w="38100" h="38100"/>
              <a:bevelB w="38100" h="38100"/>
            </a:sp3d>
          </a:bodyPr>
          <a:lstStyle/>
          <a:p>
            <a:endParaRPr lang="en-US" sz="72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venir Next"/>
            </a:endParaRPr>
          </a:p>
          <a:p>
            <a:r>
              <a:rPr lang="en-US" sz="72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venir Next"/>
              </a:rPr>
              <a:t>Biomaterials</a:t>
            </a:r>
          </a:p>
          <a:p>
            <a:pPr marL="392113" indent="-290513">
              <a:spcAft>
                <a:spcPts val="600"/>
              </a:spcAft>
              <a:buSzPct val="45000"/>
              <a:buFont typeface="Wingdings" charset="2"/>
              <a:buChar char=""/>
              <a:tabLst>
                <a:tab pos="392113" algn="l"/>
                <a:tab pos="839788" algn="l"/>
                <a:tab pos="1289050" algn="l"/>
                <a:tab pos="1738313" algn="l"/>
                <a:tab pos="2187575" algn="l"/>
                <a:tab pos="2636838" algn="l"/>
                <a:tab pos="3086100" algn="l"/>
                <a:tab pos="3535363" algn="l"/>
                <a:tab pos="3984625" algn="l"/>
                <a:tab pos="4433888" algn="l"/>
                <a:tab pos="4883150" algn="l"/>
                <a:tab pos="5332413" algn="l"/>
                <a:tab pos="5781675" algn="l"/>
                <a:tab pos="6230938" algn="l"/>
                <a:tab pos="6680200" algn="l"/>
                <a:tab pos="7129463" algn="l"/>
                <a:tab pos="7578725" algn="l"/>
                <a:tab pos="8027988" algn="l"/>
                <a:tab pos="8477250" algn="l"/>
                <a:tab pos="8926513" algn="l"/>
                <a:tab pos="9375775" algn="l"/>
              </a:tabLst>
            </a:pPr>
            <a:endParaRPr lang="en-GB" sz="7200" dirty="0" smtClean="0">
              <a:solidFill>
                <a:srgbClr val="000000"/>
              </a:solidFill>
              <a:latin typeface="Comic Sans MS" panose="030F0702030302020204" pitchFamily="66" charset="0"/>
            </a:endParaRPr>
          </a:p>
          <a:p>
            <a:pPr marL="392113" indent="-290513">
              <a:spcAft>
                <a:spcPts val="600"/>
              </a:spcAft>
              <a:buSzPct val="45000"/>
              <a:buFont typeface="Wingdings" charset="2"/>
              <a:buChar char=""/>
              <a:tabLst>
                <a:tab pos="392113" algn="l"/>
                <a:tab pos="839788" algn="l"/>
                <a:tab pos="1289050" algn="l"/>
                <a:tab pos="1738313" algn="l"/>
                <a:tab pos="2187575" algn="l"/>
                <a:tab pos="2636838" algn="l"/>
                <a:tab pos="3086100" algn="l"/>
                <a:tab pos="3535363" algn="l"/>
                <a:tab pos="3984625" algn="l"/>
                <a:tab pos="4433888" algn="l"/>
                <a:tab pos="4883150" algn="l"/>
                <a:tab pos="5332413" algn="l"/>
                <a:tab pos="5781675" algn="l"/>
                <a:tab pos="6230938" algn="l"/>
                <a:tab pos="6680200" algn="l"/>
                <a:tab pos="7129463" algn="l"/>
                <a:tab pos="7578725" algn="l"/>
                <a:tab pos="8027988" algn="l"/>
                <a:tab pos="8477250" algn="l"/>
                <a:tab pos="8926513" algn="l"/>
                <a:tab pos="9375775" algn="l"/>
              </a:tabLst>
            </a:pPr>
            <a:endParaRPr lang="en-GB" sz="7200" dirty="0" smtClean="0">
              <a:solidFill>
                <a:srgbClr val="000000"/>
              </a:solidFill>
              <a:latin typeface="Comic Sans MS" panose="030F0702030302020204" pitchFamily="66" charset="0"/>
            </a:endParaRPr>
          </a:p>
          <a:p>
            <a:endParaRPr lang="en-US" sz="72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venir Next"/>
            </a:endParaRPr>
          </a:p>
        </p:txBody>
      </p:sp>
      <p:graphicFrame>
        <p:nvGraphicFramePr>
          <p:cNvPr id="5" name="Diagram 4"/>
          <p:cNvGraphicFramePr/>
          <p:nvPr/>
        </p:nvGraphicFramePr>
        <p:xfrm>
          <a:off x="0" y="228600"/>
          <a:ext cx="9144000" cy="662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1295400" y="4495800"/>
            <a:ext cx="184666" cy="369332"/>
          </a:xfrm>
          <a:prstGeom prst="rect">
            <a:avLst/>
          </a:prstGeom>
          <a:noFill/>
        </p:spPr>
        <p:txBody>
          <a:bodyPr wrap="none" rtlCol="0">
            <a:spAutoFit/>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1599FF2A-186C-B048-BBFA-52E3ACDB2024}"/>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D92D4A8E-FE02-B447-B5F8-43EF31B70DB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6512FBDE-89DD-7046-BE3F-68C2E2512362}"/>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911FA316-A144-9947-8850-5B4C0648D546}"/>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B47530EE-1143-2F4B-A2DD-019F27D573F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Rectangle 1"/>
          <p:cNvSpPr/>
          <p:nvPr/>
        </p:nvSpPr>
        <p:spPr>
          <a:xfrm>
            <a:off x="558000" y="1191600"/>
            <a:ext cx="8028000" cy="461665"/>
          </a:xfrm>
          <a:prstGeom prst="rect">
            <a:avLst/>
          </a:prstGeom>
          <a:scene3d>
            <a:camera prst="orthographicFront"/>
            <a:lightRig rig="soft" dir="t"/>
          </a:scene3d>
          <a:sp3d>
            <a:bevelT w="133350" h="127000"/>
            <a:bevelB/>
          </a:sp3d>
        </p:spPr>
        <p:txBody>
          <a:bodyPr wrap="square">
            <a:spAutoFit/>
            <a:sp3d extrusionH="57150" contourW="12700" prstMaterial="plastic">
              <a:bevelT w="50800" h="38100" prst="riblet"/>
              <a:contourClr>
                <a:schemeClr val="tx2">
                  <a:lumMod val="40000"/>
                  <a:lumOff val="60000"/>
                </a:schemeClr>
              </a:contourClr>
            </a:sp3d>
          </a:bodyPr>
          <a:lstStyle/>
          <a:p>
            <a:pPr marL="101600" algn="ctr">
              <a:spcAft>
                <a:spcPts val="600"/>
              </a:spcAft>
              <a:buSzPct val="45000"/>
              <a:tabLst>
                <a:tab pos="392113" algn="l"/>
                <a:tab pos="839788" algn="l"/>
                <a:tab pos="1289050" algn="l"/>
                <a:tab pos="1738313" algn="l"/>
                <a:tab pos="2187575" algn="l"/>
                <a:tab pos="2636838" algn="l"/>
                <a:tab pos="3086100" algn="l"/>
                <a:tab pos="3535363" algn="l"/>
                <a:tab pos="3984625" algn="l"/>
                <a:tab pos="4433888" algn="l"/>
                <a:tab pos="4883150" algn="l"/>
                <a:tab pos="5332413" algn="l"/>
                <a:tab pos="5781675" algn="l"/>
                <a:tab pos="6230938" algn="l"/>
                <a:tab pos="6680200" algn="l"/>
                <a:tab pos="7129463" algn="l"/>
                <a:tab pos="7578725" algn="l"/>
                <a:tab pos="8027988" algn="l"/>
                <a:tab pos="8477250" algn="l"/>
                <a:tab pos="8926513" algn="l"/>
                <a:tab pos="9375775" algn="l"/>
              </a:tabLst>
            </a:pPr>
            <a:r>
              <a:rPr lang="en-GB" sz="2400" dirty="0" smtClean="0">
                <a:ln w="18415" cmpd="sng">
                  <a:solidFill>
                    <a:srgbClr val="FFFFFF"/>
                  </a:solidFill>
                  <a:prstDash val="solid"/>
                </a:ln>
                <a:solidFill>
                  <a:srgbClr val="FFFFFF"/>
                </a:solidFill>
                <a:effectLst>
                  <a:glow rad="12700">
                    <a:srgbClr val="62BCE9">
                      <a:alpha val="89000"/>
                    </a:srgbClr>
                  </a:glow>
                </a:effectLst>
                <a:latin typeface="Avenir Next"/>
              </a:rPr>
              <a:t>Materials made by humans, like plastic or metal</a:t>
            </a:r>
          </a:p>
        </p:txBody>
      </p:sp>
      <p:graphicFrame>
        <p:nvGraphicFramePr>
          <p:cNvPr id="7" name="Diagram 6"/>
          <p:cNvGraphicFramePr/>
          <p:nvPr>
            <p:extLst>
              <p:ext uri="{D42A27DB-BD31-4B8C-83A1-F6EECF244321}">
                <p14:modId xmlns:p14="http://schemas.microsoft.com/office/powerpoint/2010/main" val="3890654565"/>
              </p:ext>
            </p:extLst>
          </p:nvPr>
        </p:nvGraphicFramePr>
        <p:xfrm>
          <a:off x="675134" y="5029200"/>
          <a:ext cx="7739755" cy="11699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675837" y="609599"/>
            <a:ext cx="7792326" cy="769441"/>
          </a:xfrm>
          <a:prstGeom prst="rect">
            <a:avLst/>
          </a:prstGeom>
          <a:noFill/>
        </p:spPr>
        <p:txBody>
          <a:bodyPr wrap="none" rtlCol="0">
            <a:spAutoFit/>
            <a:scene3d>
              <a:camera prst="orthographicFront"/>
              <a:lightRig rig="chilly" dir="t"/>
            </a:scene3d>
            <a:sp3d extrusionH="57150" contourW="12700" prstMaterial="plastic">
              <a:bevelT w="50800" h="50800" prst="riblet"/>
              <a:contourClr>
                <a:schemeClr val="tx2"/>
              </a:contourClr>
            </a:sp3d>
          </a:bodyPr>
          <a:lstStyle/>
          <a:p>
            <a:pPr algn="ctr"/>
            <a:r>
              <a:rPr lang="en-US" sz="4400" b="1" dirty="0" smtClean="0">
                <a:solidFill>
                  <a:srgbClr val="1782BF">
                    <a:lumMod val="20000"/>
                    <a:lumOff val="80000"/>
                  </a:srgbClr>
                </a:solidFill>
                <a:latin typeface="Avenir Next"/>
              </a:rPr>
              <a:t>SYNTHETIC BIOMATERIALS</a:t>
            </a:r>
            <a:endParaRPr lang="en-US" sz="4400" b="1" dirty="0">
              <a:solidFill>
                <a:srgbClr val="1782BF">
                  <a:lumMod val="20000"/>
                  <a:lumOff val="80000"/>
                </a:srgbClr>
              </a:solidFill>
              <a:latin typeface="Avenir Next"/>
            </a:endParaRPr>
          </a:p>
        </p:txBody>
      </p:sp>
      <p:pic>
        <p:nvPicPr>
          <p:cNvPr id="3074"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71613" y="2185988"/>
            <a:ext cx="6200775" cy="2500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01883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3" name="Rectangle 2"/>
          <p:cNvSpPr/>
          <p:nvPr/>
        </p:nvSpPr>
        <p:spPr>
          <a:xfrm>
            <a:off x="1116000" y="1189708"/>
            <a:ext cx="6912000" cy="461665"/>
          </a:xfrm>
          <a:prstGeom prst="rect">
            <a:avLst/>
          </a:prstGeom>
        </p:spPr>
        <p:txBody>
          <a:bodyPr wrap="square">
            <a:spAutoFit/>
          </a:bodyPr>
          <a:lstStyle/>
          <a:p>
            <a:pPr marL="101600" algn="ctr">
              <a:spcAft>
                <a:spcPts val="1425"/>
              </a:spcAft>
              <a:buSzPct val="45000"/>
              <a:tabLst>
                <a:tab pos="392113" algn="l"/>
                <a:tab pos="839788" algn="l"/>
                <a:tab pos="1289050" algn="l"/>
                <a:tab pos="1738313" algn="l"/>
                <a:tab pos="2187575" algn="l"/>
                <a:tab pos="2636838" algn="l"/>
                <a:tab pos="3086100" algn="l"/>
                <a:tab pos="3535363" algn="l"/>
                <a:tab pos="3984625" algn="l"/>
                <a:tab pos="4433888" algn="l"/>
                <a:tab pos="4883150" algn="l"/>
                <a:tab pos="5332413" algn="l"/>
                <a:tab pos="5781675" algn="l"/>
                <a:tab pos="6230938" algn="l"/>
                <a:tab pos="6680200" algn="l"/>
                <a:tab pos="7129463" algn="l"/>
                <a:tab pos="7578725" algn="l"/>
                <a:tab pos="8027988" algn="l"/>
                <a:tab pos="8477250" algn="l"/>
                <a:tab pos="8926513" algn="l"/>
                <a:tab pos="9375775" algn="l"/>
              </a:tabLst>
            </a:pPr>
            <a:r>
              <a:rPr lang="en-GB" sz="2400" b="1" spc="50" dirty="0" smtClean="0">
                <a:ln w="13500">
                  <a:solidFill>
                    <a:schemeClr val="accent1">
                      <a:shade val="2500"/>
                      <a:alpha val="6500"/>
                    </a:schemeClr>
                  </a:solidFill>
                  <a:prstDash val="solid"/>
                </a:ln>
                <a:solidFill>
                  <a:srgbClr val="70C529"/>
                </a:solidFill>
                <a:effectLst>
                  <a:innerShdw blurRad="50900" dist="38500" dir="13500000">
                    <a:srgbClr val="000000">
                      <a:alpha val="60000"/>
                    </a:srgbClr>
                  </a:innerShdw>
                </a:effectLst>
                <a:latin typeface="Avenir Next"/>
              </a:rPr>
              <a:t>Materials from </a:t>
            </a:r>
            <a:r>
              <a:rPr lang="en-GB" sz="2400" b="1" spc="50" dirty="0">
                <a:ln w="13500">
                  <a:solidFill>
                    <a:schemeClr val="accent1">
                      <a:shade val="2500"/>
                      <a:alpha val="6500"/>
                    </a:schemeClr>
                  </a:solidFill>
                  <a:prstDash val="solid"/>
                </a:ln>
                <a:solidFill>
                  <a:srgbClr val="70C529"/>
                </a:solidFill>
                <a:effectLst>
                  <a:innerShdw blurRad="50900" dist="38500" dir="13500000">
                    <a:srgbClr val="000000">
                      <a:alpha val="60000"/>
                    </a:srgbClr>
                  </a:innerShdw>
                </a:effectLst>
                <a:latin typeface="Avenir Next"/>
              </a:rPr>
              <a:t>nature and </a:t>
            </a:r>
            <a:r>
              <a:rPr lang="en-GB" sz="2400" b="1" spc="50" dirty="0" smtClean="0">
                <a:ln w="13500">
                  <a:solidFill>
                    <a:schemeClr val="accent1">
                      <a:shade val="2500"/>
                      <a:alpha val="6500"/>
                    </a:schemeClr>
                  </a:solidFill>
                  <a:prstDash val="solid"/>
                </a:ln>
                <a:solidFill>
                  <a:srgbClr val="70C529"/>
                </a:solidFill>
                <a:effectLst>
                  <a:innerShdw blurRad="50900" dist="38500" dir="13500000">
                    <a:srgbClr val="000000">
                      <a:alpha val="60000"/>
                    </a:srgbClr>
                  </a:innerShdw>
                </a:effectLst>
                <a:latin typeface="Avenir Next"/>
              </a:rPr>
              <a:t>made from cells</a:t>
            </a:r>
            <a:endParaRPr lang="en-GB" sz="2400" b="1" spc="50" dirty="0">
              <a:ln w="13500">
                <a:solidFill>
                  <a:schemeClr val="accent1">
                    <a:shade val="2500"/>
                    <a:alpha val="6500"/>
                  </a:schemeClr>
                </a:solidFill>
                <a:prstDash val="solid"/>
              </a:ln>
              <a:solidFill>
                <a:srgbClr val="70C529"/>
              </a:solidFill>
              <a:effectLst>
                <a:innerShdw blurRad="50900" dist="38500" dir="13500000">
                  <a:srgbClr val="000000">
                    <a:alpha val="60000"/>
                  </a:srgbClr>
                </a:innerShdw>
              </a:effectLst>
              <a:latin typeface="Avenir Next"/>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6209" y="3714928"/>
            <a:ext cx="2476500" cy="2019724"/>
          </a:xfrm>
          <a:prstGeom prst="rect">
            <a:avLst/>
          </a:prstGeom>
          <a:noFill/>
          <a:ln>
            <a:noFill/>
          </a:ln>
          <a:effectLst>
            <a:glow rad="101600">
              <a:schemeClr val="tx1">
                <a:alpha val="75000"/>
              </a:schemeClr>
            </a:glow>
          </a:effectLst>
          <a:scene3d>
            <a:camera prst="orthographicFront"/>
            <a:lightRig rig="threePt" dir="t"/>
          </a:scene3d>
          <a:sp3d>
            <a:bevelT w="127000" h="127000"/>
            <a:bevelB w="127000" h="127000"/>
          </a:sp3d>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6209" y="1696052"/>
            <a:ext cx="2476500" cy="2018876"/>
          </a:xfrm>
          <a:prstGeom prst="rect">
            <a:avLst/>
          </a:prstGeom>
          <a:effectLst>
            <a:glow rad="101600">
              <a:schemeClr val="tx1">
                <a:alpha val="75000"/>
              </a:schemeClr>
            </a:glow>
          </a:effectLst>
          <a:scene3d>
            <a:camera prst="orthographicFront"/>
            <a:lightRig rig="threePt" dir="t"/>
          </a:scene3d>
          <a:sp3d prstMaterial="plastic">
            <a:bevelT w="127000" h="127000"/>
            <a:bevelB w="127000" h="127000"/>
          </a:sp3d>
        </p:spPr>
      </p:pic>
      <p:pic>
        <p:nvPicPr>
          <p:cNvPr id="11"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2709" y="3714928"/>
            <a:ext cx="2636496" cy="2019724"/>
          </a:xfrm>
          <a:prstGeom prst="rect">
            <a:avLst/>
          </a:prstGeom>
          <a:noFill/>
          <a:ln>
            <a:noFill/>
          </a:ln>
          <a:effectLst>
            <a:glow rad="101600">
              <a:schemeClr val="tx1">
                <a:alpha val="75000"/>
              </a:schemeClr>
            </a:glow>
          </a:effectLst>
          <a:scene3d>
            <a:camera prst="orthographicFront"/>
            <a:lightRig rig="threePt" dir="t"/>
          </a:scene3d>
          <a:sp3d>
            <a:bevelT w="127000" h="127000"/>
            <a:bevelB w="127000" h="127000"/>
          </a:sp3d>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Picture 13"/>
          <p:cNvPicPr>
            <a:picLocks noChangeAspect="1" noChangeArrowheads="1"/>
          </p:cNvPicPr>
          <p:nvPr/>
        </p:nvPicPr>
        <p:blipFill rotWithShape="1">
          <a:blip r:embed="rId6">
            <a:extLst>
              <a:ext uri="{28A0092B-C50C-407E-A947-70E740481C1C}">
                <a14:useLocalDpi xmlns:a14="http://schemas.microsoft.com/office/drawing/2010/main" val="0"/>
              </a:ext>
            </a:extLst>
          </a:blip>
          <a:srcRect l="24244" t="32608" r="8872" b="11405"/>
          <a:stretch/>
        </p:blipFill>
        <p:spPr bwMode="auto">
          <a:xfrm>
            <a:off x="4452709" y="1696052"/>
            <a:ext cx="2636496" cy="2018876"/>
          </a:xfrm>
          <a:prstGeom prst="rect">
            <a:avLst/>
          </a:prstGeom>
          <a:noFill/>
          <a:ln>
            <a:noFill/>
          </a:ln>
          <a:effectLst>
            <a:glow rad="101600">
              <a:schemeClr val="tx1">
                <a:alpha val="75000"/>
              </a:schemeClr>
            </a:glow>
          </a:effectLst>
          <a:scene3d>
            <a:camera prst="orthographicFront"/>
            <a:lightRig rig="threePt" dir="t"/>
          </a:scene3d>
          <a:sp3d prstMaterial="plastic">
            <a:bevelT w="127000" h="127000"/>
            <a:bevelB w="127000" h="127000"/>
          </a:sp3d>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TextBox 11"/>
          <p:cNvSpPr txBox="1"/>
          <p:nvPr/>
        </p:nvSpPr>
        <p:spPr>
          <a:xfrm>
            <a:off x="7141840" y="2175339"/>
            <a:ext cx="1800000" cy="1198800"/>
          </a:xfrm>
          <a:prstGeom prst="rect">
            <a:avLst/>
          </a:prstGeom>
          <a:noFill/>
        </p:spPr>
        <p:txBody>
          <a:bodyPr wrap="square" rtlCol="0">
            <a:spAutoFit/>
          </a:bodyPr>
          <a:lstStyle/>
          <a:p>
            <a:pPr lvl="0" algn="ctr"/>
            <a:r>
              <a:rPr lang="en-GB" b="1" dirty="0">
                <a:latin typeface="Avenir Next"/>
              </a:rPr>
              <a:t>S</a:t>
            </a:r>
            <a:r>
              <a:rPr lang="en-GB" b="1" dirty="0" smtClean="0">
                <a:latin typeface="Avenir Next"/>
              </a:rPr>
              <a:t>hells of crabs and prawns</a:t>
            </a:r>
          </a:p>
          <a:p>
            <a:pPr lvl="0" algn="ctr"/>
            <a:r>
              <a:rPr lang="en-GB" dirty="0" smtClean="0">
                <a:latin typeface="Avenir Next"/>
              </a:rPr>
              <a:t> </a:t>
            </a:r>
            <a:endParaRPr lang="en-US" dirty="0" smtClean="0"/>
          </a:p>
          <a:p>
            <a:pPr algn="ctr"/>
            <a:endParaRPr lang="en-US" dirty="0"/>
          </a:p>
        </p:txBody>
      </p:sp>
      <p:sp>
        <p:nvSpPr>
          <p:cNvPr id="13" name="TextBox 12"/>
          <p:cNvSpPr txBox="1"/>
          <p:nvPr/>
        </p:nvSpPr>
        <p:spPr>
          <a:xfrm>
            <a:off x="107504" y="2174575"/>
            <a:ext cx="1800000" cy="1200329"/>
          </a:xfrm>
          <a:prstGeom prst="rect">
            <a:avLst/>
          </a:prstGeom>
          <a:noFill/>
        </p:spPr>
        <p:txBody>
          <a:bodyPr wrap="square" rtlCol="0">
            <a:spAutoFit/>
          </a:bodyPr>
          <a:lstStyle/>
          <a:p>
            <a:pPr lvl="0" algn="ctr"/>
            <a:r>
              <a:rPr lang="en-IE" b="1" dirty="0" smtClean="0">
                <a:latin typeface="Avenir Next"/>
              </a:rPr>
              <a:t>Algae found in freshwater and seawater</a:t>
            </a:r>
            <a:endParaRPr lang="en-US" b="1" dirty="0" smtClean="0"/>
          </a:p>
          <a:p>
            <a:endParaRPr lang="en-US" dirty="0"/>
          </a:p>
        </p:txBody>
      </p:sp>
      <p:sp>
        <p:nvSpPr>
          <p:cNvPr id="15" name="TextBox 14"/>
          <p:cNvSpPr txBox="1"/>
          <p:nvPr/>
        </p:nvSpPr>
        <p:spPr>
          <a:xfrm>
            <a:off x="107504" y="4274598"/>
            <a:ext cx="1800000" cy="1200329"/>
          </a:xfrm>
          <a:prstGeom prst="rect">
            <a:avLst/>
          </a:prstGeom>
          <a:noFill/>
        </p:spPr>
        <p:txBody>
          <a:bodyPr wrap="square" rtlCol="0">
            <a:spAutoFit/>
          </a:bodyPr>
          <a:lstStyle/>
          <a:p>
            <a:pPr lvl="0" algn="ctr"/>
            <a:r>
              <a:rPr lang="en-GB" b="1" dirty="0" smtClean="0">
                <a:latin typeface="Avenir Next"/>
              </a:rPr>
              <a:t>Silk from butterfly </a:t>
            </a:r>
          </a:p>
          <a:p>
            <a:pPr lvl="0" algn="ctr"/>
            <a:r>
              <a:rPr lang="en-GB" b="1" dirty="0" smtClean="0">
                <a:latin typeface="Avenir Next"/>
              </a:rPr>
              <a:t>cocoons</a:t>
            </a:r>
            <a:endParaRPr lang="en-US" b="1" dirty="0" smtClean="0"/>
          </a:p>
          <a:p>
            <a:endParaRPr lang="en-US" dirty="0"/>
          </a:p>
        </p:txBody>
      </p:sp>
      <p:sp>
        <p:nvSpPr>
          <p:cNvPr id="17" name="TextBox 16"/>
          <p:cNvSpPr txBox="1"/>
          <p:nvPr/>
        </p:nvSpPr>
        <p:spPr>
          <a:xfrm>
            <a:off x="912199" y="609600"/>
            <a:ext cx="7319602" cy="769441"/>
          </a:xfrm>
          <a:prstGeom prst="rect">
            <a:avLst/>
          </a:prstGeom>
          <a:noFill/>
        </p:spPr>
        <p:txBody>
          <a:bodyPr wrap="none" rtlCol="0">
            <a:spAutoFit/>
            <a:scene3d>
              <a:camera prst="orthographicFront"/>
              <a:lightRig rig="chilly" dir="t"/>
            </a:scene3d>
            <a:sp3d extrusionH="57150" contourW="12700" prstMaterial="plastic">
              <a:bevelT w="50800" h="50800" prst="riblet"/>
              <a:contourClr>
                <a:schemeClr val="tx2"/>
              </a:contourClr>
            </a:sp3d>
          </a:bodyPr>
          <a:lstStyle/>
          <a:p>
            <a:r>
              <a:rPr lang="en-US" sz="4400" b="1" dirty="0" smtClean="0">
                <a:solidFill>
                  <a:schemeClr val="bg2">
                    <a:lumMod val="20000"/>
                    <a:lumOff val="80000"/>
                  </a:schemeClr>
                </a:solidFill>
                <a:latin typeface="Avenir Next"/>
              </a:rPr>
              <a:t>NATURAL BIOMATERIALS</a:t>
            </a:r>
            <a:endParaRPr lang="en-US" sz="4400" b="1" dirty="0">
              <a:solidFill>
                <a:schemeClr val="bg2">
                  <a:lumMod val="20000"/>
                  <a:lumOff val="80000"/>
                </a:schemeClr>
              </a:solidFill>
              <a:latin typeface="Avenir Next"/>
            </a:endParaRPr>
          </a:p>
        </p:txBody>
      </p:sp>
      <p:sp>
        <p:nvSpPr>
          <p:cNvPr id="19" name="TextBox 18"/>
          <p:cNvSpPr txBox="1"/>
          <p:nvPr/>
        </p:nvSpPr>
        <p:spPr>
          <a:xfrm>
            <a:off x="595033" y="6096000"/>
            <a:ext cx="7953934" cy="369332"/>
          </a:xfrm>
          <a:prstGeom prst="rect">
            <a:avLst/>
          </a:prstGeom>
          <a:noFill/>
        </p:spPr>
        <p:txBody>
          <a:bodyPr wrap="none" rtlCol="0">
            <a:spAutoFit/>
          </a:bodyPr>
          <a:lstStyle/>
          <a:p>
            <a:r>
              <a:rPr lang="en-US" b="1" dirty="0" smtClean="0">
                <a:solidFill>
                  <a:schemeClr val="accent1">
                    <a:lumMod val="50000"/>
                  </a:schemeClr>
                </a:solidFill>
                <a:latin typeface="Avenir Next"/>
              </a:rPr>
              <a:t>Good:</a:t>
            </a:r>
            <a:r>
              <a:rPr lang="en-US" b="1" dirty="0" smtClean="0">
                <a:latin typeface="Avenir Next"/>
              </a:rPr>
              <a:t> The body likes them                         </a:t>
            </a:r>
            <a:r>
              <a:rPr lang="en-US" b="1" dirty="0" smtClean="0">
                <a:solidFill>
                  <a:schemeClr val="accent1">
                    <a:lumMod val="50000"/>
                  </a:schemeClr>
                </a:solidFill>
                <a:latin typeface="Avenir Next"/>
              </a:rPr>
              <a:t>Bad:  </a:t>
            </a:r>
            <a:r>
              <a:rPr lang="en-US" b="1" dirty="0" smtClean="0">
                <a:latin typeface="Avenir Next"/>
              </a:rPr>
              <a:t>People can’t make them      </a:t>
            </a:r>
            <a:endParaRPr lang="en-US" b="1" dirty="0">
              <a:latin typeface="Avenir Next"/>
            </a:endParaRPr>
          </a:p>
        </p:txBody>
      </p:sp>
      <p:sp>
        <p:nvSpPr>
          <p:cNvPr id="18" name="TextBox 17"/>
          <p:cNvSpPr txBox="1"/>
          <p:nvPr/>
        </p:nvSpPr>
        <p:spPr>
          <a:xfrm>
            <a:off x="7141840" y="4274598"/>
            <a:ext cx="1800000" cy="1200329"/>
          </a:xfrm>
          <a:prstGeom prst="rect">
            <a:avLst/>
          </a:prstGeom>
          <a:noFill/>
        </p:spPr>
        <p:txBody>
          <a:bodyPr wrap="square" rtlCol="0">
            <a:spAutoFit/>
          </a:bodyPr>
          <a:lstStyle/>
          <a:p>
            <a:pPr lvl="0" algn="ctr"/>
            <a:r>
              <a:rPr lang="en-GB" b="1" dirty="0" smtClean="0">
                <a:latin typeface="Avenir Next"/>
              </a:rPr>
              <a:t>Alginate from seaweed</a:t>
            </a:r>
          </a:p>
          <a:p>
            <a:pPr lvl="0" algn="ctr"/>
            <a:r>
              <a:rPr lang="en-GB" dirty="0" smtClean="0">
                <a:latin typeface="Avenir Next"/>
              </a:rPr>
              <a:t> </a:t>
            </a:r>
            <a:endParaRPr lang="en-US" dirty="0" smtClean="0"/>
          </a:p>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1"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in)">
                                      <p:cBhvr>
                                        <p:cTn id="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5E5E5E"/>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480" r="1894"/>
          <a:stretch/>
        </p:blipFill>
        <p:spPr>
          <a:xfrm>
            <a:off x="1219200" y="4490461"/>
            <a:ext cx="3352800" cy="1757939"/>
          </a:xfrm>
          <a:prstGeom prst="rect">
            <a:avLst/>
          </a:prstGeom>
          <a:effectLst>
            <a:glow rad="101600">
              <a:schemeClr val="tx1">
                <a:lumMod val="85000"/>
                <a:alpha val="75000"/>
              </a:schemeClr>
            </a:glow>
          </a:effectLst>
          <a:scene3d>
            <a:camera prst="orthographicFront"/>
            <a:lightRig rig="soft" dir="t"/>
          </a:scene3d>
          <a:sp3d prstMaterial="plastic">
            <a:bevelT w="127000" h="133350"/>
            <a:bevelB w="127000" h="139700"/>
          </a:sp3d>
        </p:spPr>
      </p:pic>
      <p:pic>
        <p:nvPicPr>
          <p:cNvPr id="4" name="Picture 3"/>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4876799" y="814722"/>
            <a:ext cx="3276601" cy="1863416"/>
          </a:xfrm>
          <a:prstGeom prst="rect">
            <a:avLst/>
          </a:prstGeom>
          <a:effectLst>
            <a:glow rad="101600">
              <a:schemeClr val="tx1">
                <a:lumMod val="95000"/>
                <a:alpha val="75000"/>
              </a:schemeClr>
            </a:glow>
          </a:effectLst>
          <a:scene3d>
            <a:camera prst="orthographicFront"/>
            <a:lightRig rig="threePt" dir="t"/>
          </a:scene3d>
          <a:sp3d>
            <a:bevelT w="127000" h="127000"/>
          </a:sp3d>
        </p:spPr>
      </p:pic>
      <p:pic>
        <p:nvPicPr>
          <p:cNvPr id="5" name="Picture 4"/>
          <p:cNvPicPr>
            <a:picLocks noChangeAspect="1"/>
          </p:cNvPicPr>
          <p:nvPr/>
        </p:nvPicPr>
        <p:blipFill rotWithShape="1">
          <a:blip r:embed="rId6">
            <a:extLst>
              <a:ext uri="{28A0092B-C50C-407E-A947-70E740481C1C}">
                <a14:useLocalDpi xmlns:a14="http://schemas.microsoft.com/office/drawing/2010/main" val="0"/>
              </a:ext>
            </a:extLst>
          </a:blip>
          <a:srcRect t="4056" r="2578"/>
          <a:stretch/>
        </p:blipFill>
        <p:spPr>
          <a:xfrm>
            <a:off x="1219200" y="814720"/>
            <a:ext cx="3400846" cy="1863418"/>
          </a:xfrm>
          <a:prstGeom prst="rect">
            <a:avLst/>
          </a:prstGeom>
          <a:effectLst>
            <a:glow rad="101600">
              <a:schemeClr val="tx1">
                <a:lumMod val="95000"/>
                <a:alpha val="75000"/>
              </a:schemeClr>
            </a:glow>
          </a:effectLst>
          <a:scene3d>
            <a:camera prst="orthographicFront"/>
            <a:lightRig rig="threePt" dir="t"/>
          </a:scene3d>
          <a:sp3d>
            <a:bevelT w="127000" h="127000"/>
          </a:sp3d>
        </p:spPr>
      </p:pic>
      <p:pic>
        <p:nvPicPr>
          <p:cNvPr id="6" name="Picture 5"/>
          <p:cNvPicPr>
            <a:picLocks noChangeAspect="1"/>
          </p:cNvPicPr>
          <p:nvPr/>
        </p:nvPicPr>
        <p:blipFill rotWithShape="1">
          <a:blip r:embed="rId7" cstate="print">
            <a:extLst>
              <a:ext uri="{28A0092B-C50C-407E-A947-70E740481C1C}">
                <a14:useLocalDpi xmlns:a14="http://schemas.microsoft.com/office/drawing/2010/main" val="0"/>
              </a:ext>
            </a:extLst>
          </a:blip>
          <a:srcRect l="19606" t="18892" r="32674" b="14830"/>
          <a:stretch/>
        </p:blipFill>
        <p:spPr>
          <a:xfrm>
            <a:off x="4876799" y="4490461"/>
            <a:ext cx="3276601" cy="1757939"/>
          </a:xfrm>
          <a:prstGeom prst="rect">
            <a:avLst/>
          </a:prstGeom>
          <a:effectLst>
            <a:glow rad="101600">
              <a:schemeClr val="tx1">
                <a:lumMod val="85000"/>
                <a:alpha val="75000"/>
              </a:schemeClr>
            </a:glow>
          </a:effectLst>
          <a:scene3d>
            <a:camera prst="orthographicFront"/>
            <a:lightRig rig="threePt" dir="t"/>
          </a:scene3d>
          <a:sp3d>
            <a:bevelT w="127000" h="127000"/>
            <a:bevelB w="127000" h="127000"/>
          </a:sp3d>
        </p:spPr>
      </p:pic>
      <p:sp>
        <p:nvSpPr>
          <p:cNvPr id="7" name="TextBox 6"/>
          <p:cNvSpPr txBox="1"/>
          <p:nvPr/>
        </p:nvSpPr>
        <p:spPr>
          <a:xfrm>
            <a:off x="838200" y="6166862"/>
            <a:ext cx="1739121" cy="523220"/>
          </a:xfrm>
          <a:prstGeom prst="rect">
            <a:avLst/>
          </a:prstGeom>
          <a:noFill/>
        </p:spPr>
        <p:txBody>
          <a:bodyPr wrap="none" rtlCol="0">
            <a:spAutoFit/>
          </a:bodyPr>
          <a:lstStyle/>
          <a:p>
            <a:r>
              <a:rPr lang="en-IE" sz="2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Next"/>
              </a:rPr>
              <a:t>Sponges</a:t>
            </a:r>
            <a:endParaRPr lang="en-GB" sz="28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Next"/>
            </a:endParaRPr>
          </a:p>
        </p:txBody>
      </p:sp>
      <p:sp>
        <p:nvSpPr>
          <p:cNvPr id="8" name="TextBox 7"/>
          <p:cNvSpPr txBox="1"/>
          <p:nvPr/>
        </p:nvSpPr>
        <p:spPr>
          <a:xfrm>
            <a:off x="6172200" y="291501"/>
            <a:ext cx="2830263" cy="523220"/>
          </a:xfrm>
          <a:prstGeom prst="rect">
            <a:avLst/>
          </a:prstGeom>
          <a:noFill/>
        </p:spPr>
        <p:txBody>
          <a:bodyPr wrap="square" rtlCol="0">
            <a:spAutoFit/>
          </a:bodyPr>
          <a:lstStyle/>
          <a:p>
            <a:r>
              <a:rPr lang="en-IE" sz="2800" b="1" spc="50" dirty="0" err="1"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Next"/>
              </a:rPr>
              <a:t>Nanospheres</a:t>
            </a:r>
            <a:endParaRPr lang="en-GB" sz="28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Next"/>
            </a:endParaRPr>
          </a:p>
        </p:txBody>
      </p:sp>
      <p:sp>
        <p:nvSpPr>
          <p:cNvPr id="9" name="TextBox 8"/>
          <p:cNvSpPr txBox="1"/>
          <p:nvPr/>
        </p:nvSpPr>
        <p:spPr>
          <a:xfrm>
            <a:off x="838200" y="291501"/>
            <a:ext cx="1279204" cy="523220"/>
          </a:xfrm>
          <a:prstGeom prst="rect">
            <a:avLst/>
          </a:prstGeom>
          <a:noFill/>
        </p:spPr>
        <p:txBody>
          <a:bodyPr wrap="none" rtlCol="0">
            <a:spAutoFit/>
          </a:bodyPr>
          <a:lstStyle/>
          <a:p>
            <a:r>
              <a:rPr lang="en-IE" sz="2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Next"/>
              </a:rPr>
              <a:t>Fibres</a:t>
            </a:r>
            <a:endParaRPr lang="en-GB" sz="28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Next"/>
            </a:endParaRPr>
          </a:p>
        </p:txBody>
      </p:sp>
      <p:sp>
        <p:nvSpPr>
          <p:cNvPr id="10" name="TextBox 9"/>
          <p:cNvSpPr txBox="1"/>
          <p:nvPr/>
        </p:nvSpPr>
        <p:spPr>
          <a:xfrm>
            <a:off x="7010400" y="6166862"/>
            <a:ext cx="1637911" cy="523220"/>
          </a:xfrm>
          <a:prstGeom prst="rect">
            <a:avLst/>
          </a:prstGeom>
          <a:noFill/>
        </p:spPr>
        <p:txBody>
          <a:bodyPr wrap="none" rtlCol="0">
            <a:spAutoFit/>
          </a:bodyPr>
          <a:lstStyle/>
          <a:p>
            <a:r>
              <a:rPr lang="en-IE"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venir Next"/>
              </a:rPr>
              <a:t> </a:t>
            </a:r>
            <a:r>
              <a:rPr lang="en-IE" sz="2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Next"/>
              </a:rPr>
              <a:t>Meshes</a:t>
            </a:r>
            <a:endParaRPr lang="en-GB" sz="28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Next"/>
            </a:endParaRPr>
          </a:p>
        </p:txBody>
      </p:sp>
      <p:sp>
        <p:nvSpPr>
          <p:cNvPr id="13" name="Rounded Rectangle 12"/>
          <p:cNvSpPr/>
          <p:nvPr/>
        </p:nvSpPr>
        <p:spPr>
          <a:xfrm>
            <a:off x="1000546" y="2438400"/>
            <a:ext cx="7239000" cy="2052061"/>
          </a:xfrm>
          <a:prstGeom prst="roundRect">
            <a:avLst/>
          </a:prstGeom>
          <a:solidFill>
            <a:srgbClr val="1D1D1D"/>
          </a:solidFill>
          <a:effectLst>
            <a:glow rad="101600">
              <a:schemeClr val="accent6">
                <a:lumMod val="60000"/>
                <a:lumOff val="40000"/>
                <a:alpha val="75000"/>
              </a:schemeClr>
            </a:glow>
            <a:outerShdw blurRad="40000" dist="23000" dir="5400000" rotWithShape="0">
              <a:srgbClr val="000000">
                <a:alpha val="35000"/>
              </a:srgbClr>
            </a:outerShdw>
          </a:effectLst>
          <a:scene3d>
            <a:camera prst="orthographicFront"/>
            <a:lightRig rig="threePt" dir="t"/>
          </a:scene3d>
          <a:sp3d contourW="12700" prstMaterial="dkEdge">
            <a:bevelT w="190500" h="190500"/>
            <a:bevelB w="190500" h="196850"/>
            <a:contourClr>
              <a:schemeClr val="accent6">
                <a:lumMod val="40000"/>
                <a:lumOff val="60000"/>
              </a:schemeClr>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IE" sz="2800" dirty="0">
                <a:solidFill>
                  <a:schemeClr val="tx1"/>
                </a:solidFill>
                <a:latin typeface="Avenir Next"/>
              </a:rPr>
              <a:t>Biomaterials can take many forms</a:t>
            </a:r>
            <a:br>
              <a:rPr lang="en-IE" sz="2800" dirty="0">
                <a:solidFill>
                  <a:schemeClr val="tx1"/>
                </a:solidFill>
                <a:latin typeface="Avenir Next"/>
              </a:rPr>
            </a:br>
            <a:r>
              <a:rPr lang="en-IE" sz="2800" dirty="0">
                <a:solidFill>
                  <a:schemeClr val="tx1"/>
                </a:solidFill>
                <a:latin typeface="Avenir Next"/>
              </a:rPr>
              <a:t>to support new tissues to grow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1"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07504" y="260648"/>
            <a:ext cx="8928992" cy="1368537"/>
          </a:xfrm>
          <a:prstGeom prst="rect">
            <a:avLst/>
          </a:prstGeom>
        </p:spPr>
        <p:txBody>
          <a:bodyPr>
            <a:scene3d>
              <a:camera prst="orthographicFront"/>
              <a:lightRig rig="flood" dir="t"/>
            </a:scene3d>
            <a:sp3d extrusionH="57150" prstMaterial="plastic">
              <a:bevelT w="50800" h="38100" prst="riblet"/>
            </a:sp3d>
          </a:bodyPr>
          <a:lstStyle/>
          <a:p>
            <a:pPr algn="ctr"/>
            <a:r>
              <a:rPr lang="en-IE" sz="4000" b="1" dirty="0" smtClean="0">
                <a:solidFill>
                  <a:schemeClr val="accent1">
                    <a:lumMod val="50000"/>
                  </a:schemeClr>
                </a:solidFill>
                <a:latin typeface="Avenir Next"/>
              </a:rPr>
              <a:t>Cells can be added to biomaterials…</a:t>
            </a:r>
            <a:endParaRPr lang="en-IE" sz="4000" b="1" dirty="0">
              <a:solidFill>
                <a:schemeClr val="accent1">
                  <a:lumMod val="50000"/>
                </a:schemeClr>
              </a:solidFill>
              <a:latin typeface="Avenir Next"/>
            </a:endParaRPr>
          </a:p>
        </p:txBody>
      </p:sp>
      <p:sp>
        <p:nvSpPr>
          <p:cNvPr id="3" name="Rectangle 2"/>
          <p:cNvSpPr/>
          <p:nvPr/>
        </p:nvSpPr>
        <p:spPr>
          <a:xfrm>
            <a:off x="1266448" y="1523998"/>
            <a:ext cx="6611105" cy="461665"/>
          </a:xfrm>
          <a:prstGeom prst="rect">
            <a:avLst/>
          </a:prstGeom>
        </p:spPr>
        <p:txBody>
          <a:bodyPr wrap="none">
            <a:spAutoFit/>
          </a:bodyPr>
          <a:lstStyle/>
          <a:p>
            <a:pPr algn="ctr"/>
            <a:r>
              <a:rPr lang="en-IE" sz="2400" b="1" dirty="0" smtClean="0">
                <a:solidFill>
                  <a:schemeClr val="accent6">
                    <a:lumMod val="75000"/>
                  </a:schemeClr>
                </a:solidFill>
                <a:latin typeface="Avenir Next"/>
              </a:rPr>
              <a:t>…to repair tissues, like the heart or tendons</a:t>
            </a:r>
            <a:endParaRPr lang="en-IE" sz="2400" b="1" dirty="0">
              <a:solidFill>
                <a:srgbClr val="D052E5"/>
              </a:solidFill>
              <a:latin typeface="Avenir Next"/>
            </a:endParaRPr>
          </a:p>
        </p:txBody>
      </p:sp>
      <p:sp>
        <p:nvSpPr>
          <p:cNvPr id="4" name="Can 3"/>
          <p:cNvSpPr/>
          <p:nvPr/>
        </p:nvSpPr>
        <p:spPr>
          <a:xfrm rot="5400000">
            <a:off x="1789397" y="2062020"/>
            <a:ext cx="1668890" cy="3438464"/>
          </a:xfrm>
          <a:prstGeom prst="can">
            <a:avLst/>
          </a:prstGeom>
          <a:blipFill>
            <a:blip r:embed="rId2">
              <a:extLst>
                <a:ext uri="{BEBA8EAE-BF5A-486C-A8C5-ECC9F3942E4B}">
                  <a14:imgProps xmlns:a14="http://schemas.microsoft.com/office/drawing/2010/main">
                    <a14:imgLayer r:embed="rId3">
                      <a14:imgEffect>
                        <a14:artisticCement/>
                      </a14:imgEffect>
                      <a14:imgEffect>
                        <a14:brightnessContrast contrast="40000"/>
                      </a14:imgEffect>
                    </a14:imgLayer>
                  </a14:imgProps>
                </a:ext>
              </a:extLst>
            </a:blip>
            <a:tile tx="0" ty="0" sx="100000" sy="100000" flip="none" algn="tl"/>
          </a:blipFill>
          <a:ln>
            <a:solidFill>
              <a:schemeClr val="bg1">
                <a:lumMod val="65000"/>
              </a:schemeClr>
            </a:solidFill>
          </a:ln>
          <a:effectLst>
            <a:outerShdw blurRad="76200" dir="18900000" sy="23000" kx="-1200000" algn="bl" rotWithShape="0">
              <a:prstClr val="black">
                <a:alpha val="20000"/>
              </a:prstClr>
            </a:outerShdw>
            <a:softEdge rad="31750"/>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dirty="0"/>
          </a:p>
        </p:txBody>
      </p:sp>
      <p:sp>
        <p:nvSpPr>
          <p:cNvPr id="5" name="Can 4"/>
          <p:cNvSpPr/>
          <p:nvPr/>
        </p:nvSpPr>
        <p:spPr>
          <a:xfrm rot="5400000">
            <a:off x="5884424" y="2114835"/>
            <a:ext cx="1689432" cy="3438464"/>
          </a:xfrm>
          <a:prstGeom prst="can">
            <a:avLst/>
          </a:prstGeom>
          <a:blipFill>
            <a:blip r:embed="rId2">
              <a:extLst>
                <a:ext uri="{BEBA8EAE-BF5A-486C-A8C5-ECC9F3942E4B}">
                  <a14:imgProps xmlns:a14="http://schemas.microsoft.com/office/drawing/2010/main">
                    <a14:imgLayer r:embed="rId3">
                      <a14:imgEffect>
                        <a14:artisticCement/>
                      </a14:imgEffect>
                      <a14:imgEffect>
                        <a14:brightnessContrast contrast="40000"/>
                      </a14:imgEffect>
                    </a14:imgLayer>
                  </a14:imgProps>
                </a:ext>
              </a:extLst>
            </a:blip>
            <a:tile tx="0" ty="0" sx="100000" sy="100000" flip="none" algn="tl"/>
          </a:blipFill>
          <a:ln>
            <a:solidFill>
              <a:schemeClr val="bg1">
                <a:lumMod val="65000"/>
              </a:schemeClr>
            </a:solidFill>
          </a:ln>
          <a:effectLst>
            <a:outerShdw blurRad="76200" dir="18900000" sy="23000" kx="-1200000" algn="bl" rotWithShape="0">
              <a:prstClr val="black">
                <a:alpha val="20000"/>
              </a:prstClr>
            </a:outerShdw>
            <a:softEdge rad="31750"/>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grpSp>
        <p:nvGrpSpPr>
          <p:cNvPr id="6" name="Group 5"/>
          <p:cNvGrpSpPr/>
          <p:nvPr/>
        </p:nvGrpSpPr>
        <p:grpSpPr>
          <a:xfrm rot="670350">
            <a:off x="1451625" y="2369867"/>
            <a:ext cx="300251" cy="204717"/>
            <a:chOff x="214261" y="1582070"/>
            <a:chExt cx="300251" cy="204717"/>
          </a:xfrm>
          <a:solidFill>
            <a:schemeClr val="accent6">
              <a:lumMod val="40000"/>
              <a:lumOff val="60000"/>
            </a:schemeClr>
          </a:solidFill>
        </p:grpSpPr>
        <p:sp>
          <p:nvSpPr>
            <p:cNvPr id="7" name="Oval 6"/>
            <p:cNvSpPr/>
            <p:nvPr/>
          </p:nvSpPr>
          <p:spPr>
            <a:xfrm>
              <a:off x="214261" y="1582070"/>
              <a:ext cx="300251" cy="204717"/>
            </a:xfrm>
            <a:prstGeom prst="ellipse">
              <a:avLst/>
            </a:prstGeom>
            <a:grpFill/>
            <a:ln>
              <a:solidFill>
                <a:schemeClr val="tx1">
                  <a:lumMod val="50000"/>
                  <a:lumOff val="50000"/>
                </a:schemeClr>
              </a:solid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8" name="Oval 7"/>
            <p:cNvSpPr>
              <a:spLocks noChangeAspect="1"/>
            </p:cNvSpPr>
            <p:nvPr/>
          </p:nvSpPr>
          <p:spPr>
            <a:xfrm>
              <a:off x="376517" y="1631577"/>
              <a:ext cx="54864" cy="54864"/>
            </a:xfrm>
            <a:prstGeom prst="ellipse">
              <a:avLst/>
            </a:prstGeom>
            <a:grpFill/>
            <a:ln>
              <a:noFill/>
            </a:ln>
            <a:effectLst/>
            <a:scene3d>
              <a:camera prst="orthographicFront">
                <a:rot lat="0" lon="0" rev="0"/>
              </a:camera>
              <a:lightRig rig="chilly" dir="t">
                <a:rot lat="0" lon="0" rev="18480000"/>
              </a:lightRig>
            </a:scene3d>
            <a:sp3d prstMaterial="clear">
              <a:bevelT h="635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grpSp>
      <p:grpSp>
        <p:nvGrpSpPr>
          <p:cNvPr id="9" name="Group 8"/>
          <p:cNvGrpSpPr/>
          <p:nvPr/>
        </p:nvGrpSpPr>
        <p:grpSpPr>
          <a:xfrm>
            <a:off x="1463135" y="2736515"/>
            <a:ext cx="300251" cy="204717"/>
            <a:chOff x="214261" y="1582070"/>
            <a:chExt cx="300251" cy="204717"/>
          </a:xfrm>
          <a:solidFill>
            <a:schemeClr val="accent6">
              <a:lumMod val="40000"/>
              <a:lumOff val="60000"/>
            </a:schemeClr>
          </a:solidFill>
        </p:grpSpPr>
        <p:sp>
          <p:nvSpPr>
            <p:cNvPr id="10" name="Oval 9"/>
            <p:cNvSpPr/>
            <p:nvPr/>
          </p:nvSpPr>
          <p:spPr>
            <a:xfrm>
              <a:off x="214261" y="1582070"/>
              <a:ext cx="300251" cy="204717"/>
            </a:xfrm>
            <a:prstGeom prst="ellipse">
              <a:avLst/>
            </a:prstGeom>
            <a:grpFill/>
            <a:ln>
              <a:solidFill>
                <a:schemeClr val="tx1">
                  <a:lumMod val="50000"/>
                  <a:lumOff val="50000"/>
                </a:schemeClr>
              </a:solid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11" name="Oval 10"/>
            <p:cNvSpPr>
              <a:spLocks noChangeAspect="1"/>
            </p:cNvSpPr>
            <p:nvPr/>
          </p:nvSpPr>
          <p:spPr>
            <a:xfrm>
              <a:off x="376517" y="1631577"/>
              <a:ext cx="54864" cy="54864"/>
            </a:xfrm>
            <a:prstGeom prst="ellipse">
              <a:avLst/>
            </a:prstGeom>
            <a:grpFill/>
            <a:ln>
              <a:noFill/>
            </a:ln>
            <a:effectLst/>
            <a:scene3d>
              <a:camera prst="orthographicFront">
                <a:rot lat="0" lon="0" rev="0"/>
              </a:camera>
              <a:lightRig rig="chilly" dir="t">
                <a:rot lat="0" lon="0" rev="18480000"/>
              </a:lightRig>
            </a:scene3d>
            <a:sp3d prstMaterial="clear">
              <a:bevelT h="635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grpSp>
      <p:grpSp>
        <p:nvGrpSpPr>
          <p:cNvPr id="12" name="Group 11"/>
          <p:cNvGrpSpPr/>
          <p:nvPr/>
        </p:nvGrpSpPr>
        <p:grpSpPr>
          <a:xfrm rot="670350">
            <a:off x="1796180" y="2743685"/>
            <a:ext cx="300251" cy="204717"/>
            <a:chOff x="214261" y="1582070"/>
            <a:chExt cx="300251" cy="204717"/>
          </a:xfrm>
          <a:solidFill>
            <a:schemeClr val="accent6">
              <a:lumMod val="40000"/>
              <a:lumOff val="60000"/>
            </a:schemeClr>
          </a:solidFill>
        </p:grpSpPr>
        <p:sp>
          <p:nvSpPr>
            <p:cNvPr id="13" name="Oval 12"/>
            <p:cNvSpPr/>
            <p:nvPr/>
          </p:nvSpPr>
          <p:spPr>
            <a:xfrm>
              <a:off x="214261" y="1582070"/>
              <a:ext cx="300251" cy="204717"/>
            </a:xfrm>
            <a:prstGeom prst="ellipse">
              <a:avLst/>
            </a:prstGeom>
            <a:grpFill/>
            <a:ln>
              <a:solidFill>
                <a:schemeClr val="tx1">
                  <a:lumMod val="50000"/>
                  <a:lumOff val="50000"/>
                </a:schemeClr>
              </a:solid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14" name="Oval 13"/>
            <p:cNvSpPr>
              <a:spLocks noChangeAspect="1"/>
            </p:cNvSpPr>
            <p:nvPr/>
          </p:nvSpPr>
          <p:spPr>
            <a:xfrm>
              <a:off x="376517" y="1631577"/>
              <a:ext cx="54864" cy="54864"/>
            </a:xfrm>
            <a:prstGeom prst="ellipse">
              <a:avLst/>
            </a:prstGeom>
            <a:grpFill/>
            <a:ln>
              <a:noFill/>
            </a:ln>
            <a:effectLst/>
            <a:scene3d>
              <a:camera prst="orthographicFront">
                <a:rot lat="0" lon="0" rev="0"/>
              </a:camera>
              <a:lightRig rig="chilly" dir="t">
                <a:rot lat="0" lon="0" rev="18480000"/>
              </a:lightRig>
            </a:scene3d>
            <a:sp3d prstMaterial="clear">
              <a:bevelT h="635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grpSp>
      <p:grpSp>
        <p:nvGrpSpPr>
          <p:cNvPr id="15" name="Group 14"/>
          <p:cNvGrpSpPr/>
          <p:nvPr/>
        </p:nvGrpSpPr>
        <p:grpSpPr>
          <a:xfrm rot="19794215">
            <a:off x="2039592" y="2555111"/>
            <a:ext cx="300251" cy="204717"/>
            <a:chOff x="214261" y="1582070"/>
            <a:chExt cx="300251" cy="204717"/>
          </a:xfrm>
          <a:solidFill>
            <a:schemeClr val="accent6">
              <a:lumMod val="40000"/>
              <a:lumOff val="60000"/>
            </a:schemeClr>
          </a:solidFill>
        </p:grpSpPr>
        <p:sp>
          <p:nvSpPr>
            <p:cNvPr id="16" name="Oval 15"/>
            <p:cNvSpPr/>
            <p:nvPr/>
          </p:nvSpPr>
          <p:spPr>
            <a:xfrm>
              <a:off x="214261" y="1582070"/>
              <a:ext cx="300251" cy="204717"/>
            </a:xfrm>
            <a:prstGeom prst="ellipse">
              <a:avLst/>
            </a:prstGeom>
            <a:grpFill/>
            <a:ln>
              <a:solidFill>
                <a:schemeClr val="tx1">
                  <a:lumMod val="50000"/>
                  <a:lumOff val="50000"/>
                </a:schemeClr>
              </a:solid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17" name="Oval 16"/>
            <p:cNvSpPr>
              <a:spLocks noChangeAspect="1"/>
            </p:cNvSpPr>
            <p:nvPr/>
          </p:nvSpPr>
          <p:spPr>
            <a:xfrm>
              <a:off x="376517" y="1631577"/>
              <a:ext cx="54864" cy="54864"/>
            </a:xfrm>
            <a:prstGeom prst="ellipse">
              <a:avLst/>
            </a:prstGeom>
            <a:grpFill/>
            <a:ln>
              <a:noFill/>
            </a:ln>
            <a:effectLst/>
            <a:scene3d>
              <a:camera prst="orthographicFront">
                <a:rot lat="0" lon="0" rev="0"/>
              </a:camera>
              <a:lightRig rig="chilly" dir="t">
                <a:rot lat="0" lon="0" rev="18480000"/>
              </a:lightRig>
            </a:scene3d>
            <a:sp3d prstMaterial="clear">
              <a:bevelT h="635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grpSp>
      <p:grpSp>
        <p:nvGrpSpPr>
          <p:cNvPr id="18" name="Group 17"/>
          <p:cNvGrpSpPr/>
          <p:nvPr/>
        </p:nvGrpSpPr>
        <p:grpSpPr>
          <a:xfrm>
            <a:off x="2399435" y="2641327"/>
            <a:ext cx="300251" cy="204717"/>
            <a:chOff x="214261" y="1582070"/>
            <a:chExt cx="300251" cy="204717"/>
          </a:xfrm>
          <a:solidFill>
            <a:schemeClr val="accent6">
              <a:lumMod val="40000"/>
              <a:lumOff val="60000"/>
            </a:schemeClr>
          </a:solidFill>
        </p:grpSpPr>
        <p:sp>
          <p:nvSpPr>
            <p:cNvPr id="19" name="Oval 18"/>
            <p:cNvSpPr/>
            <p:nvPr/>
          </p:nvSpPr>
          <p:spPr>
            <a:xfrm>
              <a:off x="214261" y="1582070"/>
              <a:ext cx="300251" cy="204717"/>
            </a:xfrm>
            <a:prstGeom prst="ellipse">
              <a:avLst/>
            </a:prstGeom>
            <a:grpFill/>
            <a:ln>
              <a:solidFill>
                <a:schemeClr val="tx1">
                  <a:lumMod val="50000"/>
                  <a:lumOff val="50000"/>
                </a:schemeClr>
              </a:solid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20" name="Oval 19"/>
            <p:cNvSpPr>
              <a:spLocks noChangeAspect="1"/>
            </p:cNvSpPr>
            <p:nvPr/>
          </p:nvSpPr>
          <p:spPr>
            <a:xfrm>
              <a:off x="376517" y="1631577"/>
              <a:ext cx="54864" cy="54864"/>
            </a:xfrm>
            <a:prstGeom prst="ellipse">
              <a:avLst/>
            </a:prstGeom>
            <a:grpFill/>
            <a:ln>
              <a:noFill/>
            </a:ln>
            <a:effectLst/>
            <a:scene3d>
              <a:camera prst="orthographicFront">
                <a:rot lat="0" lon="0" rev="0"/>
              </a:camera>
              <a:lightRig rig="chilly" dir="t">
                <a:rot lat="0" lon="0" rev="18480000"/>
              </a:lightRig>
            </a:scene3d>
            <a:sp3d prstMaterial="clear">
              <a:bevelT h="635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grpSp>
      <p:grpSp>
        <p:nvGrpSpPr>
          <p:cNvPr id="21" name="Group 20"/>
          <p:cNvGrpSpPr/>
          <p:nvPr/>
        </p:nvGrpSpPr>
        <p:grpSpPr>
          <a:xfrm rot="670350">
            <a:off x="2120521" y="2190860"/>
            <a:ext cx="300251" cy="204717"/>
            <a:chOff x="214261" y="1582070"/>
            <a:chExt cx="300251" cy="204717"/>
          </a:xfrm>
          <a:solidFill>
            <a:schemeClr val="accent6">
              <a:lumMod val="40000"/>
              <a:lumOff val="60000"/>
            </a:schemeClr>
          </a:solidFill>
        </p:grpSpPr>
        <p:sp>
          <p:nvSpPr>
            <p:cNvPr id="22" name="Oval 21"/>
            <p:cNvSpPr/>
            <p:nvPr/>
          </p:nvSpPr>
          <p:spPr>
            <a:xfrm>
              <a:off x="214261" y="1582070"/>
              <a:ext cx="300251" cy="204717"/>
            </a:xfrm>
            <a:prstGeom prst="ellipse">
              <a:avLst/>
            </a:prstGeom>
            <a:grpFill/>
            <a:ln>
              <a:solidFill>
                <a:schemeClr val="tx1">
                  <a:lumMod val="50000"/>
                  <a:lumOff val="50000"/>
                </a:schemeClr>
              </a:solid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23" name="Oval 22"/>
            <p:cNvSpPr>
              <a:spLocks noChangeAspect="1"/>
            </p:cNvSpPr>
            <p:nvPr/>
          </p:nvSpPr>
          <p:spPr>
            <a:xfrm>
              <a:off x="376517" y="1631577"/>
              <a:ext cx="54864" cy="54864"/>
            </a:xfrm>
            <a:prstGeom prst="ellipse">
              <a:avLst/>
            </a:prstGeom>
            <a:grpFill/>
            <a:ln>
              <a:noFill/>
            </a:ln>
            <a:effectLst/>
            <a:scene3d>
              <a:camera prst="orthographicFront">
                <a:rot lat="0" lon="0" rev="0"/>
              </a:camera>
              <a:lightRig rig="chilly" dir="t">
                <a:rot lat="0" lon="0" rev="18480000"/>
              </a:lightRig>
            </a:scene3d>
            <a:sp3d prstMaterial="clear">
              <a:bevelT h="635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grpSp>
      <p:grpSp>
        <p:nvGrpSpPr>
          <p:cNvPr id="24" name="Group 23"/>
          <p:cNvGrpSpPr/>
          <p:nvPr/>
        </p:nvGrpSpPr>
        <p:grpSpPr>
          <a:xfrm rot="670350">
            <a:off x="1846868" y="2369867"/>
            <a:ext cx="300251" cy="204717"/>
            <a:chOff x="214261" y="1582070"/>
            <a:chExt cx="300251" cy="204717"/>
          </a:xfrm>
          <a:solidFill>
            <a:schemeClr val="accent6">
              <a:lumMod val="40000"/>
              <a:lumOff val="60000"/>
            </a:schemeClr>
          </a:solidFill>
        </p:grpSpPr>
        <p:sp>
          <p:nvSpPr>
            <p:cNvPr id="25" name="Oval 24"/>
            <p:cNvSpPr/>
            <p:nvPr/>
          </p:nvSpPr>
          <p:spPr>
            <a:xfrm>
              <a:off x="214261" y="1582070"/>
              <a:ext cx="300251" cy="204717"/>
            </a:xfrm>
            <a:prstGeom prst="ellipse">
              <a:avLst/>
            </a:prstGeom>
            <a:grpFill/>
            <a:ln>
              <a:solidFill>
                <a:schemeClr val="tx1">
                  <a:lumMod val="50000"/>
                  <a:lumOff val="50000"/>
                </a:schemeClr>
              </a:solid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26" name="Oval 25"/>
            <p:cNvSpPr>
              <a:spLocks noChangeAspect="1"/>
            </p:cNvSpPr>
            <p:nvPr/>
          </p:nvSpPr>
          <p:spPr>
            <a:xfrm>
              <a:off x="376517" y="1631577"/>
              <a:ext cx="54864" cy="54864"/>
            </a:xfrm>
            <a:prstGeom prst="ellipse">
              <a:avLst/>
            </a:prstGeom>
            <a:grpFill/>
            <a:ln>
              <a:noFill/>
            </a:ln>
            <a:effectLst/>
            <a:scene3d>
              <a:camera prst="orthographicFront">
                <a:rot lat="0" lon="0" rev="0"/>
              </a:camera>
              <a:lightRig rig="chilly" dir="t">
                <a:rot lat="0" lon="0" rev="18480000"/>
              </a:lightRig>
            </a:scene3d>
            <a:sp3d prstMaterial="clear">
              <a:bevelT h="635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grpSp>
      <p:grpSp>
        <p:nvGrpSpPr>
          <p:cNvPr id="27" name="Group 26"/>
          <p:cNvGrpSpPr/>
          <p:nvPr/>
        </p:nvGrpSpPr>
        <p:grpSpPr>
          <a:xfrm>
            <a:off x="2461586" y="2336405"/>
            <a:ext cx="300251" cy="204717"/>
            <a:chOff x="214261" y="1582070"/>
            <a:chExt cx="300251" cy="204717"/>
          </a:xfrm>
          <a:solidFill>
            <a:schemeClr val="accent6">
              <a:lumMod val="40000"/>
              <a:lumOff val="60000"/>
            </a:schemeClr>
          </a:solidFill>
        </p:grpSpPr>
        <p:sp>
          <p:nvSpPr>
            <p:cNvPr id="28" name="Oval 27"/>
            <p:cNvSpPr/>
            <p:nvPr/>
          </p:nvSpPr>
          <p:spPr>
            <a:xfrm>
              <a:off x="214261" y="1582070"/>
              <a:ext cx="300251" cy="204717"/>
            </a:xfrm>
            <a:prstGeom prst="ellipse">
              <a:avLst/>
            </a:prstGeom>
            <a:grpFill/>
            <a:ln>
              <a:solidFill>
                <a:schemeClr val="tx1">
                  <a:lumMod val="50000"/>
                  <a:lumOff val="50000"/>
                </a:schemeClr>
              </a:solid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29" name="Oval 28"/>
            <p:cNvSpPr>
              <a:spLocks noChangeAspect="1"/>
            </p:cNvSpPr>
            <p:nvPr/>
          </p:nvSpPr>
          <p:spPr>
            <a:xfrm>
              <a:off x="376517" y="1631577"/>
              <a:ext cx="54864" cy="54864"/>
            </a:xfrm>
            <a:prstGeom prst="ellipse">
              <a:avLst/>
            </a:prstGeom>
            <a:grpFill/>
            <a:ln>
              <a:noFill/>
            </a:ln>
            <a:effectLst/>
            <a:scene3d>
              <a:camera prst="orthographicFront">
                <a:rot lat="0" lon="0" rev="0"/>
              </a:camera>
              <a:lightRig rig="chilly" dir="t">
                <a:rot lat="0" lon="0" rev="18480000"/>
              </a:lightRig>
            </a:scene3d>
            <a:sp3d prstMaterial="clear">
              <a:bevelT h="635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grpSp>
      <p:sp>
        <p:nvSpPr>
          <p:cNvPr id="30" name="Curved Down Arrow 29"/>
          <p:cNvSpPr/>
          <p:nvPr/>
        </p:nvSpPr>
        <p:spPr>
          <a:xfrm rot="1694334">
            <a:off x="2715959" y="2482459"/>
            <a:ext cx="1201723" cy="455416"/>
          </a:xfrm>
          <a:prstGeom prst="curvedDownArrow">
            <a:avLst/>
          </a:prstGeom>
          <a:solidFill>
            <a:srgbClr val="141F0D"/>
          </a:solidFill>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solidFill>
                <a:schemeClr val="tx1"/>
              </a:solidFill>
            </a:endParaRPr>
          </a:p>
        </p:txBody>
      </p:sp>
      <p:sp>
        <p:nvSpPr>
          <p:cNvPr id="31" name="Curved Down Arrow 30"/>
          <p:cNvSpPr/>
          <p:nvPr/>
        </p:nvSpPr>
        <p:spPr>
          <a:xfrm rot="19384334" flipV="1">
            <a:off x="2793791" y="5108087"/>
            <a:ext cx="1120552" cy="480514"/>
          </a:xfrm>
          <a:prstGeom prst="curvedDownArrow">
            <a:avLst/>
          </a:prstGeom>
          <a:solidFill>
            <a:srgbClr val="141F0D"/>
          </a:solidFill>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solidFill>
                <a:schemeClr val="tx1"/>
              </a:solidFill>
            </a:endParaRPr>
          </a:p>
        </p:txBody>
      </p:sp>
      <p:sp>
        <p:nvSpPr>
          <p:cNvPr id="32" name="Cloud 31"/>
          <p:cNvSpPr>
            <a:spLocks noChangeAspect="1"/>
          </p:cNvSpPr>
          <p:nvPr/>
        </p:nvSpPr>
        <p:spPr>
          <a:xfrm rot="21071863">
            <a:off x="1693491" y="4696220"/>
            <a:ext cx="246888" cy="246888"/>
          </a:xfrm>
          <a:prstGeom prst="cloud">
            <a:avLst/>
          </a:prstGeom>
          <a:solidFill>
            <a:srgbClr val="FFCC66"/>
          </a:solidFill>
          <a:ln>
            <a:noFill/>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33" name="Cloud 32"/>
          <p:cNvSpPr>
            <a:spLocks noChangeAspect="1"/>
          </p:cNvSpPr>
          <p:nvPr/>
        </p:nvSpPr>
        <p:spPr>
          <a:xfrm rot="21071863">
            <a:off x="1411728" y="4907655"/>
            <a:ext cx="246888" cy="246888"/>
          </a:xfrm>
          <a:prstGeom prst="cloud">
            <a:avLst/>
          </a:prstGeom>
          <a:solidFill>
            <a:srgbClr val="FFCC66"/>
          </a:solidFill>
          <a:ln>
            <a:noFill/>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34" name="Cloud 33"/>
          <p:cNvSpPr>
            <a:spLocks noChangeAspect="1"/>
          </p:cNvSpPr>
          <p:nvPr/>
        </p:nvSpPr>
        <p:spPr>
          <a:xfrm rot="21071863">
            <a:off x="1808635" y="5118861"/>
            <a:ext cx="246888" cy="246888"/>
          </a:xfrm>
          <a:prstGeom prst="cloud">
            <a:avLst/>
          </a:prstGeom>
          <a:solidFill>
            <a:srgbClr val="FFCC66"/>
          </a:solidFill>
          <a:ln>
            <a:noFill/>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35" name="Cloud 34"/>
          <p:cNvSpPr>
            <a:spLocks noChangeAspect="1"/>
          </p:cNvSpPr>
          <p:nvPr/>
        </p:nvSpPr>
        <p:spPr>
          <a:xfrm rot="21071863">
            <a:off x="2017832" y="4837100"/>
            <a:ext cx="246888" cy="246888"/>
          </a:xfrm>
          <a:prstGeom prst="cloud">
            <a:avLst/>
          </a:prstGeom>
          <a:solidFill>
            <a:srgbClr val="FFCC66"/>
          </a:solidFill>
          <a:ln>
            <a:noFill/>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36" name="Cloud 35"/>
          <p:cNvSpPr>
            <a:spLocks noChangeAspect="1"/>
          </p:cNvSpPr>
          <p:nvPr/>
        </p:nvSpPr>
        <p:spPr>
          <a:xfrm rot="21071863">
            <a:off x="2438247" y="5014300"/>
            <a:ext cx="246888" cy="246888"/>
          </a:xfrm>
          <a:prstGeom prst="cloud">
            <a:avLst/>
          </a:prstGeom>
          <a:solidFill>
            <a:srgbClr val="FFCC66"/>
          </a:solidFill>
          <a:ln>
            <a:noFill/>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37" name="Cloud 36"/>
          <p:cNvSpPr>
            <a:spLocks noChangeAspect="1"/>
          </p:cNvSpPr>
          <p:nvPr/>
        </p:nvSpPr>
        <p:spPr>
          <a:xfrm rot="21071863">
            <a:off x="2106608" y="5118861"/>
            <a:ext cx="246888" cy="246888"/>
          </a:xfrm>
          <a:prstGeom prst="cloud">
            <a:avLst/>
          </a:prstGeom>
          <a:solidFill>
            <a:srgbClr val="FFCC66"/>
          </a:solidFill>
          <a:ln>
            <a:noFill/>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38" name="Cloud 37"/>
          <p:cNvSpPr>
            <a:spLocks noChangeAspect="1"/>
          </p:cNvSpPr>
          <p:nvPr/>
        </p:nvSpPr>
        <p:spPr>
          <a:xfrm rot="21071863">
            <a:off x="2795379" y="4837099"/>
            <a:ext cx="246888" cy="246888"/>
          </a:xfrm>
          <a:prstGeom prst="cloud">
            <a:avLst/>
          </a:prstGeom>
          <a:solidFill>
            <a:srgbClr val="FFCC66"/>
          </a:solidFill>
          <a:ln>
            <a:noFill/>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39" name="Cloud 38"/>
          <p:cNvSpPr>
            <a:spLocks noChangeAspect="1"/>
          </p:cNvSpPr>
          <p:nvPr/>
        </p:nvSpPr>
        <p:spPr>
          <a:xfrm rot="21071863">
            <a:off x="2338142" y="4646355"/>
            <a:ext cx="246888" cy="246888"/>
          </a:xfrm>
          <a:prstGeom prst="cloud">
            <a:avLst/>
          </a:prstGeom>
          <a:solidFill>
            <a:srgbClr val="FFCC66"/>
          </a:solidFill>
          <a:ln>
            <a:noFill/>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41" name="TextBox 40"/>
          <p:cNvSpPr txBox="1"/>
          <p:nvPr/>
        </p:nvSpPr>
        <p:spPr>
          <a:xfrm>
            <a:off x="959069" y="3585538"/>
            <a:ext cx="2163326" cy="400110"/>
          </a:xfrm>
          <a:prstGeom prst="rect">
            <a:avLst/>
          </a:prstGeom>
          <a:noFill/>
        </p:spPr>
        <p:txBody>
          <a:bodyPr wrap="square" rtlCol="0">
            <a:spAutoFit/>
          </a:bodyPr>
          <a:lstStyle/>
          <a:p>
            <a:r>
              <a:rPr lang="en-US" sz="2000" b="1" dirty="0" smtClean="0">
                <a:solidFill>
                  <a:schemeClr val="accent1">
                    <a:lumMod val="50000"/>
                  </a:schemeClr>
                </a:solidFill>
                <a:latin typeface="Avenir Next"/>
              </a:rPr>
              <a:t>Biomaterial</a:t>
            </a:r>
            <a:endParaRPr lang="en-US" sz="2000" b="1" dirty="0">
              <a:solidFill>
                <a:schemeClr val="accent1">
                  <a:lumMod val="50000"/>
                </a:schemeClr>
              </a:solidFill>
              <a:latin typeface="Avenir Next"/>
            </a:endParaRPr>
          </a:p>
        </p:txBody>
      </p:sp>
      <p:grpSp>
        <p:nvGrpSpPr>
          <p:cNvPr id="42" name="Group 41"/>
          <p:cNvGrpSpPr/>
          <p:nvPr/>
        </p:nvGrpSpPr>
        <p:grpSpPr>
          <a:xfrm>
            <a:off x="6063553" y="3228288"/>
            <a:ext cx="300251" cy="204717"/>
            <a:chOff x="214261" y="1582070"/>
            <a:chExt cx="300251" cy="204717"/>
          </a:xfrm>
          <a:solidFill>
            <a:schemeClr val="accent6">
              <a:lumMod val="40000"/>
              <a:lumOff val="60000"/>
            </a:schemeClr>
          </a:solidFill>
        </p:grpSpPr>
        <p:sp>
          <p:nvSpPr>
            <p:cNvPr id="43" name="Oval 42"/>
            <p:cNvSpPr/>
            <p:nvPr/>
          </p:nvSpPr>
          <p:spPr>
            <a:xfrm>
              <a:off x="214261" y="1582070"/>
              <a:ext cx="300251" cy="204717"/>
            </a:xfrm>
            <a:prstGeom prst="ellipse">
              <a:avLst/>
            </a:prstGeom>
            <a:grpFill/>
            <a:ln>
              <a:solidFill>
                <a:schemeClr val="tx1">
                  <a:lumMod val="50000"/>
                  <a:lumOff val="50000"/>
                </a:schemeClr>
              </a:solid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44" name="Oval 43"/>
            <p:cNvSpPr>
              <a:spLocks noChangeAspect="1"/>
            </p:cNvSpPr>
            <p:nvPr/>
          </p:nvSpPr>
          <p:spPr>
            <a:xfrm>
              <a:off x="376517" y="1631577"/>
              <a:ext cx="54864" cy="54864"/>
            </a:xfrm>
            <a:prstGeom prst="ellipse">
              <a:avLst/>
            </a:prstGeom>
            <a:grpFill/>
            <a:ln>
              <a:noFill/>
            </a:ln>
            <a:effectLst/>
            <a:scene3d>
              <a:camera prst="orthographicFront">
                <a:rot lat="0" lon="0" rev="0"/>
              </a:camera>
              <a:lightRig rig="chilly" dir="t">
                <a:rot lat="0" lon="0" rev="18480000"/>
              </a:lightRig>
            </a:scene3d>
            <a:sp3d prstMaterial="clear">
              <a:bevelT h="635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grpSp>
      <p:sp>
        <p:nvSpPr>
          <p:cNvPr id="45" name="Cloud 44"/>
          <p:cNvSpPr>
            <a:spLocks noChangeAspect="1"/>
          </p:cNvSpPr>
          <p:nvPr/>
        </p:nvSpPr>
        <p:spPr>
          <a:xfrm rot="21071863">
            <a:off x="5673653" y="3580046"/>
            <a:ext cx="246888" cy="246888"/>
          </a:xfrm>
          <a:prstGeom prst="cloud">
            <a:avLst/>
          </a:prstGeom>
          <a:solidFill>
            <a:srgbClr val="FFCC66"/>
          </a:solidFill>
          <a:ln>
            <a:noFill/>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grpSp>
        <p:nvGrpSpPr>
          <p:cNvPr id="46" name="Group 45"/>
          <p:cNvGrpSpPr/>
          <p:nvPr/>
        </p:nvGrpSpPr>
        <p:grpSpPr>
          <a:xfrm rot="670350">
            <a:off x="5234377" y="3892751"/>
            <a:ext cx="300251" cy="204717"/>
            <a:chOff x="214261" y="1582070"/>
            <a:chExt cx="300251" cy="204717"/>
          </a:xfrm>
          <a:solidFill>
            <a:schemeClr val="accent6">
              <a:lumMod val="40000"/>
              <a:lumOff val="60000"/>
            </a:schemeClr>
          </a:solidFill>
        </p:grpSpPr>
        <p:sp>
          <p:nvSpPr>
            <p:cNvPr id="47" name="Oval 46"/>
            <p:cNvSpPr/>
            <p:nvPr/>
          </p:nvSpPr>
          <p:spPr>
            <a:xfrm>
              <a:off x="214261" y="1582070"/>
              <a:ext cx="300251" cy="204717"/>
            </a:xfrm>
            <a:prstGeom prst="ellipse">
              <a:avLst/>
            </a:prstGeom>
            <a:grpFill/>
            <a:ln>
              <a:solidFill>
                <a:schemeClr val="tx1">
                  <a:lumMod val="50000"/>
                  <a:lumOff val="50000"/>
                </a:schemeClr>
              </a:solid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48" name="Oval 47"/>
            <p:cNvSpPr>
              <a:spLocks noChangeAspect="1"/>
            </p:cNvSpPr>
            <p:nvPr/>
          </p:nvSpPr>
          <p:spPr>
            <a:xfrm>
              <a:off x="376517" y="1631577"/>
              <a:ext cx="54864" cy="54864"/>
            </a:xfrm>
            <a:prstGeom prst="ellipse">
              <a:avLst/>
            </a:prstGeom>
            <a:grpFill/>
            <a:ln>
              <a:noFill/>
            </a:ln>
            <a:effectLst/>
            <a:scene3d>
              <a:camera prst="orthographicFront">
                <a:rot lat="0" lon="0" rev="0"/>
              </a:camera>
              <a:lightRig rig="chilly" dir="t">
                <a:rot lat="0" lon="0" rev="18480000"/>
              </a:lightRig>
            </a:scene3d>
            <a:sp3d prstMaterial="clear">
              <a:bevelT h="635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grpSp>
      <p:sp>
        <p:nvSpPr>
          <p:cNvPr id="49" name="TextBox 48"/>
          <p:cNvSpPr txBox="1"/>
          <p:nvPr/>
        </p:nvSpPr>
        <p:spPr>
          <a:xfrm>
            <a:off x="610990" y="2438764"/>
            <a:ext cx="789948" cy="400110"/>
          </a:xfrm>
          <a:prstGeom prst="rect">
            <a:avLst/>
          </a:prstGeom>
          <a:noFill/>
        </p:spPr>
        <p:txBody>
          <a:bodyPr wrap="none" rtlCol="0">
            <a:spAutoFit/>
          </a:bodyPr>
          <a:lstStyle/>
          <a:p>
            <a:r>
              <a:rPr lang="en-US" sz="2000" b="1" dirty="0" smtClean="0">
                <a:solidFill>
                  <a:schemeClr val="accent1">
                    <a:lumMod val="50000"/>
                  </a:schemeClr>
                </a:solidFill>
                <a:latin typeface="Avenir Next"/>
              </a:rPr>
              <a:t>Cells</a:t>
            </a:r>
            <a:endParaRPr lang="en-US" sz="2000" b="1" dirty="0">
              <a:solidFill>
                <a:schemeClr val="accent1">
                  <a:lumMod val="50000"/>
                </a:schemeClr>
              </a:solidFill>
              <a:latin typeface="Avenir Next"/>
            </a:endParaRPr>
          </a:p>
        </p:txBody>
      </p:sp>
      <p:sp>
        <p:nvSpPr>
          <p:cNvPr id="50" name="TextBox 49"/>
          <p:cNvSpPr txBox="1"/>
          <p:nvPr/>
        </p:nvSpPr>
        <p:spPr>
          <a:xfrm>
            <a:off x="706121" y="5476913"/>
            <a:ext cx="1281120" cy="400110"/>
          </a:xfrm>
          <a:prstGeom prst="rect">
            <a:avLst/>
          </a:prstGeom>
          <a:noFill/>
        </p:spPr>
        <p:txBody>
          <a:bodyPr wrap="none" rtlCol="0">
            <a:spAutoFit/>
          </a:bodyPr>
          <a:lstStyle/>
          <a:p>
            <a:r>
              <a:rPr lang="en-US" sz="2000" b="1" dirty="0" smtClean="0">
                <a:solidFill>
                  <a:schemeClr val="accent1">
                    <a:lumMod val="50000"/>
                  </a:schemeClr>
                </a:solidFill>
                <a:latin typeface="Avenir Next"/>
              </a:rPr>
              <a:t>Medicine</a:t>
            </a:r>
            <a:endParaRPr lang="en-US" sz="2000" b="1" dirty="0">
              <a:solidFill>
                <a:schemeClr val="accent1">
                  <a:lumMod val="50000"/>
                </a:schemeClr>
              </a:solidFill>
              <a:latin typeface="Avenir Next"/>
            </a:endParaRPr>
          </a:p>
        </p:txBody>
      </p:sp>
      <p:sp>
        <p:nvSpPr>
          <p:cNvPr id="51" name="Right Arrow 50"/>
          <p:cNvSpPr/>
          <p:nvPr/>
        </p:nvSpPr>
        <p:spPr>
          <a:xfrm rot="20407078">
            <a:off x="4224433" y="3760073"/>
            <a:ext cx="813670" cy="233134"/>
          </a:xfrm>
          <a:prstGeom prst="rightArrow">
            <a:avLst/>
          </a:prstGeom>
          <a:solidFill>
            <a:schemeClr val="accent1">
              <a:lumMod val="50000"/>
            </a:schemeClr>
          </a:solidFill>
          <a:ln>
            <a:solidFill>
              <a:schemeClr val="tx1">
                <a:lumMod val="50000"/>
                <a:lumOff val="50000"/>
              </a:schemeClr>
            </a:solidFill>
          </a:ln>
          <a:scene3d>
            <a:camera prst="orthographicFront"/>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grpSp>
        <p:nvGrpSpPr>
          <p:cNvPr id="52" name="Group 51"/>
          <p:cNvGrpSpPr/>
          <p:nvPr/>
        </p:nvGrpSpPr>
        <p:grpSpPr>
          <a:xfrm>
            <a:off x="5763302" y="4260392"/>
            <a:ext cx="300251" cy="204717"/>
            <a:chOff x="214261" y="1582070"/>
            <a:chExt cx="300251" cy="204717"/>
          </a:xfrm>
          <a:solidFill>
            <a:schemeClr val="accent6">
              <a:lumMod val="40000"/>
              <a:lumOff val="60000"/>
            </a:schemeClr>
          </a:solidFill>
        </p:grpSpPr>
        <p:sp>
          <p:nvSpPr>
            <p:cNvPr id="53" name="Oval 52"/>
            <p:cNvSpPr/>
            <p:nvPr/>
          </p:nvSpPr>
          <p:spPr>
            <a:xfrm>
              <a:off x="214261" y="1582070"/>
              <a:ext cx="300251" cy="204717"/>
            </a:xfrm>
            <a:prstGeom prst="ellipse">
              <a:avLst/>
            </a:prstGeom>
            <a:grpFill/>
            <a:ln>
              <a:solidFill>
                <a:schemeClr val="tx1">
                  <a:lumMod val="50000"/>
                  <a:lumOff val="50000"/>
                </a:schemeClr>
              </a:solid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54" name="Oval 53"/>
            <p:cNvSpPr>
              <a:spLocks noChangeAspect="1"/>
            </p:cNvSpPr>
            <p:nvPr/>
          </p:nvSpPr>
          <p:spPr>
            <a:xfrm>
              <a:off x="376517" y="1631577"/>
              <a:ext cx="54864" cy="54864"/>
            </a:xfrm>
            <a:prstGeom prst="ellipse">
              <a:avLst/>
            </a:prstGeom>
            <a:grpFill/>
            <a:ln>
              <a:noFill/>
            </a:ln>
            <a:effectLst/>
            <a:scene3d>
              <a:camera prst="orthographicFront">
                <a:rot lat="0" lon="0" rev="0"/>
              </a:camera>
              <a:lightRig rig="chilly" dir="t">
                <a:rot lat="0" lon="0" rev="18480000"/>
              </a:lightRig>
            </a:scene3d>
            <a:sp3d prstMaterial="clear">
              <a:bevelT h="635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grpSp>
      <p:grpSp>
        <p:nvGrpSpPr>
          <p:cNvPr id="55" name="Group 54"/>
          <p:cNvGrpSpPr/>
          <p:nvPr/>
        </p:nvGrpSpPr>
        <p:grpSpPr>
          <a:xfrm rot="19794215">
            <a:off x="6342782" y="3683235"/>
            <a:ext cx="300251" cy="204717"/>
            <a:chOff x="214261" y="1582070"/>
            <a:chExt cx="300251" cy="204717"/>
          </a:xfrm>
          <a:solidFill>
            <a:schemeClr val="accent6">
              <a:lumMod val="40000"/>
              <a:lumOff val="60000"/>
            </a:schemeClr>
          </a:solidFill>
        </p:grpSpPr>
        <p:sp>
          <p:nvSpPr>
            <p:cNvPr id="56" name="Oval 55"/>
            <p:cNvSpPr/>
            <p:nvPr/>
          </p:nvSpPr>
          <p:spPr>
            <a:xfrm>
              <a:off x="214261" y="1582070"/>
              <a:ext cx="300251" cy="204717"/>
            </a:xfrm>
            <a:prstGeom prst="ellipse">
              <a:avLst/>
            </a:prstGeom>
            <a:grpFill/>
            <a:ln>
              <a:solidFill>
                <a:schemeClr val="tx1">
                  <a:lumMod val="50000"/>
                  <a:lumOff val="50000"/>
                </a:schemeClr>
              </a:solid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57" name="Oval 56"/>
            <p:cNvSpPr>
              <a:spLocks noChangeAspect="1"/>
            </p:cNvSpPr>
            <p:nvPr/>
          </p:nvSpPr>
          <p:spPr>
            <a:xfrm>
              <a:off x="376517" y="1631577"/>
              <a:ext cx="54864" cy="54864"/>
            </a:xfrm>
            <a:prstGeom prst="ellipse">
              <a:avLst/>
            </a:prstGeom>
            <a:grpFill/>
            <a:ln>
              <a:noFill/>
            </a:ln>
            <a:effectLst/>
            <a:scene3d>
              <a:camera prst="orthographicFront">
                <a:rot lat="0" lon="0" rev="0"/>
              </a:camera>
              <a:lightRig rig="chilly" dir="t">
                <a:rot lat="0" lon="0" rev="18480000"/>
              </a:lightRig>
            </a:scene3d>
            <a:sp3d prstMaterial="clear">
              <a:bevelT h="635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grpSp>
      <p:sp>
        <p:nvSpPr>
          <p:cNvPr id="58" name="Cloud 57"/>
          <p:cNvSpPr>
            <a:spLocks noChangeAspect="1"/>
          </p:cNvSpPr>
          <p:nvPr/>
        </p:nvSpPr>
        <p:spPr>
          <a:xfrm rot="21071863">
            <a:off x="5259751" y="4286709"/>
            <a:ext cx="246888" cy="246888"/>
          </a:xfrm>
          <a:prstGeom prst="cloud">
            <a:avLst/>
          </a:prstGeom>
          <a:solidFill>
            <a:srgbClr val="FFCC66"/>
          </a:solidFill>
          <a:ln>
            <a:noFill/>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grpSp>
        <p:nvGrpSpPr>
          <p:cNvPr id="59" name="Group 58"/>
          <p:cNvGrpSpPr/>
          <p:nvPr/>
        </p:nvGrpSpPr>
        <p:grpSpPr>
          <a:xfrm rot="9613971">
            <a:off x="7130176" y="4250697"/>
            <a:ext cx="300251" cy="204717"/>
            <a:chOff x="214261" y="1582070"/>
            <a:chExt cx="300251" cy="204717"/>
          </a:xfrm>
          <a:solidFill>
            <a:schemeClr val="accent6">
              <a:lumMod val="40000"/>
              <a:lumOff val="60000"/>
            </a:schemeClr>
          </a:solidFill>
        </p:grpSpPr>
        <p:sp>
          <p:nvSpPr>
            <p:cNvPr id="60" name="Oval 59"/>
            <p:cNvSpPr/>
            <p:nvPr/>
          </p:nvSpPr>
          <p:spPr>
            <a:xfrm>
              <a:off x="214261" y="1582070"/>
              <a:ext cx="300251" cy="204717"/>
            </a:xfrm>
            <a:prstGeom prst="ellipse">
              <a:avLst/>
            </a:prstGeom>
            <a:grpFill/>
            <a:ln>
              <a:solidFill>
                <a:schemeClr val="tx1">
                  <a:lumMod val="50000"/>
                  <a:lumOff val="50000"/>
                </a:schemeClr>
              </a:solid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61" name="Oval 60"/>
            <p:cNvSpPr>
              <a:spLocks noChangeAspect="1"/>
            </p:cNvSpPr>
            <p:nvPr/>
          </p:nvSpPr>
          <p:spPr>
            <a:xfrm>
              <a:off x="376517" y="1631577"/>
              <a:ext cx="54864" cy="54864"/>
            </a:xfrm>
            <a:prstGeom prst="ellipse">
              <a:avLst/>
            </a:prstGeom>
            <a:grpFill/>
            <a:ln>
              <a:noFill/>
            </a:ln>
            <a:effectLst/>
            <a:scene3d>
              <a:camera prst="orthographicFront">
                <a:rot lat="0" lon="0" rev="0"/>
              </a:camera>
              <a:lightRig rig="chilly" dir="t">
                <a:rot lat="0" lon="0" rev="18480000"/>
              </a:lightRig>
            </a:scene3d>
            <a:sp3d prstMaterial="clear">
              <a:bevelT h="635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grpSp>
      <p:sp>
        <p:nvSpPr>
          <p:cNvPr id="62" name="Cloud 61"/>
          <p:cNvSpPr>
            <a:spLocks noChangeAspect="1"/>
          </p:cNvSpPr>
          <p:nvPr/>
        </p:nvSpPr>
        <p:spPr>
          <a:xfrm rot="21071863">
            <a:off x="6505945" y="3284652"/>
            <a:ext cx="246888" cy="246888"/>
          </a:xfrm>
          <a:prstGeom prst="cloud">
            <a:avLst/>
          </a:prstGeom>
          <a:solidFill>
            <a:srgbClr val="FFCC66"/>
          </a:solidFill>
          <a:ln>
            <a:noFill/>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63" name="Cloud 62"/>
          <p:cNvSpPr>
            <a:spLocks noChangeAspect="1"/>
          </p:cNvSpPr>
          <p:nvPr/>
        </p:nvSpPr>
        <p:spPr>
          <a:xfrm rot="21071863">
            <a:off x="6464815" y="4045576"/>
            <a:ext cx="246888" cy="246888"/>
          </a:xfrm>
          <a:prstGeom prst="cloud">
            <a:avLst/>
          </a:prstGeom>
          <a:solidFill>
            <a:srgbClr val="FFCC66"/>
          </a:solidFill>
          <a:ln>
            <a:noFill/>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grpSp>
        <p:nvGrpSpPr>
          <p:cNvPr id="64" name="Group 63"/>
          <p:cNvGrpSpPr/>
          <p:nvPr/>
        </p:nvGrpSpPr>
        <p:grpSpPr>
          <a:xfrm rot="670350">
            <a:off x="7473186" y="3553729"/>
            <a:ext cx="300251" cy="204717"/>
            <a:chOff x="214261" y="1582070"/>
            <a:chExt cx="300251" cy="204717"/>
          </a:xfrm>
          <a:solidFill>
            <a:schemeClr val="accent6">
              <a:lumMod val="40000"/>
              <a:lumOff val="60000"/>
            </a:schemeClr>
          </a:solidFill>
        </p:grpSpPr>
        <p:sp>
          <p:nvSpPr>
            <p:cNvPr id="65" name="Oval 64"/>
            <p:cNvSpPr/>
            <p:nvPr/>
          </p:nvSpPr>
          <p:spPr>
            <a:xfrm>
              <a:off x="214261" y="1582070"/>
              <a:ext cx="300251" cy="204717"/>
            </a:xfrm>
            <a:prstGeom prst="ellipse">
              <a:avLst/>
            </a:prstGeom>
            <a:grpFill/>
            <a:ln>
              <a:solidFill>
                <a:schemeClr val="tx1">
                  <a:lumMod val="50000"/>
                  <a:lumOff val="50000"/>
                </a:schemeClr>
              </a:solid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66" name="Oval 65"/>
            <p:cNvSpPr>
              <a:spLocks noChangeAspect="1"/>
            </p:cNvSpPr>
            <p:nvPr/>
          </p:nvSpPr>
          <p:spPr>
            <a:xfrm>
              <a:off x="376517" y="1631577"/>
              <a:ext cx="54864" cy="54864"/>
            </a:xfrm>
            <a:prstGeom prst="ellipse">
              <a:avLst/>
            </a:prstGeom>
            <a:grpFill/>
            <a:ln>
              <a:noFill/>
            </a:ln>
            <a:effectLst/>
            <a:scene3d>
              <a:camera prst="orthographicFront">
                <a:rot lat="0" lon="0" rev="0"/>
              </a:camera>
              <a:lightRig rig="chilly" dir="t">
                <a:rot lat="0" lon="0" rev="18480000"/>
              </a:lightRig>
            </a:scene3d>
            <a:sp3d prstMaterial="clear">
              <a:bevelT h="635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grpSp>
      <p:sp>
        <p:nvSpPr>
          <p:cNvPr id="67" name="Cloud 66"/>
          <p:cNvSpPr>
            <a:spLocks noChangeAspect="1"/>
          </p:cNvSpPr>
          <p:nvPr/>
        </p:nvSpPr>
        <p:spPr>
          <a:xfrm rot="21071863">
            <a:off x="7473635" y="3105882"/>
            <a:ext cx="246888" cy="246888"/>
          </a:xfrm>
          <a:prstGeom prst="cloud">
            <a:avLst/>
          </a:prstGeom>
          <a:solidFill>
            <a:srgbClr val="FFCC66"/>
          </a:solidFill>
          <a:ln>
            <a:noFill/>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68" name="Cloud 67"/>
          <p:cNvSpPr>
            <a:spLocks noChangeAspect="1"/>
          </p:cNvSpPr>
          <p:nvPr/>
        </p:nvSpPr>
        <p:spPr>
          <a:xfrm rot="21071863">
            <a:off x="7078406" y="3639189"/>
            <a:ext cx="246888" cy="246888"/>
          </a:xfrm>
          <a:prstGeom prst="cloud">
            <a:avLst/>
          </a:prstGeom>
          <a:solidFill>
            <a:srgbClr val="FFCC66"/>
          </a:solidFill>
          <a:ln>
            <a:noFill/>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69" name="Cloud 68"/>
          <p:cNvSpPr>
            <a:spLocks noChangeAspect="1"/>
          </p:cNvSpPr>
          <p:nvPr/>
        </p:nvSpPr>
        <p:spPr>
          <a:xfrm rot="21071863">
            <a:off x="7593725" y="4277829"/>
            <a:ext cx="246888" cy="246888"/>
          </a:xfrm>
          <a:prstGeom prst="cloud">
            <a:avLst/>
          </a:prstGeom>
          <a:solidFill>
            <a:srgbClr val="FFCC66"/>
          </a:solidFill>
          <a:ln>
            <a:noFill/>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grpSp>
        <p:nvGrpSpPr>
          <p:cNvPr id="70" name="Group 69"/>
          <p:cNvGrpSpPr/>
          <p:nvPr/>
        </p:nvGrpSpPr>
        <p:grpSpPr>
          <a:xfrm>
            <a:off x="5148707" y="3124955"/>
            <a:ext cx="300251" cy="204717"/>
            <a:chOff x="214261" y="1582070"/>
            <a:chExt cx="300251" cy="204717"/>
          </a:xfrm>
          <a:solidFill>
            <a:schemeClr val="accent6">
              <a:lumMod val="40000"/>
              <a:lumOff val="60000"/>
            </a:schemeClr>
          </a:solidFill>
        </p:grpSpPr>
        <p:sp>
          <p:nvSpPr>
            <p:cNvPr id="71" name="Oval 70"/>
            <p:cNvSpPr/>
            <p:nvPr/>
          </p:nvSpPr>
          <p:spPr>
            <a:xfrm>
              <a:off x="214261" y="1582070"/>
              <a:ext cx="300251" cy="204717"/>
            </a:xfrm>
            <a:prstGeom prst="ellipse">
              <a:avLst/>
            </a:prstGeom>
            <a:grpFill/>
            <a:ln>
              <a:solidFill>
                <a:schemeClr val="tx1">
                  <a:lumMod val="50000"/>
                  <a:lumOff val="50000"/>
                </a:schemeClr>
              </a:solid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72" name="Oval 71"/>
            <p:cNvSpPr>
              <a:spLocks noChangeAspect="1"/>
            </p:cNvSpPr>
            <p:nvPr/>
          </p:nvSpPr>
          <p:spPr>
            <a:xfrm>
              <a:off x="376517" y="1631577"/>
              <a:ext cx="54864" cy="54864"/>
            </a:xfrm>
            <a:prstGeom prst="ellipse">
              <a:avLst/>
            </a:prstGeom>
            <a:grpFill/>
            <a:ln>
              <a:noFill/>
            </a:ln>
            <a:effectLst/>
            <a:scene3d>
              <a:camera prst="orthographicFront">
                <a:rot lat="0" lon="0" rev="0"/>
              </a:camera>
              <a:lightRig rig="chilly" dir="t">
                <a:rot lat="0" lon="0" rev="18480000"/>
              </a:lightRig>
            </a:scene3d>
            <a:sp3d prstMaterial="clear">
              <a:bevelT h="635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grpSp>
      <p:grpSp>
        <p:nvGrpSpPr>
          <p:cNvPr id="73" name="Group 72"/>
          <p:cNvGrpSpPr/>
          <p:nvPr/>
        </p:nvGrpSpPr>
        <p:grpSpPr>
          <a:xfrm rot="9613971">
            <a:off x="6473149" y="4400003"/>
            <a:ext cx="300251" cy="204717"/>
            <a:chOff x="214261" y="1582070"/>
            <a:chExt cx="300251" cy="204717"/>
          </a:xfrm>
          <a:solidFill>
            <a:schemeClr val="accent6">
              <a:lumMod val="40000"/>
              <a:lumOff val="60000"/>
            </a:schemeClr>
          </a:solidFill>
        </p:grpSpPr>
        <p:sp>
          <p:nvSpPr>
            <p:cNvPr id="74" name="Oval 73"/>
            <p:cNvSpPr/>
            <p:nvPr/>
          </p:nvSpPr>
          <p:spPr>
            <a:xfrm>
              <a:off x="214261" y="1582070"/>
              <a:ext cx="300251" cy="204717"/>
            </a:xfrm>
            <a:prstGeom prst="ellipse">
              <a:avLst/>
            </a:prstGeom>
            <a:grpFill/>
            <a:ln>
              <a:solidFill>
                <a:schemeClr val="tx1">
                  <a:lumMod val="50000"/>
                  <a:lumOff val="50000"/>
                </a:schemeClr>
              </a:solid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75" name="Oval 74"/>
            <p:cNvSpPr>
              <a:spLocks noChangeAspect="1"/>
            </p:cNvSpPr>
            <p:nvPr/>
          </p:nvSpPr>
          <p:spPr>
            <a:xfrm>
              <a:off x="376517" y="1631577"/>
              <a:ext cx="54864" cy="54864"/>
            </a:xfrm>
            <a:prstGeom prst="ellipse">
              <a:avLst/>
            </a:prstGeom>
            <a:grpFill/>
            <a:ln>
              <a:noFill/>
            </a:ln>
            <a:effectLst/>
            <a:scene3d>
              <a:camera prst="orthographicFront">
                <a:rot lat="0" lon="0" rev="0"/>
              </a:camera>
              <a:lightRig rig="chilly" dir="t">
                <a:rot lat="0" lon="0" rev="18480000"/>
              </a:lightRig>
            </a:scene3d>
            <a:sp3d prstMaterial="clear">
              <a:bevelT h="635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grpSp>
      <p:grpSp>
        <p:nvGrpSpPr>
          <p:cNvPr id="76" name="Group 75"/>
          <p:cNvGrpSpPr/>
          <p:nvPr/>
        </p:nvGrpSpPr>
        <p:grpSpPr>
          <a:xfrm rot="670350">
            <a:off x="6910843" y="3098780"/>
            <a:ext cx="300251" cy="204717"/>
            <a:chOff x="214261" y="1582070"/>
            <a:chExt cx="300251" cy="204717"/>
          </a:xfrm>
          <a:solidFill>
            <a:schemeClr val="accent6">
              <a:lumMod val="40000"/>
              <a:lumOff val="60000"/>
            </a:schemeClr>
          </a:solidFill>
        </p:grpSpPr>
        <p:sp>
          <p:nvSpPr>
            <p:cNvPr id="77" name="Oval 76"/>
            <p:cNvSpPr/>
            <p:nvPr/>
          </p:nvSpPr>
          <p:spPr>
            <a:xfrm>
              <a:off x="214261" y="1582070"/>
              <a:ext cx="300251" cy="204717"/>
            </a:xfrm>
            <a:prstGeom prst="ellipse">
              <a:avLst/>
            </a:prstGeom>
            <a:grpFill/>
            <a:ln>
              <a:solidFill>
                <a:schemeClr val="tx1">
                  <a:lumMod val="50000"/>
                  <a:lumOff val="50000"/>
                </a:schemeClr>
              </a:solid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78" name="Oval 77"/>
            <p:cNvSpPr>
              <a:spLocks noChangeAspect="1"/>
            </p:cNvSpPr>
            <p:nvPr/>
          </p:nvSpPr>
          <p:spPr>
            <a:xfrm>
              <a:off x="376517" y="1631577"/>
              <a:ext cx="54864" cy="54864"/>
            </a:xfrm>
            <a:prstGeom prst="ellipse">
              <a:avLst/>
            </a:prstGeom>
            <a:grpFill/>
            <a:ln>
              <a:noFill/>
            </a:ln>
            <a:effectLst/>
            <a:scene3d>
              <a:camera prst="orthographicFront">
                <a:rot lat="0" lon="0" rev="0"/>
              </a:camera>
              <a:lightRig rig="chilly" dir="t">
                <a:rot lat="0" lon="0" rev="18480000"/>
              </a:lightRig>
            </a:scene3d>
            <a:sp3d prstMaterial="clear">
              <a:bevelT h="635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grpSp>
      <p:sp>
        <p:nvSpPr>
          <p:cNvPr id="79" name="Right Arrow 78"/>
          <p:cNvSpPr/>
          <p:nvPr/>
        </p:nvSpPr>
        <p:spPr>
          <a:xfrm rot="5400000">
            <a:off x="6283972" y="4833456"/>
            <a:ext cx="649705" cy="240631"/>
          </a:xfrm>
          <a:prstGeom prst="rightArrow">
            <a:avLst/>
          </a:prstGeom>
          <a:solidFill>
            <a:schemeClr val="accent1">
              <a:lumMod val="50000"/>
            </a:schemeClr>
          </a:solidFill>
          <a:ln>
            <a:solidFill>
              <a:schemeClr val="tx1">
                <a:lumMod val="50000"/>
                <a:lumOff val="50000"/>
              </a:schemeClr>
            </a:solidFill>
          </a:ln>
          <a:scene3d>
            <a:camera prst="orthographicFront"/>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a:p>
        </p:txBody>
      </p:sp>
      <p:sp>
        <p:nvSpPr>
          <p:cNvPr id="80" name="TextBox 79"/>
          <p:cNvSpPr txBox="1"/>
          <p:nvPr/>
        </p:nvSpPr>
        <p:spPr>
          <a:xfrm>
            <a:off x="4770911" y="5327706"/>
            <a:ext cx="3542958" cy="707886"/>
          </a:xfrm>
          <a:prstGeom prst="rect">
            <a:avLst/>
          </a:prstGeom>
          <a:noFill/>
        </p:spPr>
        <p:txBody>
          <a:bodyPr wrap="none" rtlCol="0">
            <a:spAutoFit/>
          </a:bodyPr>
          <a:lstStyle/>
          <a:p>
            <a:r>
              <a:rPr lang="en-US" sz="2000" b="1" dirty="0" smtClean="0">
                <a:solidFill>
                  <a:schemeClr val="accent1">
                    <a:lumMod val="50000"/>
                  </a:schemeClr>
                </a:solidFill>
                <a:latin typeface="Avenir Next"/>
              </a:rPr>
              <a:t>Put back into the body</a:t>
            </a:r>
          </a:p>
          <a:p>
            <a:r>
              <a:rPr lang="en-US" sz="2000" b="1" dirty="0" smtClean="0">
                <a:solidFill>
                  <a:schemeClr val="accent1">
                    <a:lumMod val="50000"/>
                  </a:schemeClr>
                </a:solidFill>
                <a:latin typeface="Avenir Next"/>
              </a:rPr>
              <a:t>to help new tissues to grow</a:t>
            </a:r>
          </a:p>
        </p:txBody>
      </p:sp>
    </p:spTree>
    <p:extLst>
      <p:ext uri="{BB962C8B-B14F-4D97-AF65-F5344CB8AC3E}">
        <p14:creationId xmlns:p14="http://schemas.microsoft.com/office/powerpoint/2010/main" val="40872825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1053135" y="1844824"/>
            <a:ext cx="7191273" cy="629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p>
            <a:pPr marL="392113" indent="-290513">
              <a:buSzPct val="45000"/>
              <a:tabLst>
                <a:tab pos="392113" algn="l"/>
                <a:tab pos="839788" algn="l"/>
                <a:tab pos="1289050" algn="l"/>
                <a:tab pos="1738313" algn="l"/>
                <a:tab pos="2187575" algn="l"/>
                <a:tab pos="2636838" algn="l"/>
                <a:tab pos="3086100" algn="l"/>
                <a:tab pos="3535363" algn="l"/>
                <a:tab pos="3984625" algn="l"/>
                <a:tab pos="4433888" algn="l"/>
                <a:tab pos="4883150" algn="l"/>
                <a:tab pos="5332413" algn="l"/>
                <a:tab pos="5781675" algn="l"/>
                <a:tab pos="6230938" algn="l"/>
                <a:tab pos="6680200" algn="l"/>
                <a:tab pos="7129463" algn="l"/>
                <a:tab pos="7578725" algn="l"/>
                <a:tab pos="8027988" algn="l"/>
                <a:tab pos="8477250" algn="l"/>
                <a:tab pos="8926513" algn="l"/>
                <a:tab pos="9375775" algn="l"/>
              </a:tabLst>
            </a:pPr>
            <a:r>
              <a:rPr lang="en-GB" sz="2400" dirty="0" smtClean="0">
                <a:solidFill>
                  <a:srgbClr val="B523B4">
                    <a:lumMod val="75000"/>
                  </a:srgbClr>
                </a:solidFill>
                <a:latin typeface="Avenir Next"/>
              </a:rPr>
              <a:t>      </a:t>
            </a:r>
            <a:r>
              <a:rPr lang="en-GB" sz="2400" b="1" dirty="0" smtClean="0">
                <a:solidFill>
                  <a:srgbClr val="B523B4">
                    <a:lumMod val="50000"/>
                  </a:srgbClr>
                </a:solidFill>
                <a:latin typeface="Avenir Next"/>
              </a:rPr>
              <a:t>Medicine </a:t>
            </a:r>
            <a:r>
              <a:rPr lang="en-GB" sz="2400" b="1" dirty="0">
                <a:solidFill>
                  <a:srgbClr val="B523B4">
                    <a:lumMod val="50000"/>
                  </a:srgbClr>
                </a:solidFill>
                <a:latin typeface="Avenir Next"/>
              </a:rPr>
              <a:t>makes cells do different </a:t>
            </a:r>
            <a:r>
              <a:rPr lang="en-GB" sz="2400" b="1" dirty="0" smtClean="0">
                <a:solidFill>
                  <a:srgbClr val="B523B4">
                    <a:lumMod val="50000"/>
                  </a:srgbClr>
                </a:solidFill>
                <a:latin typeface="Avenir Next"/>
              </a:rPr>
              <a:t>things:</a:t>
            </a:r>
          </a:p>
          <a:p>
            <a:pPr marL="736600" lvl="1" indent="-279400">
              <a:tabLst>
                <a:tab pos="392113" algn="l"/>
                <a:tab pos="839788" algn="l"/>
                <a:tab pos="1289050" algn="l"/>
                <a:tab pos="1738313" algn="l"/>
                <a:tab pos="2187575" algn="l"/>
                <a:tab pos="2636838" algn="l"/>
                <a:tab pos="3086100" algn="l"/>
                <a:tab pos="3535363" algn="l"/>
                <a:tab pos="3984625" algn="l"/>
                <a:tab pos="4433888" algn="l"/>
                <a:tab pos="4883150" algn="l"/>
                <a:tab pos="5332413" algn="l"/>
                <a:tab pos="5781675" algn="l"/>
                <a:tab pos="6230938" algn="l"/>
                <a:tab pos="6680200" algn="l"/>
                <a:tab pos="7129463" algn="l"/>
                <a:tab pos="7578725" algn="l"/>
                <a:tab pos="8027988" algn="l"/>
                <a:tab pos="8477250" algn="l"/>
                <a:tab pos="8926513" algn="l"/>
                <a:tab pos="9375775" algn="l"/>
              </a:tabLst>
            </a:pPr>
            <a:endParaRPr lang="en-GB" sz="2400" dirty="0" smtClean="0">
              <a:solidFill>
                <a:prstClr val="white"/>
              </a:solidFill>
              <a:latin typeface="Avenir Next"/>
            </a:endParaRPr>
          </a:p>
        </p:txBody>
      </p:sp>
      <p:graphicFrame>
        <p:nvGraphicFramePr>
          <p:cNvPr id="124" name="Diagram 123"/>
          <p:cNvGraphicFramePr/>
          <p:nvPr>
            <p:extLst>
              <p:ext uri="{D42A27DB-BD31-4B8C-83A1-F6EECF244321}">
                <p14:modId xmlns:p14="http://schemas.microsoft.com/office/powerpoint/2010/main" val="3150078031"/>
              </p:ext>
            </p:extLst>
          </p:nvPr>
        </p:nvGraphicFramePr>
        <p:xfrm>
          <a:off x="849040" y="2505806"/>
          <a:ext cx="7782942" cy="30243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7" name="Straight Arrow Connector 16"/>
          <p:cNvCxnSpPr/>
          <p:nvPr/>
        </p:nvCxnSpPr>
        <p:spPr>
          <a:xfrm>
            <a:off x="4093018" y="3284984"/>
            <a:ext cx="1451289"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26" name="Straight Arrow Connector 125"/>
          <p:cNvCxnSpPr/>
          <p:nvPr/>
        </p:nvCxnSpPr>
        <p:spPr>
          <a:xfrm>
            <a:off x="5292080" y="4725144"/>
            <a:ext cx="1211919"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28" name="Straight Arrow Connector 127"/>
          <p:cNvCxnSpPr/>
          <p:nvPr/>
        </p:nvCxnSpPr>
        <p:spPr>
          <a:xfrm>
            <a:off x="4749236" y="4005064"/>
            <a:ext cx="795071"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27" name="Title 1"/>
          <p:cNvSpPr txBox="1">
            <a:spLocks/>
          </p:cNvSpPr>
          <p:nvPr/>
        </p:nvSpPr>
        <p:spPr>
          <a:xfrm>
            <a:off x="93104" y="332656"/>
            <a:ext cx="8928992" cy="790985"/>
          </a:xfrm>
          <a:prstGeom prst="rect">
            <a:avLst/>
          </a:prstGeom>
        </p:spPr>
        <p:txBody>
          <a:bodyPr>
            <a:scene3d>
              <a:camera prst="orthographicFront"/>
              <a:lightRig rig="flood" dir="t"/>
            </a:scene3d>
            <a:sp3d extrusionH="57150" prstMaterial="plastic">
              <a:bevelT w="50800" h="38100" prst="riblet"/>
            </a:sp3d>
          </a:bodyPr>
          <a:lstStyle/>
          <a:p>
            <a:pPr algn="ctr"/>
            <a:r>
              <a:rPr lang="en-IE" sz="4000" b="1" dirty="0" smtClean="0">
                <a:solidFill>
                  <a:schemeClr val="accent1">
                    <a:lumMod val="50000"/>
                  </a:schemeClr>
                </a:solidFill>
                <a:latin typeface="Avenir Next"/>
              </a:rPr>
              <a:t>Medicine can be added to biomaterials…</a:t>
            </a:r>
            <a:endParaRPr lang="en-IE" sz="4000" b="1" dirty="0">
              <a:solidFill>
                <a:schemeClr val="accent1">
                  <a:lumMod val="50000"/>
                </a:schemeClr>
              </a:solidFill>
              <a:latin typeface="Avenir Next"/>
            </a:endParaRPr>
          </a:p>
        </p:txBody>
      </p:sp>
    </p:spTree>
    <p:extLst>
      <p:ext uri="{BB962C8B-B14F-4D97-AF65-F5344CB8AC3E}">
        <p14:creationId xmlns:p14="http://schemas.microsoft.com/office/powerpoint/2010/main" val="22856879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6" name="Oval 5"/>
          <p:cNvSpPr/>
          <p:nvPr/>
        </p:nvSpPr>
        <p:spPr>
          <a:xfrm>
            <a:off x="2057400" y="1295400"/>
            <a:ext cx="4876800" cy="4953000"/>
          </a:xfrm>
          <a:prstGeom prst="ellipse">
            <a:avLst/>
          </a:prstGeom>
          <a:solidFill>
            <a:schemeClr val="tx2">
              <a:lumMod val="60000"/>
              <a:lumOff val="40000"/>
              <a:alpha val="26000"/>
            </a:schemeClr>
          </a:solidFill>
          <a:ln>
            <a:solidFill>
              <a:schemeClr val="tx2">
                <a:alpha val="49000"/>
              </a:schemeClr>
            </a:solidFill>
          </a:ln>
          <a:effectLst>
            <a:glow rad="317500">
              <a:schemeClr val="tx1">
                <a:alpha val="51000"/>
              </a:schemeClr>
            </a:glow>
            <a:outerShdw blurRad="40000" dist="23000" dir="5400000" rotWithShape="0">
              <a:srgbClr val="000000">
                <a:alpha val="35000"/>
              </a:srgbClr>
            </a:outerShdw>
          </a:effectLst>
          <a:scene3d>
            <a:camera prst="orthographicFront"/>
            <a:lightRig rig="threePt" dir="t"/>
          </a:scene3d>
          <a:sp3d extrusionH="76200" contourW="12700" prstMaterial="plastic">
            <a:bevelT w="171450" h="158750"/>
            <a:bevelB w="158750" h="158750"/>
            <a:extrusionClr>
              <a:schemeClr val="tx2">
                <a:lumMod val="20000"/>
                <a:lumOff val="80000"/>
              </a:schemeClr>
            </a:extrusionClr>
            <a:contourClr>
              <a:schemeClr val="tx2">
                <a:lumMod val="60000"/>
                <a:lumOff val="40000"/>
              </a:schemeClr>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 name="Diagram 3"/>
          <p:cNvGraphicFramePr/>
          <p:nvPr>
            <p:extLst>
              <p:ext uri="{D42A27DB-BD31-4B8C-83A1-F6EECF244321}">
                <p14:modId xmlns:p14="http://schemas.microsoft.com/office/powerpoint/2010/main" val="1840968721"/>
              </p:ext>
            </p:extLst>
          </p:nvPr>
        </p:nvGraphicFramePr>
        <p:xfrm>
          <a:off x="152400" y="1905000"/>
          <a:ext cx="8839200" cy="3429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le 1"/>
          <p:cNvSpPr txBox="1">
            <a:spLocks/>
          </p:cNvSpPr>
          <p:nvPr/>
        </p:nvSpPr>
        <p:spPr>
          <a:xfrm>
            <a:off x="93104" y="476672"/>
            <a:ext cx="8928992" cy="790985"/>
          </a:xfrm>
          <a:prstGeom prst="rect">
            <a:avLst/>
          </a:prstGeom>
        </p:spPr>
        <p:txBody>
          <a:bodyPr>
            <a:scene3d>
              <a:camera prst="orthographicFront"/>
              <a:lightRig rig="flood" dir="t"/>
            </a:scene3d>
            <a:sp3d extrusionH="57150" prstMaterial="plastic">
              <a:bevelT w="50800" h="38100" prst="riblet"/>
            </a:sp3d>
          </a:bodyPr>
          <a:lstStyle/>
          <a:p>
            <a:pPr algn="ctr"/>
            <a:r>
              <a:rPr lang="en-IE" sz="4000" b="1" dirty="0" smtClean="0">
                <a:solidFill>
                  <a:schemeClr val="accent1">
                    <a:lumMod val="50000"/>
                  </a:schemeClr>
                </a:solidFill>
                <a:latin typeface="Avenir Next"/>
              </a:rPr>
              <a:t>Activity 1: History of Devices</a:t>
            </a:r>
            <a:endParaRPr lang="en-IE" sz="4000" b="1" dirty="0">
              <a:solidFill>
                <a:schemeClr val="accent1">
                  <a:lumMod val="50000"/>
                </a:schemeClr>
              </a:solidFill>
              <a:latin typeface="Avenir Nex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4">
                                            <p:graphicEl>
                                              <a:dgm id="{1E21EF08-174E-B54B-BFFF-D10F1828EC7E}"/>
                                            </p:graphicEl>
                                          </p:spTgt>
                                        </p:tgtEl>
                                        <p:attrNameLst>
                                          <p:attrName>style.visibility</p:attrName>
                                        </p:attrNameLst>
                                      </p:cBhvr>
                                      <p:to>
                                        <p:strVal val="visible"/>
                                      </p:to>
                                    </p:set>
                                    <p:anim calcmode="lin" valueType="num">
                                      <p:cBhvr>
                                        <p:cTn id="7" dur="2000" fill="hold"/>
                                        <p:tgtEl>
                                          <p:spTgt spid="4">
                                            <p:graphicEl>
                                              <a:dgm id="{1E21EF08-174E-B54B-BFFF-D10F1828EC7E}"/>
                                            </p:graphicEl>
                                          </p:spTgt>
                                        </p:tgtEl>
                                        <p:attrNameLst>
                                          <p:attrName>ppt_x</p:attrName>
                                        </p:attrNameLst>
                                      </p:cBhvr>
                                      <p:tavLst>
                                        <p:tav tm="0">
                                          <p:val>
                                            <p:strVal val="#ppt_x-.2"/>
                                          </p:val>
                                        </p:tav>
                                        <p:tav tm="100000">
                                          <p:val>
                                            <p:strVal val="#ppt_x"/>
                                          </p:val>
                                        </p:tav>
                                      </p:tavLst>
                                    </p:anim>
                                    <p:anim calcmode="lin" valueType="num">
                                      <p:cBhvr>
                                        <p:cTn id="8" dur="2000" fill="hold"/>
                                        <p:tgtEl>
                                          <p:spTgt spid="4">
                                            <p:graphicEl>
                                              <a:dgm id="{1E21EF08-174E-B54B-BFFF-D10F1828EC7E}"/>
                                            </p:graphicEl>
                                          </p:spTgt>
                                        </p:tgtEl>
                                        <p:attrNameLst>
                                          <p:attrName>ppt_y</p:attrName>
                                        </p:attrNameLst>
                                      </p:cBhvr>
                                      <p:tavLst>
                                        <p:tav tm="0">
                                          <p:val>
                                            <p:strVal val="#ppt_y"/>
                                          </p:val>
                                        </p:tav>
                                        <p:tav tm="100000">
                                          <p:val>
                                            <p:strVal val="#ppt_y"/>
                                          </p:val>
                                        </p:tav>
                                      </p:tavLst>
                                    </p:anim>
                                    <p:animEffect transition="in" filter="wipe(right)" prLst="gradientSize: 0.1">
                                      <p:cBhvr>
                                        <p:cTn id="9" dur="2000"/>
                                        <p:tgtEl>
                                          <p:spTgt spid="4">
                                            <p:graphicEl>
                                              <a:dgm id="{1E21EF08-174E-B54B-BFFF-D10F1828EC7E}"/>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4">
                                            <p:graphicEl>
                                              <a:dgm id="{677A870C-2E13-394D-A77E-F8388542B3DA}"/>
                                            </p:graphicEl>
                                          </p:spTgt>
                                        </p:tgtEl>
                                        <p:attrNameLst>
                                          <p:attrName>style.visibility</p:attrName>
                                        </p:attrNameLst>
                                      </p:cBhvr>
                                      <p:to>
                                        <p:strVal val="visible"/>
                                      </p:to>
                                    </p:set>
                                    <p:anim calcmode="lin" valueType="num">
                                      <p:cBhvr>
                                        <p:cTn id="14" dur="2000" fill="hold"/>
                                        <p:tgtEl>
                                          <p:spTgt spid="4">
                                            <p:graphicEl>
                                              <a:dgm id="{677A870C-2E13-394D-A77E-F8388542B3DA}"/>
                                            </p:graphicEl>
                                          </p:spTgt>
                                        </p:tgtEl>
                                        <p:attrNameLst>
                                          <p:attrName>ppt_x</p:attrName>
                                        </p:attrNameLst>
                                      </p:cBhvr>
                                      <p:tavLst>
                                        <p:tav tm="0">
                                          <p:val>
                                            <p:strVal val="#ppt_x-.2"/>
                                          </p:val>
                                        </p:tav>
                                        <p:tav tm="100000">
                                          <p:val>
                                            <p:strVal val="#ppt_x"/>
                                          </p:val>
                                        </p:tav>
                                      </p:tavLst>
                                    </p:anim>
                                    <p:anim calcmode="lin" valueType="num">
                                      <p:cBhvr>
                                        <p:cTn id="15" dur="2000" fill="hold"/>
                                        <p:tgtEl>
                                          <p:spTgt spid="4">
                                            <p:graphicEl>
                                              <a:dgm id="{677A870C-2E13-394D-A77E-F8388542B3DA}"/>
                                            </p:graphicEl>
                                          </p:spTgt>
                                        </p:tgtEl>
                                        <p:attrNameLst>
                                          <p:attrName>ppt_y</p:attrName>
                                        </p:attrNameLst>
                                      </p:cBhvr>
                                      <p:tavLst>
                                        <p:tav tm="0">
                                          <p:val>
                                            <p:strVal val="#ppt_y"/>
                                          </p:val>
                                        </p:tav>
                                        <p:tav tm="100000">
                                          <p:val>
                                            <p:strVal val="#ppt_y"/>
                                          </p:val>
                                        </p:tav>
                                      </p:tavLst>
                                    </p:anim>
                                    <p:animEffect transition="in" filter="wipe(right)" prLst="gradientSize: 0.1">
                                      <p:cBhvr>
                                        <p:cTn id="16" dur="2000"/>
                                        <p:tgtEl>
                                          <p:spTgt spid="4">
                                            <p:graphicEl>
                                              <a:dgm id="{677A870C-2E13-394D-A77E-F8388542B3DA}"/>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4">
                                            <p:graphicEl>
                                              <a:dgm id="{62DBB2AC-FEFC-514E-823E-8F4C0B043B88}"/>
                                            </p:graphicEl>
                                          </p:spTgt>
                                        </p:tgtEl>
                                        <p:attrNameLst>
                                          <p:attrName>style.visibility</p:attrName>
                                        </p:attrNameLst>
                                      </p:cBhvr>
                                      <p:to>
                                        <p:strVal val="visible"/>
                                      </p:to>
                                    </p:set>
                                    <p:anim calcmode="lin" valueType="num">
                                      <p:cBhvr>
                                        <p:cTn id="21" dur="2000" fill="hold"/>
                                        <p:tgtEl>
                                          <p:spTgt spid="4">
                                            <p:graphicEl>
                                              <a:dgm id="{62DBB2AC-FEFC-514E-823E-8F4C0B043B88}"/>
                                            </p:graphicEl>
                                          </p:spTgt>
                                        </p:tgtEl>
                                        <p:attrNameLst>
                                          <p:attrName>ppt_x</p:attrName>
                                        </p:attrNameLst>
                                      </p:cBhvr>
                                      <p:tavLst>
                                        <p:tav tm="0">
                                          <p:val>
                                            <p:strVal val="#ppt_x-.2"/>
                                          </p:val>
                                        </p:tav>
                                        <p:tav tm="100000">
                                          <p:val>
                                            <p:strVal val="#ppt_x"/>
                                          </p:val>
                                        </p:tav>
                                      </p:tavLst>
                                    </p:anim>
                                    <p:anim calcmode="lin" valueType="num">
                                      <p:cBhvr>
                                        <p:cTn id="22" dur="2000" fill="hold"/>
                                        <p:tgtEl>
                                          <p:spTgt spid="4">
                                            <p:graphicEl>
                                              <a:dgm id="{62DBB2AC-FEFC-514E-823E-8F4C0B043B88}"/>
                                            </p:graphicEl>
                                          </p:spTgt>
                                        </p:tgtEl>
                                        <p:attrNameLst>
                                          <p:attrName>ppt_y</p:attrName>
                                        </p:attrNameLst>
                                      </p:cBhvr>
                                      <p:tavLst>
                                        <p:tav tm="0">
                                          <p:val>
                                            <p:strVal val="#ppt_y"/>
                                          </p:val>
                                        </p:tav>
                                        <p:tav tm="100000">
                                          <p:val>
                                            <p:strVal val="#ppt_y"/>
                                          </p:val>
                                        </p:tav>
                                      </p:tavLst>
                                    </p:anim>
                                    <p:animEffect transition="in" filter="wipe(right)" prLst="gradientSize: 0.1">
                                      <p:cBhvr>
                                        <p:cTn id="23" dur="2000"/>
                                        <p:tgtEl>
                                          <p:spTgt spid="4">
                                            <p:graphicEl>
                                              <a:dgm id="{62DBB2AC-FEFC-514E-823E-8F4C0B043B88}"/>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4">
                                            <p:graphicEl>
                                              <a:dgm id="{25081A0E-074E-2B43-AB16-A12EA1E50BBA}"/>
                                            </p:graphicEl>
                                          </p:spTgt>
                                        </p:tgtEl>
                                        <p:attrNameLst>
                                          <p:attrName>style.visibility</p:attrName>
                                        </p:attrNameLst>
                                      </p:cBhvr>
                                      <p:to>
                                        <p:strVal val="visible"/>
                                      </p:to>
                                    </p:set>
                                    <p:anim calcmode="lin" valueType="num">
                                      <p:cBhvr>
                                        <p:cTn id="28" dur="2000" fill="hold"/>
                                        <p:tgtEl>
                                          <p:spTgt spid="4">
                                            <p:graphicEl>
                                              <a:dgm id="{25081A0E-074E-2B43-AB16-A12EA1E50BBA}"/>
                                            </p:graphicEl>
                                          </p:spTgt>
                                        </p:tgtEl>
                                        <p:attrNameLst>
                                          <p:attrName>ppt_x</p:attrName>
                                        </p:attrNameLst>
                                      </p:cBhvr>
                                      <p:tavLst>
                                        <p:tav tm="0">
                                          <p:val>
                                            <p:strVal val="#ppt_x-.2"/>
                                          </p:val>
                                        </p:tav>
                                        <p:tav tm="100000">
                                          <p:val>
                                            <p:strVal val="#ppt_x"/>
                                          </p:val>
                                        </p:tav>
                                      </p:tavLst>
                                    </p:anim>
                                    <p:anim calcmode="lin" valueType="num">
                                      <p:cBhvr>
                                        <p:cTn id="29" dur="2000" fill="hold"/>
                                        <p:tgtEl>
                                          <p:spTgt spid="4">
                                            <p:graphicEl>
                                              <a:dgm id="{25081A0E-074E-2B43-AB16-A12EA1E50BBA}"/>
                                            </p:graphicEl>
                                          </p:spTgt>
                                        </p:tgtEl>
                                        <p:attrNameLst>
                                          <p:attrName>ppt_y</p:attrName>
                                        </p:attrNameLst>
                                      </p:cBhvr>
                                      <p:tavLst>
                                        <p:tav tm="0">
                                          <p:val>
                                            <p:strVal val="#ppt_y"/>
                                          </p:val>
                                        </p:tav>
                                        <p:tav tm="100000">
                                          <p:val>
                                            <p:strVal val="#ppt_y"/>
                                          </p:val>
                                        </p:tav>
                                      </p:tavLst>
                                    </p:anim>
                                    <p:animEffect transition="in" filter="wipe(right)" prLst="gradientSize: 0.1">
                                      <p:cBhvr>
                                        <p:cTn id="30" dur="2000"/>
                                        <p:tgtEl>
                                          <p:spTgt spid="4">
                                            <p:graphicEl>
                                              <a:dgm id="{25081A0E-074E-2B43-AB16-A12EA1E50BBA}"/>
                                            </p:graphic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4">
                                            <p:graphicEl>
                                              <a:dgm id="{286962AA-614E-B041-A862-1EB6BFBA1F2E}"/>
                                            </p:graphicEl>
                                          </p:spTgt>
                                        </p:tgtEl>
                                        <p:attrNameLst>
                                          <p:attrName>style.visibility</p:attrName>
                                        </p:attrNameLst>
                                      </p:cBhvr>
                                      <p:to>
                                        <p:strVal val="visible"/>
                                      </p:to>
                                    </p:set>
                                    <p:anim calcmode="lin" valueType="num">
                                      <p:cBhvr>
                                        <p:cTn id="35" dur="2000" fill="hold"/>
                                        <p:tgtEl>
                                          <p:spTgt spid="4">
                                            <p:graphicEl>
                                              <a:dgm id="{286962AA-614E-B041-A862-1EB6BFBA1F2E}"/>
                                            </p:graphicEl>
                                          </p:spTgt>
                                        </p:tgtEl>
                                        <p:attrNameLst>
                                          <p:attrName>ppt_x</p:attrName>
                                        </p:attrNameLst>
                                      </p:cBhvr>
                                      <p:tavLst>
                                        <p:tav tm="0">
                                          <p:val>
                                            <p:strVal val="#ppt_x-.2"/>
                                          </p:val>
                                        </p:tav>
                                        <p:tav tm="100000">
                                          <p:val>
                                            <p:strVal val="#ppt_x"/>
                                          </p:val>
                                        </p:tav>
                                      </p:tavLst>
                                    </p:anim>
                                    <p:anim calcmode="lin" valueType="num">
                                      <p:cBhvr>
                                        <p:cTn id="36" dur="2000" fill="hold"/>
                                        <p:tgtEl>
                                          <p:spTgt spid="4">
                                            <p:graphicEl>
                                              <a:dgm id="{286962AA-614E-B041-A862-1EB6BFBA1F2E}"/>
                                            </p:graphicEl>
                                          </p:spTgt>
                                        </p:tgtEl>
                                        <p:attrNameLst>
                                          <p:attrName>ppt_y</p:attrName>
                                        </p:attrNameLst>
                                      </p:cBhvr>
                                      <p:tavLst>
                                        <p:tav tm="0">
                                          <p:val>
                                            <p:strVal val="#ppt_y"/>
                                          </p:val>
                                        </p:tav>
                                        <p:tav tm="100000">
                                          <p:val>
                                            <p:strVal val="#ppt_y"/>
                                          </p:val>
                                        </p:tav>
                                      </p:tavLst>
                                    </p:anim>
                                    <p:animEffect transition="in" filter="wipe(right)" prLst="gradientSize: 0.1">
                                      <p:cBhvr>
                                        <p:cTn id="37" dur="2000"/>
                                        <p:tgtEl>
                                          <p:spTgt spid="4">
                                            <p:graphicEl>
                                              <a:dgm id="{286962AA-614E-B041-A862-1EB6BFBA1F2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993213190"/>
              </p:ext>
            </p:extLst>
          </p:nvPr>
        </p:nvGraphicFramePr>
        <p:xfrm>
          <a:off x="162000" y="1052736"/>
          <a:ext cx="8820000" cy="208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p:cNvGraphicFramePr/>
          <p:nvPr>
            <p:extLst>
              <p:ext uri="{D42A27DB-BD31-4B8C-83A1-F6EECF244321}">
                <p14:modId xmlns:p14="http://schemas.microsoft.com/office/powerpoint/2010/main" val="2047381306"/>
              </p:ext>
            </p:extLst>
          </p:nvPr>
        </p:nvGraphicFramePr>
        <p:xfrm>
          <a:off x="162000" y="2875583"/>
          <a:ext cx="8982000" cy="2088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7" name="Picture 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975648" y="4824536"/>
            <a:ext cx="1916832" cy="1916832"/>
          </a:xfrm>
          <a:prstGeom prst="rect">
            <a:avLst/>
          </a:prstGeom>
        </p:spPr>
      </p:pic>
      <p:pic>
        <p:nvPicPr>
          <p:cNvPr id="9" name="Picture 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4008" y="4818865"/>
            <a:ext cx="2194628" cy="1918800"/>
          </a:xfrm>
          <a:prstGeom prst="rect">
            <a:avLst/>
          </a:prstGeom>
        </p:spPr>
      </p:pic>
      <p:pic>
        <p:nvPicPr>
          <p:cNvPr id="1026" name="Picture 2" descr="File:First medical X-ray by Wilhelm RÃ¶ntgen of his wife Anna Bertha Ludwig's hand - 18951222.jpg"/>
          <p:cNvPicPr>
            <a:picLocks noChangeAspect="1" noChangeArrowheads="1"/>
          </p:cNvPicPr>
          <p:nvPr/>
        </p:nvPicPr>
        <p:blipFill rotWithShape="1">
          <a:blip r:embed="rId15">
            <a:extLst>
              <a:ext uri="{28A0092B-C50C-407E-A947-70E740481C1C}">
                <a14:useLocalDpi xmlns:a14="http://schemas.microsoft.com/office/drawing/2010/main" val="0"/>
              </a:ext>
            </a:extLst>
          </a:blip>
          <a:srcRect l="9221" t="11576" r="10748" b="13221"/>
          <a:stretch/>
        </p:blipFill>
        <p:spPr bwMode="auto">
          <a:xfrm>
            <a:off x="3928419" y="4596045"/>
            <a:ext cx="1547446" cy="2145323"/>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93104" y="404664"/>
            <a:ext cx="8928992" cy="790985"/>
          </a:xfrm>
          <a:prstGeom prst="rect">
            <a:avLst/>
          </a:prstGeom>
        </p:spPr>
        <p:txBody>
          <a:bodyPr>
            <a:scene3d>
              <a:camera prst="orthographicFront"/>
              <a:lightRig rig="flood" dir="t"/>
            </a:scene3d>
            <a:sp3d extrusionH="57150" prstMaterial="plastic">
              <a:bevelT w="50800" h="38100" prst="riblet"/>
            </a:sp3d>
          </a:bodyPr>
          <a:lstStyle/>
          <a:p>
            <a:pPr algn="ctr"/>
            <a:r>
              <a:rPr lang="en-IE" sz="4000" b="1" dirty="0" smtClean="0">
                <a:solidFill>
                  <a:schemeClr val="accent1">
                    <a:lumMod val="50000"/>
                  </a:schemeClr>
                </a:solidFill>
                <a:latin typeface="Avenir Next"/>
              </a:rPr>
              <a:t>Milestones of Medical Devices</a:t>
            </a:r>
            <a:endParaRPr lang="en-IE" sz="4000" b="1" dirty="0">
              <a:solidFill>
                <a:schemeClr val="accent1">
                  <a:lumMod val="50000"/>
                </a:schemeClr>
              </a:solidFill>
              <a:latin typeface="Avenir Next"/>
            </a:endParaRPr>
          </a:p>
        </p:txBody>
      </p:sp>
    </p:spTree>
    <p:extLst>
      <p:ext uri="{BB962C8B-B14F-4D97-AF65-F5344CB8AC3E}">
        <p14:creationId xmlns:p14="http://schemas.microsoft.com/office/powerpoint/2010/main" val="18238221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4240367377"/>
              </p:ext>
            </p:extLst>
          </p:nvPr>
        </p:nvGraphicFramePr>
        <p:xfrm>
          <a:off x="162000" y="1318353"/>
          <a:ext cx="8820000" cy="208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p:cNvGraphicFramePr/>
          <p:nvPr>
            <p:extLst>
              <p:ext uri="{D42A27DB-BD31-4B8C-83A1-F6EECF244321}">
                <p14:modId xmlns:p14="http://schemas.microsoft.com/office/powerpoint/2010/main" val="3257934309"/>
              </p:ext>
            </p:extLst>
          </p:nvPr>
        </p:nvGraphicFramePr>
        <p:xfrm>
          <a:off x="162000" y="3141200"/>
          <a:ext cx="8820000" cy="2088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Title 1"/>
          <p:cNvSpPr txBox="1">
            <a:spLocks/>
          </p:cNvSpPr>
          <p:nvPr/>
        </p:nvSpPr>
        <p:spPr>
          <a:xfrm>
            <a:off x="93104" y="548680"/>
            <a:ext cx="8928992" cy="790985"/>
          </a:xfrm>
          <a:prstGeom prst="rect">
            <a:avLst/>
          </a:prstGeom>
        </p:spPr>
        <p:txBody>
          <a:bodyPr>
            <a:scene3d>
              <a:camera prst="orthographicFront"/>
              <a:lightRig rig="flood" dir="t"/>
            </a:scene3d>
            <a:sp3d extrusionH="57150" prstMaterial="plastic">
              <a:bevelT w="50800" h="38100" prst="riblet"/>
            </a:sp3d>
          </a:bodyPr>
          <a:lstStyle/>
          <a:p>
            <a:pPr algn="ctr"/>
            <a:r>
              <a:rPr lang="en-IE" sz="4000" b="1" dirty="0" smtClean="0">
                <a:solidFill>
                  <a:schemeClr val="accent1">
                    <a:lumMod val="50000"/>
                  </a:schemeClr>
                </a:solidFill>
                <a:latin typeface="Avenir Next"/>
              </a:rPr>
              <a:t>Historical Events</a:t>
            </a:r>
            <a:endParaRPr lang="en-IE" sz="4000" b="1" dirty="0">
              <a:solidFill>
                <a:schemeClr val="accent1">
                  <a:lumMod val="50000"/>
                </a:schemeClr>
              </a:solidFill>
              <a:latin typeface="Avenir Next"/>
            </a:endParaRPr>
          </a:p>
        </p:txBody>
      </p:sp>
    </p:spTree>
    <p:extLst>
      <p:ext uri="{BB962C8B-B14F-4D97-AF65-F5344CB8AC3E}">
        <p14:creationId xmlns:p14="http://schemas.microsoft.com/office/powerpoint/2010/main" val="42101400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127" name="Title 1"/>
          <p:cNvSpPr txBox="1">
            <a:spLocks/>
          </p:cNvSpPr>
          <p:nvPr/>
        </p:nvSpPr>
        <p:spPr>
          <a:xfrm>
            <a:off x="93104" y="620688"/>
            <a:ext cx="8928992" cy="790985"/>
          </a:xfrm>
          <a:prstGeom prst="rect">
            <a:avLst/>
          </a:prstGeom>
        </p:spPr>
        <p:txBody>
          <a:bodyPr>
            <a:scene3d>
              <a:camera prst="orthographicFront"/>
              <a:lightRig rig="flood" dir="t"/>
            </a:scene3d>
            <a:sp3d extrusionH="57150" prstMaterial="plastic">
              <a:bevelT w="50800" h="38100" prst="riblet"/>
            </a:sp3d>
          </a:bodyPr>
          <a:lstStyle/>
          <a:p>
            <a:pPr algn="ctr"/>
            <a:r>
              <a:rPr lang="en-IE" sz="4000" b="1" dirty="0" smtClean="0">
                <a:solidFill>
                  <a:schemeClr val="accent1">
                    <a:lumMod val="50000"/>
                  </a:schemeClr>
                </a:solidFill>
                <a:latin typeface="Avenir Next"/>
              </a:rPr>
              <a:t>First Medical Device and Event</a:t>
            </a:r>
            <a:endParaRPr lang="en-IE" sz="4000" b="1" dirty="0">
              <a:solidFill>
                <a:schemeClr val="accent1">
                  <a:lumMod val="50000"/>
                </a:schemeClr>
              </a:solidFill>
              <a:latin typeface="Avenir Next"/>
            </a:endParaRPr>
          </a:p>
        </p:txBody>
      </p:sp>
      <p:grpSp>
        <p:nvGrpSpPr>
          <p:cNvPr id="11" name="Group 10"/>
          <p:cNvGrpSpPr>
            <a:grpSpLocks noChangeAspect="1"/>
          </p:cNvGrpSpPr>
          <p:nvPr/>
        </p:nvGrpSpPr>
        <p:grpSpPr>
          <a:xfrm>
            <a:off x="3923927" y="3212976"/>
            <a:ext cx="4896545" cy="1728192"/>
            <a:chOff x="-214220" y="579125"/>
            <a:chExt cx="2699113" cy="952628"/>
          </a:xfrm>
          <a:solidFill>
            <a:schemeClr val="accent1"/>
          </a:solidFill>
        </p:grpSpPr>
        <p:sp>
          <p:nvSpPr>
            <p:cNvPr id="12" name="Chevron 11"/>
            <p:cNvSpPr/>
            <p:nvPr/>
          </p:nvSpPr>
          <p:spPr>
            <a:xfrm>
              <a:off x="-214220" y="579125"/>
              <a:ext cx="2699113" cy="952628"/>
            </a:xfrm>
            <a:prstGeom prst="chevron">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Chevron 4"/>
            <p:cNvSpPr/>
            <p:nvPr/>
          </p:nvSpPr>
          <p:spPr>
            <a:xfrm>
              <a:off x="341480" y="629263"/>
              <a:ext cx="1587712" cy="85235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n-IE" sz="2800" dirty="0" smtClean="0">
                  <a:latin typeface="Avenir Next"/>
                </a:rPr>
                <a:t>1775–1783</a:t>
              </a:r>
            </a:p>
            <a:p>
              <a:pPr lvl="0" algn="ctr" defTabSz="889000">
                <a:lnSpc>
                  <a:spcPct val="90000"/>
                </a:lnSpc>
                <a:spcBef>
                  <a:spcPct val="0"/>
                </a:spcBef>
                <a:spcAft>
                  <a:spcPct val="35000"/>
                </a:spcAft>
              </a:pPr>
              <a:r>
                <a:rPr lang="en-IE" sz="2800" dirty="0" smtClean="0">
                  <a:latin typeface="Avenir Next"/>
                </a:rPr>
                <a:t>American </a:t>
              </a:r>
              <a:r>
                <a:rPr lang="en-IE" sz="2800" kern="1200" dirty="0" smtClean="0">
                  <a:latin typeface="Avenir Next"/>
                </a:rPr>
                <a:t>War of Independence</a:t>
              </a:r>
              <a:endParaRPr lang="en-IE" sz="2800" kern="1200" dirty="0">
                <a:latin typeface="Avenir Next"/>
              </a:endParaRPr>
            </a:p>
          </p:txBody>
        </p:sp>
      </p:grpSp>
      <p:sp>
        <p:nvSpPr>
          <p:cNvPr id="2" name="TextBox 1"/>
          <p:cNvSpPr txBox="1"/>
          <p:nvPr/>
        </p:nvSpPr>
        <p:spPr>
          <a:xfrm>
            <a:off x="323528" y="5301208"/>
            <a:ext cx="8496944" cy="1384995"/>
          </a:xfrm>
          <a:prstGeom prst="rect">
            <a:avLst/>
          </a:prstGeom>
          <a:noFill/>
        </p:spPr>
        <p:txBody>
          <a:bodyPr wrap="square" rtlCol="0">
            <a:spAutoFit/>
          </a:bodyPr>
          <a:lstStyle/>
          <a:p>
            <a:pPr algn="just"/>
            <a:r>
              <a:rPr lang="en-IE" sz="2800" dirty="0">
                <a:latin typeface="Avenir Next"/>
              </a:rPr>
              <a:t>Benjamin Franklin invented the flexible catheter </a:t>
            </a:r>
            <a:r>
              <a:rPr lang="en-IE" sz="2800" dirty="0" smtClean="0">
                <a:latin typeface="Avenir Next"/>
              </a:rPr>
              <a:t>made of metal in </a:t>
            </a:r>
            <a:r>
              <a:rPr lang="en-IE" sz="2800" dirty="0">
                <a:latin typeface="Avenir Next"/>
              </a:rPr>
              <a:t>1752 when his brother John suffered from bladder stones</a:t>
            </a:r>
            <a:r>
              <a:rPr lang="en-IE" sz="2800" dirty="0" smtClean="0">
                <a:latin typeface="Avenir Next"/>
              </a:rPr>
              <a:t>!</a:t>
            </a:r>
            <a:endParaRPr lang="en-IE" sz="2800" dirty="0">
              <a:latin typeface="Avenir Next"/>
            </a:endParaRPr>
          </a:p>
        </p:txBody>
      </p:sp>
      <p:grpSp>
        <p:nvGrpSpPr>
          <p:cNvPr id="3" name="Group 2"/>
          <p:cNvGrpSpPr/>
          <p:nvPr/>
        </p:nvGrpSpPr>
        <p:grpSpPr>
          <a:xfrm>
            <a:off x="251520" y="1556792"/>
            <a:ext cx="8703322" cy="3384184"/>
            <a:chOff x="251520" y="1556792"/>
            <a:chExt cx="8703322" cy="3384184"/>
          </a:xfrm>
        </p:grpSpPr>
        <p:grpSp>
          <p:nvGrpSpPr>
            <p:cNvPr id="8" name="Group 7"/>
            <p:cNvGrpSpPr>
              <a:grpSpLocks noChangeAspect="1"/>
            </p:cNvGrpSpPr>
            <p:nvPr/>
          </p:nvGrpSpPr>
          <p:grpSpPr>
            <a:xfrm>
              <a:off x="251520" y="3212976"/>
              <a:ext cx="4320004" cy="1728000"/>
              <a:chOff x="-229002" y="579125"/>
              <a:chExt cx="2381572" cy="952628"/>
            </a:xfrm>
          </p:grpSpPr>
          <p:sp>
            <p:nvSpPr>
              <p:cNvPr id="9" name="Chevron 8"/>
              <p:cNvSpPr/>
              <p:nvPr/>
            </p:nvSpPr>
            <p:spPr>
              <a:xfrm>
                <a:off x="-229002" y="579125"/>
                <a:ext cx="2381572" cy="952628"/>
              </a:xfrm>
              <a:prstGeom prst="chevron">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Chevron 4"/>
              <p:cNvSpPr/>
              <p:nvPr/>
            </p:nvSpPr>
            <p:spPr>
              <a:xfrm>
                <a:off x="287219" y="579125"/>
                <a:ext cx="1428944" cy="9526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n-IE" sz="2800" kern="1200" dirty="0" smtClean="0">
                    <a:latin typeface="Avenir Next"/>
                  </a:rPr>
                  <a:t>1752</a:t>
                </a:r>
              </a:p>
              <a:p>
                <a:pPr lvl="0" algn="ctr" defTabSz="889000">
                  <a:lnSpc>
                    <a:spcPct val="90000"/>
                  </a:lnSpc>
                  <a:spcBef>
                    <a:spcPct val="0"/>
                  </a:spcBef>
                </a:pPr>
                <a:r>
                  <a:rPr lang="en-IE" sz="2800" kern="1200" dirty="0" smtClean="0">
                    <a:latin typeface="Avenir Next"/>
                  </a:rPr>
                  <a:t>Flexible</a:t>
                </a:r>
              </a:p>
              <a:p>
                <a:pPr lvl="0" algn="ctr" defTabSz="889000">
                  <a:lnSpc>
                    <a:spcPct val="90000"/>
                  </a:lnSpc>
                  <a:spcBef>
                    <a:spcPct val="0"/>
                  </a:spcBef>
                </a:pPr>
                <a:r>
                  <a:rPr lang="en-IE" sz="2800" kern="1200" dirty="0" smtClean="0">
                    <a:latin typeface="Avenir Next"/>
                  </a:rPr>
                  <a:t>Catheter</a:t>
                </a:r>
                <a:endParaRPr lang="en-IE" sz="2800" kern="1200" dirty="0">
                  <a:latin typeface="Avenir Next"/>
                </a:endParaRPr>
              </a:p>
            </p:txBody>
          </p:sp>
        </p:grpSp>
        <p:sp>
          <p:nvSpPr>
            <p:cNvPr id="15" name="TextBox 14"/>
            <p:cNvSpPr txBox="1"/>
            <p:nvPr/>
          </p:nvSpPr>
          <p:spPr>
            <a:xfrm>
              <a:off x="457898" y="1556792"/>
              <a:ext cx="8496944" cy="1384995"/>
            </a:xfrm>
            <a:prstGeom prst="rect">
              <a:avLst/>
            </a:prstGeom>
            <a:noFill/>
          </p:spPr>
          <p:txBody>
            <a:bodyPr wrap="square" rtlCol="0">
              <a:spAutoFit/>
            </a:bodyPr>
            <a:lstStyle/>
            <a:p>
              <a:pPr algn="just"/>
              <a:r>
                <a:rPr lang="en-IE" sz="2800" dirty="0" smtClean="0">
                  <a:latin typeface="Avenir Next"/>
                </a:rPr>
                <a:t>A </a:t>
              </a:r>
              <a:r>
                <a:rPr lang="en-IE" sz="2800" dirty="0">
                  <a:latin typeface="Avenir Next"/>
                </a:rPr>
                <a:t>catheter is a thin </a:t>
              </a:r>
              <a:r>
                <a:rPr lang="en-IE" sz="2800" dirty="0" smtClean="0">
                  <a:latin typeface="Avenir Next"/>
                </a:rPr>
                <a:t>tube that </a:t>
              </a:r>
              <a:r>
                <a:rPr lang="en-IE" sz="2800" dirty="0">
                  <a:latin typeface="Avenir Next"/>
                </a:rPr>
                <a:t>can be inserted in the body to treat diseases or perform a surgical procedure. </a:t>
              </a:r>
            </a:p>
          </p:txBody>
        </p:sp>
      </p:grpSp>
    </p:spTree>
    <p:extLst>
      <p:ext uri="{BB962C8B-B14F-4D97-AF65-F5344CB8AC3E}">
        <p14:creationId xmlns:p14="http://schemas.microsoft.com/office/powerpoint/2010/main" val="2462760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127" name="Title 1"/>
          <p:cNvSpPr txBox="1">
            <a:spLocks/>
          </p:cNvSpPr>
          <p:nvPr/>
        </p:nvSpPr>
        <p:spPr>
          <a:xfrm>
            <a:off x="93104" y="620688"/>
            <a:ext cx="8928992" cy="790985"/>
          </a:xfrm>
          <a:prstGeom prst="rect">
            <a:avLst/>
          </a:prstGeom>
        </p:spPr>
        <p:txBody>
          <a:bodyPr>
            <a:scene3d>
              <a:camera prst="orthographicFront"/>
              <a:lightRig rig="flood" dir="t"/>
            </a:scene3d>
            <a:sp3d extrusionH="57150" prstMaterial="plastic">
              <a:bevelT w="50800" h="38100" prst="riblet"/>
            </a:sp3d>
          </a:bodyPr>
          <a:lstStyle/>
          <a:p>
            <a:pPr algn="ctr"/>
            <a:r>
              <a:rPr lang="en-IE" sz="4000" b="1" dirty="0" smtClean="0">
                <a:solidFill>
                  <a:srgbClr val="073779">
                    <a:lumMod val="50000"/>
                  </a:srgbClr>
                </a:solidFill>
                <a:latin typeface="Avenir Next"/>
              </a:rPr>
              <a:t>Second Medical Device and Event</a:t>
            </a:r>
            <a:endParaRPr lang="en-IE" sz="4000" b="1" dirty="0">
              <a:solidFill>
                <a:srgbClr val="073779">
                  <a:lumMod val="50000"/>
                </a:srgbClr>
              </a:solidFill>
              <a:latin typeface="Avenir Next"/>
            </a:endParaRPr>
          </a:p>
        </p:txBody>
      </p:sp>
      <p:grpSp>
        <p:nvGrpSpPr>
          <p:cNvPr id="11" name="Group 10"/>
          <p:cNvGrpSpPr>
            <a:grpSpLocks noChangeAspect="1"/>
          </p:cNvGrpSpPr>
          <p:nvPr/>
        </p:nvGrpSpPr>
        <p:grpSpPr>
          <a:xfrm>
            <a:off x="3851920" y="3212976"/>
            <a:ext cx="5170176" cy="1728192"/>
            <a:chOff x="4091" y="579125"/>
            <a:chExt cx="2381572" cy="952628"/>
          </a:xfrm>
          <a:solidFill>
            <a:schemeClr val="accent1"/>
          </a:solidFill>
        </p:grpSpPr>
        <p:sp>
          <p:nvSpPr>
            <p:cNvPr id="12" name="Chevron 11"/>
            <p:cNvSpPr/>
            <p:nvPr/>
          </p:nvSpPr>
          <p:spPr>
            <a:xfrm>
              <a:off x="4091" y="579125"/>
              <a:ext cx="2381572" cy="952628"/>
            </a:xfrm>
            <a:prstGeom prst="chevron">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Chevron 4"/>
            <p:cNvSpPr/>
            <p:nvPr/>
          </p:nvSpPr>
          <p:spPr>
            <a:xfrm>
              <a:off x="543077" y="629263"/>
              <a:ext cx="1303598" cy="85235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0010" tIns="26670" rIns="26670" bIns="26670" numCol="1" spcCol="1270" anchor="ctr" anchorCtr="0">
              <a:noAutofit/>
            </a:bodyPr>
            <a:lstStyle/>
            <a:p>
              <a:pPr algn="ctr" defTabSz="889000">
                <a:lnSpc>
                  <a:spcPct val="90000"/>
                </a:lnSpc>
                <a:spcBef>
                  <a:spcPct val="0"/>
                </a:spcBef>
                <a:spcAft>
                  <a:spcPct val="35000"/>
                </a:spcAft>
              </a:pPr>
              <a:r>
                <a:rPr lang="en-IE" sz="2800" dirty="0" smtClean="0">
                  <a:solidFill>
                    <a:prstClr val="white"/>
                  </a:solidFill>
                  <a:latin typeface="Avenir Next"/>
                </a:rPr>
                <a:t>1837</a:t>
              </a:r>
            </a:p>
            <a:p>
              <a:pPr algn="ctr" defTabSz="889000">
                <a:lnSpc>
                  <a:spcPct val="90000"/>
                </a:lnSpc>
                <a:spcBef>
                  <a:spcPct val="0"/>
                </a:spcBef>
                <a:spcAft>
                  <a:spcPct val="35000"/>
                </a:spcAft>
              </a:pPr>
              <a:r>
                <a:rPr lang="en-IE" sz="2800" dirty="0" smtClean="0">
                  <a:solidFill>
                    <a:prstClr val="white"/>
                  </a:solidFill>
                  <a:latin typeface="Avenir Next"/>
                </a:rPr>
                <a:t>Queen Victoria’s Reign Begins</a:t>
              </a:r>
              <a:endParaRPr lang="en-IE" sz="2800" dirty="0">
                <a:solidFill>
                  <a:prstClr val="white"/>
                </a:solidFill>
                <a:latin typeface="Avenir Next"/>
              </a:endParaRPr>
            </a:p>
          </p:txBody>
        </p:sp>
      </p:grpSp>
      <p:sp>
        <p:nvSpPr>
          <p:cNvPr id="2" name="TextBox 1"/>
          <p:cNvSpPr txBox="1"/>
          <p:nvPr/>
        </p:nvSpPr>
        <p:spPr>
          <a:xfrm>
            <a:off x="323528" y="5301208"/>
            <a:ext cx="8496944" cy="1384995"/>
          </a:xfrm>
          <a:prstGeom prst="rect">
            <a:avLst/>
          </a:prstGeom>
          <a:noFill/>
        </p:spPr>
        <p:txBody>
          <a:bodyPr wrap="square" rtlCol="0">
            <a:spAutoFit/>
          </a:bodyPr>
          <a:lstStyle/>
          <a:p>
            <a:pPr algn="just"/>
            <a:r>
              <a:rPr lang="en-IE" sz="2800" dirty="0">
                <a:solidFill>
                  <a:prstClr val="white"/>
                </a:solidFill>
                <a:latin typeface="Avenir Next"/>
              </a:rPr>
              <a:t>René Laennec </a:t>
            </a:r>
            <a:r>
              <a:rPr lang="en-IE" sz="2800" dirty="0" smtClean="0">
                <a:solidFill>
                  <a:prstClr val="white"/>
                </a:solidFill>
                <a:latin typeface="Avenir Next"/>
              </a:rPr>
              <a:t>(France) invented the stethoscope because </a:t>
            </a:r>
            <a:r>
              <a:rPr lang="en-IE" sz="2800" dirty="0">
                <a:solidFill>
                  <a:prstClr val="white"/>
                </a:solidFill>
                <a:latin typeface="Avenir Next"/>
              </a:rPr>
              <a:t>he was uncomfortable placing his ear on women's chests to hear heart </a:t>
            </a:r>
            <a:r>
              <a:rPr lang="en-IE" sz="2800" dirty="0" smtClean="0">
                <a:solidFill>
                  <a:prstClr val="white"/>
                </a:solidFill>
                <a:latin typeface="Avenir Next"/>
              </a:rPr>
              <a:t>sounds!</a:t>
            </a:r>
            <a:endParaRPr lang="en-IE" sz="2800" dirty="0">
              <a:solidFill>
                <a:prstClr val="white"/>
              </a:solidFill>
              <a:latin typeface="Avenir Next"/>
            </a:endParaRPr>
          </a:p>
        </p:txBody>
      </p:sp>
      <p:grpSp>
        <p:nvGrpSpPr>
          <p:cNvPr id="3" name="Group 2"/>
          <p:cNvGrpSpPr/>
          <p:nvPr/>
        </p:nvGrpSpPr>
        <p:grpSpPr>
          <a:xfrm>
            <a:off x="179512" y="1556792"/>
            <a:ext cx="8775330" cy="3384184"/>
            <a:chOff x="179512" y="1556792"/>
            <a:chExt cx="8775330" cy="3384184"/>
          </a:xfrm>
        </p:grpSpPr>
        <p:grpSp>
          <p:nvGrpSpPr>
            <p:cNvPr id="8" name="Group 7"/>
            <p:cNvGrpSpPr>
              <a:grpSpLocks noChangeAspect="1"/>
            </p:cNvGrpSpPr>
            <p:nvPr/>
          </p:nvGrpSpPr>
          <p:grpSpPr>
            <a:xfrm>
              <a:off x="179512" y="3212976"/>
              <a:ext cx="4320004" cy="1728000"/>
              <a:chOff x="-268699" y="579125"/>
              <a:chExt cx="2381572" cy="952628"/>
            </a:xfrm>
          </p:grpSpPr>
          <p:sp>
            <p:nvSpPr>
              <p:cNvPr id="9" name="Chevron 8"/>
              <p:cNvSpPr/>
              <p:nvPr/>
            </p:nvSpPr>
            <p:spPr>
              <a:xfrm>
                <a:off x="-268699" y="579125"/>
                <a:ext cx="2381572" cy="952628"/>
              </a:xfrm>
              <a:prstGeom prst="chevron">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Chevron 4"/>
              <p:cNvSpPr/>
              <p:nvPr/>
            </p:nvSpPr>
            <p:spPr>
              <a:xfrm>
                <a:off x="207668" y="579125"/>
                <a:ext cx="1428944" cy="9526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26670" rIns="26670" bIns="26670" numCol="1" spcCol="1270" anchor="ctr" anchorCtr="0">
                <a:noAutofit/>
              </a:bodyPr>
              <a:lstStyle/>
              <a:p>
                <a:pPr algn="ctr" defTabSz="889000">
                  <a:lnSpc>
                    <a:spcPct val="90000"/>
                  </a:lnSpc>
                  <a:spcBef>
                    <a:spcPct val="0"/>
                  </a:spcBef>
                  <a:spcAft>
                    <a:spcPct val="35000"/>
                  </a:spcAft>
                </a:pPr>
                <a:r>
                  <a:rPr lang="en-IE" sz="2800" dirty="0" smtClean="0">
                    <a:solidFill>
                      <a:prstClr val="white"/>
                    </a:solidFill>
                    <a:latin typeface="Avenir Next"/>
                  </a:rPr>
                  <a:t>1816</a:t>
                </a:r>
              </a:p>
              <a:p>
                <a:pPr algn="ctr" defTabSz="889000">
                  <a:lnSpc>
                    <a:spcPct val="90000"/>
                  </a:lnSpc>
                  <a:spcBef>
                    <a:spcPct val="0"/>
                  </a:spcBef>
                  <a:spcAft>
                    <a:spcPct val="35000"/>
                  </a:spcAft>
                </a:pPr>
                <a:r>
                  <a:rPr lang="en-IE" sz="2800" dirty="0" smtClean="0">
                    <a:solidFill>
                      <a:prstClr val="white"/>
                    </a:solidFill>
                    <a:latin typeface="Avenir Next"/>
                  </a:rPr>
                  <a:t>Stethoscope</a:t>
                </a:r>
              </a:p>
            </p:txBody>
          </p:sp>
        </p:grpSp>
        <p:sp>
          <p:nvSpPr>
            <p:cNvPr id="15" name="TextBox 14"/>
            <p:cNvSpPr txBox="1"/>
            <p:nvPr/>
          </p:nvSpPr>
          <p:spPr>
            <a:xfrm>
              <a:off x="457898" y="1556792"/>
              <a:ext cx="8496944" cy="954107"/>
            </a:xfrm>
            <a:prstGeom prst="rect">
              <a:avLst/>
            </a:prstGeom>
            <a:noFill/>
          </p:spPr>
          <p:txBody>
            <a:bodyPr wrap="square" rtlCol="0">
              <a:spAutoFit/>
            </a:bodyPr>
            <a:lstStyle/>
            <a:p>
              <a:pPr algn="just"/>
              <a:r>
                <a:rPr lang="en-IE" sz="2800" dirty="0" smtClean="0">
                  <a:solidFill>
                    <a:prstClr val="white"/>
                  </a:solidFill>
                  <a:latin typeface="Avenir Next"/>
                </a:rPr>
                <a:t>A stethoscope is used to listen </a:t>
              </a:r>
              <a:r>
                <a:rPr lang="en-IE" sz="2800" dirty="0">
                  <a:solidFill>
                    <a:prstClr val="white"/>
                  </a:solidFill>
                  <a:latin typeface="Avenir Next"/>
                </a:rPr>
                <a:t>to the </a:t>
              </a:r>
              <a:r>
                <a:rPr lang="en-IE" sz="2800" dirty="0" smtClean="0">
                  <a:solidFill>
                    <a:prstClr val="white"/>
                  </a:solidFill>
                  <a:latin typeface="Avenir Next"/>
                </a:rPr>
                <a:t>inside of the body, most often the lungs </a:t>
              </a:r>
              <a:r>
                <a:rPr lang="en-IE" sz="2800" dirty="0">
                  <a:solidFill>
                    <a:prstClr val="white"/>
                  </a:solidFill>
                  <a:latin typeface="Avenir Next"/>
                </a:rPr>
                <a:t>and </a:t>
              </a:r>
              <a:r>
                <a:rPr lang="en-IE" sz="2800" dirty="0" smtClean="0">
                  <a:solidFill>
                    <a:prstClr val="white"/>
                  </a:solidFill>
                  <a:latin typeface="Avenir Next"/>
                </a:rPr>
                <a:t>heart. </a:t>
              </a:r>
              <a:endParaRPr lang="en-IE" sz="2800" dirty="0">
                <a:solidFill>
                  <a:prstClr val="white"/>
                </a:solidFill>
                <a:latin typeface="Avenir Next"/>
              </a:endParaRPr>
            </a:p>
          </p:txBody>
        </p:sp>
      </p:grpSp>
    </p:spTree>
    <p:extLst>
      <p:ext uri="{BB962C8B-B14F-4D97-AF65-F5344CB8AC3E}">
        <p14:creationId xmlns:p14="http://schemas.microsoft.com/office/powerpoint/2010/main" val="130007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127" name="Title 1"/>
          <p:cNvSpPr txBox="1">
            <a:spLocks/>
          </p:cNvSpPr>
          <p:nvPr/>
        </p:nvSpPr>
        <p:spPr>
          <a:xfrm>
            <a:off x="93104" y="620688"/>
            <a:ext cx="8928992" cy="790985"/>
          </a:xfrm>
          <a:prstGeom prst="rect">
            <a:avLst/>
          </a:prstGeom>
        </p:spPr>
        <p:txBody>
          <a:bodyPr>
            <a:scene3d>
              <a:camera prst="orthographicFront"/>
              <a:lightRig rig="flood" dir="t"/>
            </a:scene3d>
            <a:sp3d extrusionH="57150" prstMaterial="plastic">
              <a:bevelT w="50800" h="38100" prst="riblet"/>
            </a:sp3d>
          </a:bodyPr>
          <a:lstStyle/>
          <a:p>
            <a:pPr algn="ctr"/>
            <a:r>
              <a:rPr lang="en-IE" sz="4000" b="1" dirty="0" smtClean="0">
                <a:solidFill>
                  <a:srgbClr val="073779">
                    <a:lumMod val="50000"/>
                  </a:srgbClr>
                </a:solidFill>
                <a:latin typeface="Avenir Next"/>
              </a:rPr>
              <a:t>Third Medical Device and Event</a:t>
            </a:r>
            <a:endParaRPr lang="en-IE" sz="4000" b="1" dirty="0">
              <a:solidFill>
                <a:srgbClr val="073779">
                  <a:lumMod val="50000"/>
                </a:srgbClr>
              </a:solidFill>
              <a:latin typeface="Avenir Next"/>
            </a:endParaRPr>
          </a:p>
        </p:txBody>
      </p:sp>
      <p:grpSp>
        <p:nvGrpSpPr>
          <p:cNvPr id="11" name="Group 10"/>
          <p:cNvGrpSpPr>
            <a:grpSpLocks noChangeAspect="1"/>
          </p:cNvGrpSpPr>
          <p:nvPr/>
        </p:nvGrpSpPr>
        <p:grpSpPr>
          <a:xfrm>
            <a:off x="4319972" y="3212976"/>
            <a:ext cx="4320484" cy="1728192"/>
            <a:chOff x="4091" y="579125"/>
            <a:chExt cx="2381572" cy="952628"/>
          </a:xfrm>
          <a:solidFill>
            <a:schemeClr val="accent1"/>
          </a:solidFill>
        </p:grpSpPr>
        <p:sp>
          <p:nvSpPr>
            <p:cNvPr id="12" name="Chevron 11"/>
            <p:cNvSpPr/>
            <p:nvPr/>
          </p:nvSpPr>
          <p:spPr>
            <a:xfrm>
              <a:off x="4091" y="579125"/>
              <a:ext cx="2381572" cy="952628"/>
            </a:xfrm>
            <a:prstGeom prst="chevron">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Chevron 4"/>
            <p:cNvSpPr/>
            <p:nvPr/>
          </p:nvSpPr>
          <p:spPr>
            <a:xfrm>
              <a:off x="543077" y="629263"/>
              <a:ext cx="1303598" cy="85235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0010" tIns="26670" rIns="26670" bIns="26670" numCol="1" spcCol="1270" anchor="ctr" anchorCtr="0">
              <a:noAutofit/>
            </a:bodyPr>
            <a:lstStyle/>
            <a:p>
              <a:pPr algn="ctr" defTabSz="889000">
                <a:lnSpc>
                  <a:spcPct val="90000"/>
                </a:lnSpc>
                <a:spcBef>
                  <a:spcPct val="0"/>
                </a:spcBef>
                <a:spcAft>
                  <a:spcPct val="35000"/>
                </a:spcAft>
              </a:pPr>
              <a:r>
                <a:rPr lang="en-IE" sz="2800" dirty="0" smtClean="0">
                  <a:solidFill>
                    <a:prstClr val="white"/>
                  </a:solidFill>
                  <a:latin typeface="Avenir Next"/>
                </a:rPr>
                <a:t>1861-1865 American Civil War</a:t>
              </a:r>
              <a:endParaRPr lang="en-IE" sz="2800" dirty="0">
                <a:solidFill>
                  <a:prstClr val="white"/>
                </a:solidFill>
                <a:latin typeface="Avenir Next"/>
              </a:endParaRPr>
            </a:p>
          </p:txBody>
        </p:sp>
      </p:grpSp>
      <p:sp>
        <p:nvSpPr>
          <p:cNvPr id="2" name="TextBox 1"/>
          <p:cNvSpPr txBox="1"/>
          <p:nvPr/>
        </p:nvSpPr>
        <p:spPr>
          <a:xfrm>
            <a:off x="323528" y="5301208"/>
            <a:ext cx="8496944" cy="1384995"/>
          </a:xfrm>
          <a:prstGeom prst="rect">
            <a:avLst/>
          </a:prstGeom>
          <a:noFill/>
        </p:spPr>
        <p:txBody>
          <a:bodyPr wrap="square" rtlCol="0">
            <a:spAutoFit/>
          </a:bodyPr>
          <a:lstStyle/>
          <a:p>
            <a:pPr algn="just"/>
            <a:r>
              <a:rPr lang="en-IE" sz="2800" dirty="0" err="1">
                <a:solidFill>
                  <a:prstClr val="white"/>
                </a:solidFill>
                <a:latin typeface="Avenir Next"/>
              </a:rPr>
              <a:t>Dr.</a:t>
            </a:r>
            <a:r>
              <a:rPr lang="en-IE" sz="2800" dirty="0">
                <a:solidFill>
                  <a:prstClr val="white"/>
                </a:solidFill>
                <a:latin typeface="Avenir Next"/>
              </a:rPr>
              <a:t> Crawford W. Long </a:t>
            </a:r>
            <a:r>
              <a:rPr lang="en-IE" sz="2800" dirty="0" smtClean="0">
                <a:solidFill>
                  <a:prstClr val="white"/>
                </a:solidFill>
                <a:latin typeface="Avenir Next"/>
              </a:rPr>
              <a:t>used ether on a patient who had two tumours removed from </a:t>
            </a:r>
            <a:r>
              <a:rPr lang="en-IE" sz="2800" dirty="0">
                <a:solidFill>
                  <a:prstClr val="white"/>
                </a:solidFill>
                <a:latin typeface="Avenir Next"/>
              </a:rPr>
              <a:t>the </a:t>
            </a:r>
            <a:r>
              <a:rPr lang="en-IE" sz="2800" dirty="0" smtClean="0">
                <a:solidFill>
                  <a:prstClr val="white"/>
                </a:solidFill>
                <a:latin typeface="Avenir Next"/>
              </a:rPr>
              <a:t>neck. The patient paid </a:t>
            </a:r>
            <a:r>
              <a:rPr lang="en-IE" sz="2800" dirty="0">
                <a:solidFill>
                  <a:prstClr val="white"/>
                </a:solidFill>
                <a:latin typeface="Avenir Next"/>
              </a:rPr>
              <a:t>two dollars for the </a:t>
            </a:r>
            <a:r>
              <a:rPr lang="en-IE" sz="2800" dirty="0" smtClean="0">
                <a:solidFill>
                  <a:prstClr val="white"/>
                </a:solidFill>
                <a:latin typeface="Avenir Next"/>
              </a:rPr>
              <a:t>procedure. </a:t>
            </a:r>
            <a:endParaRPr lang="en-IE" sz="2800" dirty="0">
              <a:solidFill>
                <a:prstClr val="white"/>
              </a:solidFill>
              <a:latin typeface="Avenir Next"/>
            </a:endParaRPr>
          </a:p>
        </p:txBody>
      </p:sp>
      <p:grpSp>
        <p:nvGrpSpPr>
          <p:cNvPr id="3" name="Group 2"/>
          <p:cNvGrpSpPr/>
          <p:nvPr/>
        </p:nvGrpSpPr>
        <p:grpSpPr>
          <a:xfrm>
            <a:off x="457898" y="1556792"/>
            <a:ext cx="8496944" cy="3384184"/>
            <a:chOff x="457898" y="1556792"/>
            <a:chExt cx="8496944" cy="3384184"/>
          </a:xfrm>
        </p:grpSpPr>
        <p:grpSp>
          <p:nvGrpSpPr>
            <p:cNvPr id="8" name="Group 7"/>
            <p:cNvGrpSpPr>
              <a:grpSpLocks noChangeAspect="1"/>
            </p:cNvGrpSpPr>
            <p:nvPr/>
          </p:nvGrpSpPr>
          <p:grpSpPr>
            <a:xfrm>
              <a:off x="674336" y="3212976"/>
              <a:ext cx="4320004" cy="1728000"/>
              <a:chOff x="4091" y="579125"/>
              <a:chExt cx="2381572" cy="952628"/>
            </a:xfrm>
          </p:grpSpPr>
          <p:sp>
            <p:nvSpPr>
              <p:cNvPr id="9" name="Chevron 8"/>
              <p:cNvSpPr/>
              <p:nvPr/>
            </p:nvSpPr>
            <p:spPr>
              <a:xfrm>
                <a:off x="4091" y="579125"/>
                <a:ext cx="2381572" cy="952628"/>
              </a:xfrm>
              <a:prstGeom prst="chevron">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Chevron 4"/>
              <p:cNvSpPr/>
              <p:nvPr/>
            </p:nvSpPr>
            <p:spPr>
              <a:xfrm>
                <a:off x="480405" y="579125"/>
                <a:ext cx="1428944" cy="9526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26670" rIns="26670" bIns="26670" numCol="1" spcCol="1270" anchor="ctr" anchorCtr="0">
                <a:noAutofit/>
              </a:bodyPr>
              <a:lstStyle/>
              <a:p>
                <a:pPr algn="ctr" defTabSz="889000">
                  <a:lnSpc>
                    <a:spcPct val="90000"/>
                  </a:lnSpc>
                  <a:spcBef>
                    <a:spcPct val="0"/>
                  </a:spcBef>
                  <a:spcAft>
                    <a:spcPct val="35000"/>
                  </a:spcAft>
                </a:pPr>
                <a:r>
                  <a:rPr lang="en-IE" sz="2800" dirty="0" smtClean="0">
                    <a:solidFill>
                      <a:prstClr val="white"/>
                    </a:solidFill>
                    <a:latin typeface="Avenir Next"/>
                  </a:rPr>
                  <a:t>1842</a:t>
                </a:r>
              </a:p>
              <a:p>
                <a:pPr algn="ctr" defTabSz="889000">
                  <a:lnSpc>
                    <a:spcPct val="90000"/>
                  </a:lnSpc>
                  <a:spcBef>
                    <a:spcPct val="0"/>
                  </a:spcBef>
                  <a:spcAft>
                    <a:spcPct val="35000"/>
                  </a:spcAft>
                </a:pPr>
                <a:r>
                  <a:rPr lang="en-IE" sz="2800" dirty="0" smtClean="0">
                    <a:solidFill>
                      <a:prstClr val="white"/>
                    </a:solidFill>
                    <a:latin typeface="Avenir Next"/>
                  </a:rPr>
                  <a:t>General Anaesthetic</a:t>
                </a:r>
              </a:p>
            </p:txBody>
          </p:sp>
        </p:grpSp>
        <p:sp>
          <p:nvSpPr>
            <p:cNvPr id="15" name="TextBox 14"/>
            <p:cNvSpPr txBox="1"/>
            <p:nvPr/>
          </p:nvSpPr>
          <p:spPr>
            <a:xfrm>
              <a:off x="457898" y="1556792"/>
              <a:ext cx="8496944" cy="954107"/>
            </a:xfrm>
            <a:prstGeom prst="rect">
              <a:avLst/>
            </a:prstGeom>
            <a:noFill/>
          </p:spPr>
          <p:txBody>
            <a:bodyPr wrap="square" rtlCol="0">
              <a:spAutoFit/>
            </a:bodyPr>
            <a:lstStyle/>
            <a:p>
              <a:pPr algn="just"/>
              <a:r>
                <a:rPr lang="en-IE" sz="2800" dirty="0" smtClean="0">
                  <a:solidFill>
                    <a:prstClr val="white"/>
                  </a:solidFill>
                  <a:latin typeface="Avenir Next"/>
                </a:rPr>
                <a:t>A general anaesthetic allows medical </a:t>
              </a:r>
              <a:r>
                <a:rPr lang="en-IE" sz="2800" dirty="0">
                  <a:solidFill>
                    <a:prstClr val="white"/>
                  </a:solidFill>
                  <a:latin typeface="Avenir Next"/>
                </a:rPr>
                <a:t>procedures </a:t>
              </a:r>
              <a:r>
                <a:rPr lang="en-IE" sz="2800" dirty="0" smtClean="0">
                  <a:solidFill>
                    <a:prstClr val="white"/>
                  </a:solidFill>
                  <a:latin typeface="Avenir Next"/>
                </a:rPr>
                <a:t>to be caused without pain</a:t>
              </a:r>
              <a:r>
                <a:rPr lang="en-IE" sz="2800" dirty="0">
                  <a:solidFill>
                    <a:prstClr val="white"/>
                  </a:solidFill>
                  <a:latin typeface="Avenir Next"/>
                </a:rPr>
                <a:t>. </a:t>
              </a:r>
            </a:p>
          </p:txBody>
        </p:sp>
      </p:grpSp>
      <p:sp>
        <p:nvSpPr>
          <p:cNvPr id="14" name="TextBox 13"/>
          <p:cNvSpPr txBox="1"/>
          <p:nvPr/>
        </p:nvSpPr>
        <p:spPr>
          <a:xfrm>
            <a:off x="323528" y="5284365"/>
            <a:ext cx="8496944" cy="1384995"/>
          </a:xfrm>
          <a:prstGeom prst="rect">
            <a:avLst/>
          </a:prstGeom>
          <a:noFill/>
        </p:spPr>
        <p:txBody>
          <a:bodyPr wrap="square" rtlCol="0">
            <a:spAutoFit/>
          </a:bodyPr>
          <a:lstStyle/>
          <a:p>
            <a:pPr algn="just"/>
            <a:r>
              <a:rPr lang="en-IE" sz="2800" dirty="0" smtClean="0">
                <a:solidFill>
                  <a:prstClr val="white"/>
                </a:solidFill>
                <a:latin typeface="Avenir Next"/>
              </a:rPr>
              <a:t>General </a:t>
            </a:r>
            <a:r>
              <a:rPr lang="en-IE" sz="2800" dirty="0" err="1" smtClean="0">
                <a:solidFill>
                  <a:prstClr val="white"/>
                </a:solidFill>
                <a:latin typeface="Avenir Next"/>
              </a:rPr>
              <a:t>anesthetic</a:t>
            </a:r>
            <a:r>
              <a:rPr lang="en-IE" sz="2800" dirty="0" smtClean="0">
                <a:solidFill>
                  <a:prstClr val="white"/>
                </a:solidFill>
                <a:latin typeface="Avenir Next"/>
              </a:rPr>
              <a:t> </a:t>
            </a:r>
            <a:r>
              <a:rPr lang="en-IE" sz="2800" dirty="0">
                <a:solidFill>
                  <a:prstClr val="white"/>
                </a:solidFill>
                <a:latin typeface="Avenir Next"/>
              </a:rPr>
              <a:t>was used in 95% of Civil War surgeries. Hollywood concept of </a:t>
            </a:r>
            <a:r>
              <a:rPr lang="en-IE" sz="2800" dirty="0" smtClean="0">
                <a:solidFill>
                  <a:prstClr val="white"/>
                </a:solidFill>
                <a:latin typeface="Avenir Next"/>
              </a:rPr>
              <a:t>“biting the </a:t>
            </a:r>
            <a:r>
              <a:rPr lang="en-IE" sz="2800" dirty="0">
                <a:solidFill>
                  <a:prstClr val="white"/>
                </a:solidFill>
                <a:latin typeface="Avenir Next"/>
              </a:rPr>
              <a:t>bullet” to help relieve the </a:t>
            </a:r>
            <a:r>
              <a:rPr lang="en-IE" sz="2800" dirty="0" smtClean="0">
                <a:solidFill>
                  <a:prstClr val="white"/>
                </a:solidFill>
                <a:latin typeface="Avenir Next"/>
              </a:rPr>
              <a:t>pain is not true!</a:t>
            </a:r>
            <a:endParaRPr lang="en-IE" sz="2800" dirty="0">
              <a:solidFill>
                <a:prstClr val="white"/>
              </a:solidFill>
              <a:latin typeface="Avenir Next"/>
            </a:endParaRPr>
          </a:p>
        </p:txBody>
      </p:sp>
    </p:spTree>
    <p:extLst>
      <p:ext uri="{BB962C8B-B14F-4D97-AF65-F5344CB8AC3E}">
        <p14:creationId xmlns:p14="http://schemas.microsoft.com/office/powerpoint/2010/main" val="1167124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127" name="Title 1"/>
          <p:cNvSpPr txBox="1">
            <a:spLocks/>
          </p:cNvSpPr>
          <p:nvPr/>
        </p:nvSpPr>
        <p:spPr>
          <a:xfrm>
            <a:off x="93104" y="620688"/>
            <a:ext cx="8928992" cy="790985"/>
          </a:xfrm>
          <a:prstGeom prst="rect">
            <a:avLst/>
          </a:prstGeom>
        </p:spPr>
        <p:txBody>
          <a:bodyPr>
            <a:scene3d>
              <a:camera prst="orthographicFront"/>
              <a:lightRig rig="flood" dir="t"/>
            </a:scene3d>
            <a:sp3d extrusionH="57150" prstMaterial="plastic">
              <a:bevelT w="50800" h="38100" prst="riblet"/>
            </a:sp3d>
          </a:bodyPr>
          <a:lstStyle/>
          <a:p>
            <a:pPr algn="ctr"/>
            <a:r>
              <a:rPr lang="en-IE" sz="4000" b="1" dirty="0" smtClean="0">
                <a:solidFill>
                  <a:srgbClr val="073779">
                    <a:lumMod val="50000"/>
                  </a:srgbClr>
                </a:solidFill>
                <a:latin typeface="Avenir Next"/>
              </a:rPr>
              <a:t>Fourth Medical Device and Event</a:t>
            </a:r>
            <a:endParaRPr lang="en-IE" sz="4000" b="1" dirty="0">
              <a:solidFill>
                <a:srgbClr val="073779">
                  <a:lumMod val="50000"/>
                </a:srgbClr>
              </a:solidFill>
              <a:latin typeface="Avenir Next"/>
            </a:endParaRPr>
          </a:p>
        </p:txBody>
      </p:sp>
      <p:grpSp>
        <p:nvGrpSpPr>
          <p:cNvPr id="11" name="Group 10"/>
          <p:cNvGrpSpPr>
            <a:grpSpLocks noChangeAspect="1"/>
          </p:cNvGrpSpPr>
          <p:nvPr/>
        </p:nvGrpSpPr>
        <p:grpSpPr>
          <a:xfrm>
            <a:off x="4319972" y="3212976"/>
            <a:ext cx="4320484" cy="1728192"/>
            <a:chOff x="4091" y="579125"/>
            <a:chExt cx="2381572" cy="952628"/>
          </a:xfrm>
          <a:solidFill>
            <a:schemeClr val="accent1"/>
          </a:solidFill>
        </p:grpSpPr>
        <p:sp>
          <p:nvSpPr>
            <p:cNvPr id="12" name="Chevron 11"/>
            <p:cNvSpPr/>
            <p:nvPr/>
          </p:nvSpPr>
          <p:spPr>
            <a:xfrm>
              <a:off x="4091" y="579125"/>
              <a:ext cx="2381572" cy="952628"/>
            </a:xfrm>
            <a:prstGeom prst="chevron">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Chevron 4"/>
            <p:cNvSpPr/>
            <p:nvPr/>
          </p:nvSpPr>
          <p:spPr>
            <a:xfrm>
              <a:off x="543077" y="629263"/>
              <a:ext cx="1303598" cy="85235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0010" tIns="26670" rIns="26670" bIns="26670" numCol="1" spcCol="1270" anchor="ctr" anchorCtr="0">
              <a:noAutofit/>
            </a:bodyPr>
            <a:lstStyle/>
            <a:p>
              <a:pPr algn="ctr" defTabSz="889000">
                <a:lnSpc>
                  <a:spcPct val="90000"/>
                </a:lnSpc>
                <a:spcBef>
                  <a:spcPct val="0"/>
                </a:spcBef>
                <a:spcAft>
                  <a:spcPct val="35000"/>
                </a:spcAft>
              </a:pPr>
              <a:r>
                <a:rPr lang="en-IE" sz="2800" dirty="0" smtClean="0">
                  <a:solidFill>
                    <a:prstClr val="white"/>
                  </a:solidFill>
                  <a:latin typeface="Avenir Next"/>
                </a:rPr>
                <a:t>1914</a:t>
              </a:r>
            </a:p>
            <a:p>
              <a:pPr algn="ctr" defTabSz="889000">
                <a:lnSpc>
                  <a:spcPct val="90000"/>
                </a:lnSpc>
                <a:spcBef>
                  <a:spcPct val="0"/>
                </a:spcBef>
                <a:spcAft>
                  <a:spcPct val="35000"/>
                </a:spcAft>
              </a:pPr>
              <a:r>
                <a:rPr lang="en-IE" sz="2800" dirty="0" smtClean="0">
                  <a:solidFill>
                    <a:prstClr val="white"/>
                  </a:solidFill>
                  <a:latin typeface="Avenir Next"/>
                </a:rPr>
                <a:t>World War I Begins</a:t>
              </a:r>
              <a:endParaRPr lang="en-IE" sz="2800" dirty="0">
                <a:solidFill>
                  <a:prstClr val="white"/>
                </a:solidFill>
                <a:latin typeface="Avenir Next"/>
              </a:endParaRPr>
            </a:p>
          </p:txBody>
        </p:sp>
      </p:grpSp>
      <p:sp>
        <p:nvSpPr>
          <p:cNvPr id="2" name="TextBox 1"/>
          <p:cNvSpPr txBox="1"/>
          <p:nvPr/>
        </p:nvSpPr>
        <p:spPr>
          <a:xfrm>
            <a:off x="323528" y="5301208"/>
            <a:ext cx="8496944" cy="1384995"/>
          </a:xfrm>
          <a:prstGeom prst="rect">
            <a:avLst/>
          </a:prstGeom>
          <a:noFill/>
        </p:spPr>
        <p:txBody>
          <a:bodyPr wrap="square" rtlCol="0">
            <a:spAutoFit/>
          </a:bodyPr>
          <a:lstStyle/>
          <a:p>
            <a:pPr algn="just"/>
            <a:r>
              <a:rPr lang="de-DE" sz="2800" dirty="0">
                <a:solidFill>
                  <a:prstClr val="white"/>
                </a:solidFill>
                <a:latin typeface="Avenir Next"/>
              </a:rPr>
              <a:t>German physics professor Wilhelm Röntgen </a:t>
            </a:r>
            <a:r>
              <a:rPr lang="de-DE" sz="2800" dirty="0" smtClean="0">
                <a:solidFill>
                  <a:prstClr val="white"/>
                </a:solidFill>
                <a:latin typeface="Avenir Next"/>
              </a:rPr>
              <a:t>took the first x-ray image of his wife‘s hand. </a:t>
            </a:r>
            <a:r>
              <a:rPr lang="en-IE" sz="2800" dirty="0">
                <a:solidFill>
                  <a:prstClr val="white"/>
                </a:solidFill>
                <a:latin typeface="Avenir Next"/>
              </a:rPr>
              <a:t>When she saw the picture, she said "I have seen my death."</a:t>
            </a:r>
          </a:p>
        </p:txBody>
      </p:sp>
      <p:grpSp>
        <p:nvGrpSpPr>
          <p:cNvPr id="3" name="Group 2"/>
          <p:cNvGrpSpPr/>
          <p:nvPr/>
        </p:nvGrpSpPr>
        <p:grpSpPr>
          <a:xfrm>
            <a:off x="457898" y="1556792"/>
            <a:ext cx="8496944" cy="3384184"/>
            <a:chOff x="457898" y="1556792"/>
            <a:chExt cx="8496944" cy="3384184"/>
          </a:xfrm>
        </p:grpSpPr>
        <p:grpSp>
          <p:nvGrpSpPr>
            <p:cNvPr id="8" name="Group 7"/>
            <p:cNvGrpSpPr>
              <a:grpSpLocks noChangeAspect="1"/>
            </p:cNvGrpSpPr>
            <p:nvPr/>
          </p:nvGrpSpPr>
          <p:grpSpPr>
            <a:xfrm>
              <a:off x="674336" y="3212976"/>
              <a:ext cx="4320004" cy="1728000"/>
              <a:chOff x="4091" y="579125"/>
              <a:chExt cx="2381572" cy="952628"/>
            </a:xfrm>
          </p:grpSpPr>
          <p:sp>
            <p:nvSpPr>
              <p:cNvPr id="9" name="Chevron 8"/>
              <p:cNvSpPr/>
              <p:nvPr/>
            </p:nvSpPr>
            <p:spPr>
              <a:xfrm>
                <a:off x="4091" y="579125"/>
                <a:ext cx="2381572" cy="952628"/>
              </a:xfrm>
              <a:prstGeom prst="chevron">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Chevron 4"/>
              <p:cNvSpPr/>
              <p:nvPr/>
            </p:nvSpPr>
            <p:spPr>
              <a:xfrm>
                <a:off x="480405" y="579125"/>
                <a:ext cx="1428944" cy="9526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26670" rIns="26670" bIns="26670" numCol="1" spcCol="1270" anchor="ctr" anchorCtr="0">
                <a:noAutofit/>
              </a:bodyPr>
              <a:lstStyle/>
              <a:p>
                <a:pPr algn="ctr" defTabSz="889000">
                  <a:lnSpc>
                    <a:spcPct val="90000"/>
                  </a:lnSpc>
                  <a:spcBef>
                    <a:spcPct val="0"/>
                  </a:spcBef>
                  <a:spcAft>
                    <a:spcPct val="35000"/>
                  </a:spcAft>
                </a:pPr>
                <a:r>
                  <a:rPr lang="en-IE" sz="2800" dirty="0" smtClean="0">
                    <a:solidFill>
                      <a:prstClr val="white"/>
                    </a:solidFill>
                    <a:latin typeface="Avenir Next"/>
                  </a:rPr>
                  <a:t>1895</a:t>
                </a:r>
              </a:p>
              <a:p>
                <a:pPr algn="ctr" defTabSz="889000">
                  <a:lnSpc>
                    <a:spcPct val="90000"/>
                  </a:lnSpc>
                  <a:spcBef>
                    <a:spcPct val="0"/>
                  </a:spcBef>
                  <a:spcAft>
                    <a:spcPct val="35000"/>
                  </a:spcAft>
                </a:pPr>
                <a:r>
                  <a:rPr lang="en-IE" sz="2800" dirty="0" smtClean="0">
                    <a:solidFill>
                      <a:prstClr val="white"/>
                    </a:solidFill>
                    <a:latin typeface="Avenir Next"/>
                  </a:rPr>
                  <a:t>X-ray Imaging</a:t>
                </a:r>
              </a:p>
            </p:txBody>
          </p:sp>
        </p:grpSp>
        <p:sp>
          <p:nvSpPr>
            <p:cNvPr id="15" name="TextBox 14"/>
            <p:cNvSpPr txBox="1"/>
            <p:nvPr/>
          </p:nvSpPr>
          <p:spPr>
            <a:xfrm>
              <a:off x="457898" y="1556792"/>
              <a:ext cx="8496944" cy="954107"/>
            </a:xfrm>
            <a:prstGeom prst="rect">
              <a:avLst/>
            </a:prstGeom>
            <a:noFill/>
          </p:spPr>
          <p:txBody>
            <a:bodyPr wrap="square" rtlCol="0">
              <a:spAutoFit/>
            </a:bodyPr>
            <a:lstStyle/>
            <a:p>
              <a:pPr algn="just"/>
              <a:r>
                <a:rPr lang="en-IE" sz="2800" dirty="0" smtClean="0">
                  <a:solidFill>
                    <a:prstClr val="white"/>
                  </a:solidFill>
                  <a:latin typeface="Avenir Next"/>
                </a:rPr>
                <a:t>X-ray </a:t>
              </a:r>
              <a:r>
                <a:rPr lang="en-IE" sz="2800" dirty="0">
                  <a:solidFill>
                    <a:prstClr val="white"/>
                  </a:solidFill>
                  <a:latin typeface="Avenir Next"/>
                </a:rPr>
                <a:t>imaging creates pictures of the inside of your </a:t>
              </a:r>
              <a:r>
                <a:rPr lang="en-IE" sz="2800" dirty="0" smtClean="0">
                  <a:solidFill>
                    <a:prstClr val="white"/>
                  </a:solidFill>
                  <a:latin typeface="Avenir Next"/>
                </a:rPr>
                <a:t>body shown in different </a:t>
              </a:r>
              <a:r>
                <a:rPr lang="en-IE" sz="2800" dirty="0">
                  <a:solidFill>
                    <a:prstClr val="white"/>
                  </a:solidFill>
                  <a:latin typeface="Avenir Next"/>
                </a:rPr>
                <a:t>shades of black and </a:t>
              </a:r>
              <a:r>
                <a:rPr lang="en-IE" sz="2800" dirty="0" smtClean="0">
                  <a:solidFill>
                    <a:prstClr val="white"/>
                  </a:solidFill>
                  <a:latin typeface="Avenir Next"/>
                </a:rPr>
                <a:t>white. </a:t>
              </a:r>
              <a:endParaRPr lang="en-IE" sz="2800" dirty="0">
                <a:solidFill>
                  <a:prstClr val="white"/>
                </a:solidFill>
                <a:latin typeface="Avenir Next"/>
              </a:endParaRPr>
            </a:p>
          </p:txBody>
        </p:sp>
      </p:grpSp>
      <p:sp>
        <p:nvSpPr>
          <p:cNvPr id="14" name="TextBox 13"/>
          <p:cNvSpPr txBox="1"/>
          <p:nvPr/>
        </p:nvSpPr>
        <p:spPr>
          <a:xfrm>
            <a:off x="309128" y="4997494"/>
            <a:ext cx="8496944" cy="1815882"/>
          </a:xfrm>
          <a:prstGeom prst="rect">
            <a:avLst/>
          </a:prstGeom>
          <a:noFill/>
        </p:spPr>
        <p:txBody>
          <a:bodyPr wrap="square" rtlCol="0">
            <a:spAutoFit/>
          </a:bodyPr>
          <a:lstStyle/>
          <a:p>
            <a:pPr algn="just"/>
            <a:r>
              <a:rPr lang="en-IE" sz="2800" dirty="0">
                <a:solidFill>
                  <a:prstClr val="white"/>
                </a:solidFill>
                <a:latin typeface="Avenir Next"/>
              </a:rPr>
              <a:t>During WWI Madame Marie Curie invented vehicles containing an </a:t>
            </a:r>
            <a:r>
              <a:rPr lang="en-IE" sz="2800" dirty="0" smtClean="0">
                <a:solidFill>
                  <a:prstClr val="white"/>
                </a:solidFill>
                <a:latin typeface="Avenir Next"/>
              </a:rPr>
              <a:t>x-ray </a:t>
            </a:r>
            <a:r>
              <a:rPr lang="en-IE" sz="2800" dirty="0">
                <a:solidFill>
                  <a:prstClr val="white"/>
                </a:solidFill>
                <a:latin typeface="Avenir Next"/>
              </a:rPr>
              <a:t>machine and </a:t>
            </a:r>
            <a:r>
              <a:rPr lang="en-IE" sz="2800" dirty="0" smtClean="0">
                <a:solidFill>
                  <a:prstClr val="white"/>
                </a:solidFill>
                <a:latin typeface="Avenir Next"/>
              </a:rPr>
              <a:t>photo </a:t>
            </a:r>
            <a:r>
              <a:rPr lang="en-IE" sz="2800" dirty="0">
                <a:solidFill>
                  <a:prstClr val="white"/>
                </a:solidFill>
                <a:latin typeface="Avenir Next"/>
              </a:rPr>
              <a:t>darkroom equipment </a:t>
            </a:r>
            <a:r>
              <a:rPr lang="en-IE" sz="2800" dirty="0" smtClean="0">
                <a:solidFill>
                  <a:prstClr val="white"/>
                </a:solidFill>
                <a:latin typeface="Avenir Next"/>
              </a:rPr>
              <a:t>which </a:t>
            </a:r>
            <a:r>
              <a:rPr lang="en-IE" sz="2800" dirty="0">
                <a:solidFill>
                  <a:prstClr val="white"/>
                </a:solidFill>
                <a:latin typeface="Avenir Next"/>
              </a:rPr>
              <a:t>could be driven </a:t>
            </a:r>
            <a:r>
              <a:rPr lang="en-IE" sz="2800" dirty="0" smtClean="0">
                <a:solidFill>
                  <a:prstClr val="white"/>
                </a:solidFill>
                <a:latin typeface="Avenir Next"/>
              </a:rPr>
              <a:t>on the </a:t>
            </a:r>
            <a:r>
              <a:rPr lang="en-IE" sz="2800" dirty="0">
                <a:solidFill>
                  <a:prstClr val="white"/>
                </a:solidFill>
                <a:latin typeface="Avenir Next"/>
              </a:rPr>
              <a:t>battlefield </a:t>
            </a:r>
            <a:r>
              <a:rPr lang="en-IE" sz="2800" dirty="0" smtClean="0">
                <a:solidFill>
                  <a:prstClr val="white"/>
                </a:solidFill>
                <a:latin typeface="Avenir Next"/>
              </a:rPr>
              <a:t>for </a:t>
            </a:r>
            <a:r>
              <a:rPr lang="en-IE" sz="2800" dirty="0">
                <a:solidFill>
                  <a:prstClr val="white"/>
                </a:solidFill>
                <a:latin typeface="Avenir Next"/>
              </a:rPr>
              <a:t>army </a:t>
            </a:r>
            <a:r>
              <a:rPr lang="en-IE" sz="2800" dirty="0" smtClean="0">
                <a:solidFill>
                  <a:prstClr val="white"/>
                </a:solidFill>
                <a:latin typeface="Avenir Next"/>
              </a:rPr>
              <a:t>surgeons.</a:t>
            </a:r>
            <a:endParaRPr lang="en-IE" sz="2800" dirty="0">
              <a:solidFill>
                <a:prstClr val="white"/>
              </a:solidFill>
              <a:latin typeface="Avenir Next"/>
            </a:endParaRPr>
          </a:p>
        </p:txBody>
      </p:sp>
    </p:spTree>
    <p:extLst>
      <p:ext uri="{BB962C8B-B14F-4D97-AF65-F5344CB8AC3E}">
        <p14:creationId xmlns:p14="http://schemas.microsoft.com/office/powerpoint/2010/main" val="164818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127" name="Title 1"/>
          <p:cNvSpPr txBox="1">
            <a:spLocks/>
          </p:cNvSpPr>
          <p:nvPr/>
        </p:nvSpPr>
        <p:spPr>
          <a:xfrm>
            <a:off x="93104" y="620688"/>
            <a:ext cx="8928992" cy="790985"/>
          </a:xfrm>
          <a:prstGeom prst="rect">
            <a:avLst/>
          </a:prstGeom>
        </p:spPr>
        <p:txBody>
          <a:bodyPr>
            <a:scene3d>
              <a:camera prst="orthographicFront"/>
              <a:lightRig rig="flood" dir="t"/>
            </a:scene3d>
            <a:sp3d extrusionH="57150" prstMaterial="plastic">
              <a:bevelT w="50800" h="38100" prst="riblet"/>
            </a:sp3d>
          </a:bodyPr>
          <a:lstStyle/>
          <a:p>
            <a:pPr algn="ctr"/>
            <a:r>
              <a:rPr lang="en-IE" sz="4000" b="1" dirty="0" smtClean="0">
                <a:solidFill>
                  <a:srgbClr val="073779">
                    <a:lumMod val="50000"/>
                  </a:srgbClr>
                </a:solidFill>
                <a:latin typeface="Avenir Next"/>
              </a:rPr>
              <a:t>Fifth Medical Device and Event</a:t>
            </a:r>
            <a:endParaRPr lang="en-IE" sz="4000" b="1" dirty="0">
              <a:solidFill>
                <a:srgbClr val="073779">
                  <a:lumMod val="50000"/>
                </a:srgbClr>
              </a:solidFill>
              <a:latin typeface="Avenir Next"/>
            </a:endParaRPr>
          </a:p>
        </p:txBody>
      </p:sp>
      <p:grpSp>
        <p:nvGrpSpPr>
          <p:cNvPr id="11" name="Group 10"/>
          <p:cNvGrpSpPr>
            <a:grpSpLocks noChangeAspect="1"/>
          </p:cNvGrpSpPr>
          <p:nvPr/>
        </p:nvGrpSpPr>
        <p:grpSpPr>
          <a:xfrm>
            <a:off x="4319972" y="3212976"/>
            <a:ext cx="4320484" cy="1728192"/>
            <a:chOff x="4091" y="579125"/>
            <a:chExt cx="2381572" cy="952628"/>
          </a:xfrm>
          <a:solidFill>
            <a:schemeClr val="accent1"/>
          </a:solidFill>
        </p:grpSpPr>
        <p:sp>
          <p:nvSpPr>
            <p:cNvPr id="12" name="Chevron 11"/>
            <p:cNvSpPr/>
            <p:nvPr/>
          </p:nvSpPr>
          <p:spPr>
            <a:xfrm>
              <a:off x="4091" y="579125"/>
              <a:ext cx="2381572" cy="952628"/>
            </a:xfrm>
            <a:prstGeom prst="chevron">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Chevron 4"/>
            <p:cNvSpPr/>
            <p:nvPr/>
          </p:nvSpPr>
          <p:spPr>
            <a:xfrm>
              <a:off x="543077" y="629263"/>
              <a:ext cx="1303598" cy="85235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0010" tIns="26670" rIns="26670" bIns="26670" numCol="1" spcCol="1270" anchor="ctr" anchorCtr="0">
              <a:noAutofit/>
            </a:bodyPr>
            <a:lstStyle/>
            <a:p>
              <a:pPr algn="ctr" defTabSz="889000">
                <a:lnSpc>
                  <a:spcPct val="90000"/>
                </a:lnSpc>
                <a:spcBef>
                  <a:spcPct val="0"/>
                </a:spcBef>
                <a:spcAft>
                  <a:spcPct val="35000"/>
                </a:spcAft>
              </a:pPr>
              <a:r>
                <a:rPr lang="en-IE" sz="2800" dirty="0" smtClean="0">
                  <a:solidFill>
                    <a:prstClr val="white"/>
                  </a:solidFill>
                  <a:latin typeface="Avenir Next"/>
                </a:rPr>
                <a:t>1939</a:t>
              </a:r>
            </a:p>
            <a:p>
              <a:pPr algn="ctr" defTabSz="889000">
                <a:lnSpc>
                  <a:spcPct val="90000"/>
                </a:lnSpc>
                <a:spcBef>
                  <a:spcPct val="0"/>
                </a:spcBef>
                <a:spcAft>
                  <a:spcPct val="35000"/>
                </a:spcAft>
              </a:pPr>
              <a:r>
                <a:rPr lang="en-IE" sz="2800" dirty="0" smtClean="0">
                  <a:solidFill>
                    <a:prstClr val="white"/>
                  </a:solidFill>
                  <a:latin typeface="Avenir Next"/>
                </a:rPr>
                <a:t>World War II Begins</a:t>
              </a:r>
              <a:endParaRPr lang="en-IE" sz="2800" dirty="0">
                <a:solidFill>
                  <a:prstClr val="white"/>
                </a:solidFill>
                <a:latin typeface="Avenir Next"/>
              </a:endParaRPr>
            </a:p>
          </p:txBody>
        </p:sp>
      </p:grpSp>
      <p:sp>
        <p:nvSpPr>
          <p:cNvPr id="2" name="TextBox 1"/>
          <p:cNvSpPr txBox="1"/>
          <p:nvPr/>
        </p:nvSpPr>
        <p:spPr>
          <a:xfrm>
            <a:off x="323528" y="5140349"/>
            <a:ext cx="8496944" cy="1384995"/>
          </a:xfrm>
          <a:prstGeom prst="rect">
            <a:avLst/>
          </a:prstGeom>
          <a:noFill/>
        </p:spPr>
        <p:txBody>
          <a:bodyPr wrap="square" rtlCol="0">
            <a:spAutoFit/>
          </a:bodyPr>
          <a:lstStyle/>
          <a:p>
            <a:pPr algn="just"/>
            <a:r>
              <a:rPr lang="en-IE" sz="2800" dirty="0">
                <a:solidFill>
                  <a:prstClr val="white"/>
                </a:solidFill>
                <a:latin typeface="Avenir Next"/>
              </a:rPr>
              <a:t>In 1932, American physiologist Albert Hyman built the first </a:t>
            </a:r>
            <a:r>
              <a:rPr lang="en-IE" sz="2800" dirty="0" smtClean="0">
                <a:solidFill>
                  <a:prstClr val="white"/>
                </a:solidFill>
                <a:latin typeface="Avenir Next"/>
              </a:rPr>
              <a:t>pacemaker that </a:t>
            </a:r>
            <a:r>
              <a:rPr lang="en-IE" sz="2800" dirty="0">
                <a:solidFill>
                  <a:prstClr val="white"/>
                </a:solidFill>
                <a:latin typeface="Avenir Next"/>
              </a:rPr>
              <a:t>was powered by a hand-cranked motor.</a:t>
            </a:r>
          </a:p>
        </p:txBody>
      </p:sp>
      <p:grpSp>
        <p:nvGrpSpPr>
          <p:cNvPr id="3" name="Group 2"/>
          <p:cNvGrpSpPr/>
          <p:nvPr/>
        </p:nvGrpSpPr>
        <p:grpSpPr>
          <a:xfrm>
            <a:off x="457898" y="1556792"/>
            <a:ext cx="8496944" cy="3384184"/>
            <a:chOff x="457898" y="1556792"/>
            <a:chExt cx="8496944" cy="3384184"/>
          </a:xfrm>
        </p:grpSpPr>
        <p:grpSp>
          <p:nvGrpSpPr>
            <p:cNvPr id="8" name="Group 7"/>
            <p:cNvGrpSpPr>
              <a:grpSpLocks noChangeAspect="1"/>
            </p:cNvGrpSpPr>
            <p:nvPr/>
          </p:nvGrpSpPr>
          <p:grpSpPr>
            <a:xfrm>
              <a:off x="674336" y="3212976"/>
              <a:ext cx="4320004" cy="1728000"/>
              <a:chOff x="4091" y="579125"/>
              <a:chExt cx="2381572" cy="952628"/>
            </a:xfrm>
          </p:grpSpPr>
          <p:sp>
            <p:nvSpPr>
              <p:cNvPr id="9" name="Chevron 8"/>
              <p:cNvSpPr/>
              <p:nvPr/>
            </p:nvSpPr>
            <p:spPr>
              <a:xfrm>
                <a:off x="4091" y="579125"/>
                <a:ext cx="2381572" cy="952628"/>
              </a:xfrm>
              <a:prstGeom prst="chevron">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Chevron 4"/>
              <p:cNvSpPr/>
              <p:nvPr/>
            </p:nvSpPr>
            <p:spPr>
              <a:xfrm>
                <a:off x="480405" y="579125"/>
                <a:ext cx="1428944" cy="9526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26670" rIns="26670" bIns="26670" numCol="1" spcCol="1270" anchor="ctr" anchorCtr="0">
                <a:noAutofit/>
              </a:bodyPr>
              <a:lstStyle/>
              <a:p>
                <a:pPr algn="ctr" defTabSz="889000">
                  <a:lnSpc>
                    <a:spcPct val="90000"/>
                  </a:lnSpc>
                  <a:spcBef>
                    <a:spcPct val="0"/>
                  </a:spcBef>
                  <a:spcAft>
                    <a:spcPct val="35000"/>
                  </a:spcAft>
                </a:pPr>
                <a:r>
                  <a:rPr lang="en-IE" sz="2800" dirty="0" smtClean="0">
                    <a:solidFill>
                      <a:prstClr val="white"/>
                    </a:solidFill>
                    <a:latin typeface="Avenir Next"/>
                  </a:rPr>
                  <a:t>1932</a:t>
                </a:r>
              </a:p>
              <a:p>
                <a:pPr algn="ctr" defTabSz="889000">
                  <a:lnSpc>
                    <a:spcPct val="90000"/>
                  </a:lnSpc>
                  <a:spcBef>
                    <a:spcPct val="0"/>
                  </a:spcBef>
                  <a:spcAft>
                    <a:spcPct val="35000"/>
                  </a:spcAft>
                </a:pPr>
                <a:r>
                  <a:rPr lang="en-IE" sz="2800" dirty="0" smtClean="0">
                    <a:solidFill>
                      <a:prstClr val="white"/>
                    </a:solidFill>
                    <a:latin typeface="Avenir Next"/>
                  </a:rPr>
                  <a:t>Pacemaker</a:t>
                </a:r>
              </a:p>
            </p:txBody>
          </p:sp>
        </p:grpSp>
        <p:sp>
          <p:nvSpPr>
            <p:cNvPr id="15" name="TextBox 14"/>
            <p:cNvSpPr txBox="1"/>
            <p:nvPr/>
          </p:nvSpPr>
          <p:spPr>
            <a:xfrm>
              <a:off x="457898" y="1556792"/>
              <a:ext cx="8496944" cy="1384995"/>
            </a:xfrm>
            <a:prstGeom prst="rect">
              <a:avLst/>
            </a:prstGeom>
            <a:noFill/>
          </p:spPr>
          <p:txBody>
            <a:bodyPr wrap="square" rtlCol="0">
              <a:spAutoFit/>
            </a:bodyPr>
            <a:lstStyle/>
            <a:p>
              <a:pPr algn="just"/>
              <a:r>
                <a:rPr lang="en-IE" sz="2800" dirty="0">
                  <a:solidFill>
                    <a:prstClr val="white"/>
                  </a:solidFill>
                  <a:latin typeface="Avenir Next"/>
                </a:rPr>
                <a:t>Pacemakers </a:t>
              </a:r>
              <a:r>
                <a:rPr lang="en-IE" sz="2800" dirty="0" smtClean="0">
                  <a:solidFill>
                    <a:prstClr val="white"/>
                  </a:solidFill>
                  <a:latin typeface="Avenir Next"/>
                </a:rPr>
                <a:t>are devices that use </a:t>
              </a:r>
              <a:r>
                <a:rPr lang="en-IE" sz="2800" dirty="0">
                  <a:solidFill>
                    <a:prstClr val="white"/>
                  </a:solidFill>
                  <a:latin typeface="Avenir Next"/>
                </a:rPr>
                <a:t>electrical impulses to regulate the beating of the </a:t>
              </a:r>
              <a:r>
                <a:rPr lang="en-IE" sz="2800" dirty="0" smtClean="0">
                  <a:solidFill>
                    <a:prstClr val="white"/>
                  </a:solidFill>
                  <a:latin typeface="Avenir Next"/>
                </a:rPr>
                <a:t>heart if it is too </a:t>
              </a:r>
              <a:r>
                <a:rPr lang="en-IE" sz="2800" dirty="0">
                  <a:solidFill>
                    <a:prstClr val="white"/>
                  </a:solidFill>
                  <a:latin typeface="Avenir Next"/>
                </a:rPr>
                <a:t>slow, fast or irregular.</a:t>
              </a:r>
            </a:p>
          </p:txBody>
        </p:sp>
      </p:grpSp>
      <p:sp>
        <p:nvSpPr>
          <p:cNvPr id="14" name="TextBox 13"/>
          <p:cNvSpPr txBox="1"/>
          <p:nvPr/>
        </p:nvSpPr>
        <p:spPr>
          <a:xfrm>
            <a:off x="323528" y="5301208"/>
            <a:ext cx="8496944" cy="954107"/>
          </a:xfrm>
          <a:prstGeom prst="rect">
            <a:avLst/>
          </a:prstGeom>
          <a:noFill/>
        </p:spPr>
        <p:txBody>
          <a:bodyPr wrap="square" rtlCol="0">
            <a:spAutoFit/>
          </a:bodyPr>
          <a:lstStyle/>
          <a:p>
            <a:pPr algn="just"/>
            <a:r>
              <a:rPr lang="en-IE" sz="2800" dirty="0">
                <a:solidFill>
                  <a:prstClr val="white"/>
                </a:solidFill>
                <a:latin typeface="Avenir Next"/>
              </a:rPr>
              <a:t>During the </a:t>
            </a:r>
            <a:r>
              <a:rPr lang="en-IE" sz="2800" dirty="0" smtClean="0">
                <a:solidFill>
                  <a:prstClr val="white"/>
                </a:solidFill>
                <a:latin typeface="Avenir Next"/>
              </a:rPr>
              <a:t>1930s, </a:t>
            </a:r>
            <a:r>
              <a:rPr lang="en-IE" sz="2800" dirty="0">
                <a:solidFill>
                  <a:prstClr val="white"/>
                </a:solidFill>
                <a:latin typeface="Avenir Next"/>
              </a:rPr>
              <a:t>artificial heart stimulation was controversial and </a:t>
            </a:r>
            <a:r>
              <a:rPr lang="en-IE" sz="2800" dirty="0" smtClean="0">
                <a:solidFill>
                  <a:prstClr val="white"/>
                </a:solidFill>
                <a:latin typeface="Avenir Next"/>
              </a:rPr>
              <a:t>thought of as reviving </a:t>
            </a:r>
            <a:r>
              <a:rPr lang="en-IE" sz="2800" dirty="0">
                <a:solidFill>
                  <a:prstClr val="white"/>
                </a:solidFill>
                <a:latin typeface="Avenir Next"/>
              </a:rPr>
              <a:t>the </a:t>
            </a:r>
            <a:r>
              <a:rPr lang="en-IE" sz="2800" dirty="0" smtClean="0">
                <a:solidFill>
                  <a:prstClr val="white"/>
                </a:solidFill>
                <a:latin typeface="Avenir Next"/>
              </a:rPr>
              <a:t>dead!</a:t>
            </a:r>
            <a:endParaRPr lang="en-IE" sz="2800" dirty="0">
              <a:solidFill>
                <a:prstClr val="white"/>
              </a:solidFill>
              <a:latin typeface="Avenir Next"/>
            </a:endParaRPr>
          </a:p>
        </p:txBody>
      </p:sp>
    </p:spTree>
    <p:extLst>
      <p:ext uri="{BB962C8B-B14F-4D97-AF65-F5344CB8AC3E}">
        <p14:creationId xmlns:p14="http://schemas.microsoft.com/office/powerpoint/2010/main" val="4265629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127" name="Title 1"/>
          <p:cNvSpPr txBox="1">
            <a:spLocks/>
          </p:cNvSpPr>
          <p:nvPr/>
        </p:nvSpPr>
        <p:spPr>
          <a:xfrm>
            <a:off x="93104" y="620688"/>
            <a:ext cx="8928992" cy="790985"/>
          </a:xfrm>
          <a:prstGeom prst="rect">
            <a:avLst/>
          </a:prstGeom>
        </p:spPr>
        <p:txBody>
          <a:bodyPr>
            <a:scene3d>
              <a:camera prst="orthographicFront"/>
              <a:lightRig rig="flood" dir="t"/>
            </a:scene3d>
            <a:sp3d extrusionH="57150" prstMaterial="plastic">
              <a:bevelT w="50800" h="38100" prst="riblet"/>
            </a:sp3d>
          </a:bodyPr>
          <a:lstStyle/>
          <a:p>
            <a:pPr algn="ctr"/>
            <a:r>
              <a:rPr lang="en-IE" sz="4000" b="1" dirty="0" smtClean="0">
                <a:solidFill>
                  <a:srgbClr val="073779">
                    <a:lumMod val="50000"/>
                  </a:srgbClr>
                </a:solidFill>
                <a:latin typeface="Avenir Next"/>
              </a:rPr>
              <a:t>Sixth Medical Device and Event</a:t>
            </a:r>
            <a:endParaRPr lang="en-IE" sz="4000" b="1" dirty="0">
              <a:solidFill>
                <a:srgbClr val="073779">
                  <a:lumMod val="50000"/>
                </a:srgbClr>
              </a:solidFill>
              <a:latin typeface="Avenir Next"/>
            </a:endParaRPr>
          </a:p>
        </p:txBody>
      </p:sp>
      <p:grpSp>
        <p:nvGrpSpPr>
          <p:cNvPr id="11" name="Group 10"/>
          <p:cNvGrpSpPr>
            <a:grpSpLocks noChangeAspect="1"/>
          </p:cNvGrpSpPr>
          <p:nvPr/>
        </p:nvGrpSpPr>
        <p:grpSpPr>
          <a:xfrm>
            <a:off x="4319972" y="3212976"/>
            <a:ext cx="4320484" cy="1728192"/>
            <a:chOff x="4091" y="579125"/>
            <a:chExt cx="2381572" cy="952628"/>
          </a:xfrm>
          <a:solidFill>
            <a:schemeClr val="accent1"/>
          </a:solidFill>
        </p:grpSpPr>
        <p:sp>
          <p:nvSpPr>
            <p:cNvPr id="12" name="Chevron 11"/>
            <p:cNvSpPr/>
            <p:nvPr/>
          </p:nvSpPr>
          <p:spPr>
            <a:xfrm>
              <a:off x="4091" y="579125"/>
              <a:ext cx="2381572" cy="952628"/>
            </a:xfrm>
            <a:prstGeom prst="chevron">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Chevron 4"/>
            <p:cNvSpPr/>
            <p:nvPr/>
          </p:nvSpPr>
          <p:spPr>
            <a:xfrm>
              <a:off x="543077" y="629263"/>
              <a:ext cx="1303598" cy="85235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0010" tIns="26670" rIns="26670" bIns="26670" numCol="1" spcCol="1270" anchor="ctr" anchorCtr="0">
              <a:noAutofit/>
            </a:bodyPr>
            <a:lstStyle/>
            <a:p>
              <a:pPr algn="ctr" defTabSz="889000">
                <a:lnSpc>
                  <a:spcPct val="90000"/>
                </a:lnSpc>
                <a:spcBef>
                  <a:spcPct val="0"/>
                </a:spcBef>
                <a:spcAft>
                  <a:spcPct val="35000"/>
                </a:spcAft>
              </a:pPr>
              <a:r>
                <a:rPr lang="en-IE" sz="2800" dirty="0" smtClean="0">
                  <a:solidFill>
                    <a:prstClr val="white"/>
                  </a:solidFill>
                  <a:latin typeface="Avenir Next"/>
                </a:rPr>
                <a:t>1991</a:t>
              </a:r>
            </a:p>
            <a:p>
              <a:pPr algn="ctr" defTabSz="889000">
                <a:lnSpc>
                  <a:spcPct val="90000"/>
                </a:lnSpc>
                <a:spcBef>
                  <a:spcPct val="0"/>
                </a:spcBef>
                <a:spcAft>
                  <a:spcPct val="35000"/>
                </a:spcAft>
              </a:pPr>
              <a:r>
                <a:rPr lang="en-IE" sz="2800" dirty="0" smtClean="0">
                  <a:solidFill>
                    <a:prstClr val="white"/>
                  </a:solidFill>
                  <a:latin typeface="Avenir Next"/>
                </a:rPr>
                <a:t>End of Soviet Union</a:t>
              </a:r>
              <a:endParaRPr lang="en-IE" sz="2800" dirty="0">
                <a:solidFill>
                  <a:prstClr val="white"/>
                </a:solidFill>
                <a:latin typeface="Avenir Next"/>
              </a:endParaRPr>
            </a:p>
          </p:txBody>
        </p:sp>
      </p:grpSp>
      <p:sp>
        <p:nvSpPr>
          <p:cNvPr id="2" name="TextBox 1"/>
          <p:cNvSpPr txBox="1"/>
          <p:nvPr/>
        </p:nvSpPr>
        <p:spPr>
          <a:xfrm>
            <a:off x="323528" y="5140349"/>
            <a:ext cx="8496944" cy="954107"/>
          </a:xfrm>
          <a:prstGeom prst="rect">
            <a:avLst/>
          </a:prstGeom>
          <a:noFill/>
        </p:spPr>
        <p:txBody>
          <a:bodyPr wrap="square" rtlCol="0">
            <a:spAutoFit/>
          </a:bodyPr>
          <a:lstStyle/>
          <a:p>
            <a:pPr algn="just"/>
            <a:r>
              <a:rPr lang="en-IE" sz="2800" dirty="0">
                <a:solidFill>
                  <a:prstClr val="white"/>
                </a:solidFill>
                <a:latin typeface="Avenir Next"/>
              </a:rPr>
              <a:t>Raymond </a:t>
            </a:r>
            <a:r>
              <a:rPr lang="en-IE" sz="2800" dirty="0" err="1">
                <a:solidFill>
                  <a:prstClr val="white"/>
                </a:solidFill>
                <a:latin typeface="Avenir Next"/>
              </a:rPr>
              <a:t>Vahan</a:t>
            </a:r>
            <a:r>
              <a:rPr lang="en-IE" sz="2800" dirty="0">
                <a:solidFill>
                  <a:prstClr val="white"/>
                </a:solidFill>
                <a:latin typeface="Avenir Next"/>
              </a:rPr>
              <a:t> </a:t>
            </a:r>
            <a:r>
              <a:rPr lang="en-IE" sz="2800" dirty="0" err="1" smtClean="0">
                <a:solidFill>
                  <a:prstClr val="white"/>
                </a:solidFill>
                <a:latin typeface="Avenir Next"/>
              </a:rPr>
              <a:t>Damadian</a:t>
            </a:r>
            <a:r>
              <a:rPr lang="en-IE" sz="2800" dirty="0">
                <a:solidFill>
                  <a:prstClr val="white"/>
                </a:solidFill>
                <a:latin typeface="Avenir Next"/>
              </a:rPr>
              <a:t> </a:t>
            </a:r>
            <a:r>
              <a:rPr lang="en-IE" sz="2800" dirty="0" smtClean="0">
                <a:solidFill>
                  <a:prstClr val="white"/>
                </a:solidFill>
                <a:latin typeface="Avenir Next"/>
              </a:rPr>
              <a:t>performed the first </a:t>
            </a:r>
            <a:r>
              <a:rPr lang="en-IE" sz="2800" dirty="0">
                <a:solidFill>
                  <a:prstClr val="white"/>
                </a:solidFill>
                <a:latin typeface="Avenir Next"/>
              </a:rPr>
              <a:t>full body scan of a </a:t>
            </a:r>
            <a:r>
              <a:rPr lang="en-IE" sz="2800" dirty="0" smtClean="0">
                <a:solidFill>
                  <a:prstClr val="white"/>
                </a:solidFill>
                <a:latin typeface="Avenir Next"/>
              </a:rPr>
              <a:t>human </a:t>
            </a:r>
            <a:r>
              <a:rPr lang="en-IE" sz="2800" dirty="0">
                <a:solidFill>
                  <a:prstClr val="white"/>
                </a:solidFill>
                <a:latin typeface="Avenir Next"/>
              </a:rPr>
              <a:t>in 1977 to diagnose cancer. </a:t>
            </a:r>
          </a:p>
        </p:txBody>
      </p:sp>
      <p:grpSp>
        <p:nvGrpSpPr>
          <p:cNvPr id="3" name="Group 2"/>
          <p:cNvGrpSpPr/>
          <p:nvPr/>
        </p:nvGrpSpPr>
        <p:grpSpPr>
          <a:xfrm>
            <a:off x="457898" y="1556792"/>
            <a:ext cx="8496944" cy="3384184"/>
            <a:chOff x="457898" y="1556792"/>
            <a:chExt cx="8496944" cy="3384184"/>
          </a:xfrm>
        </p:grpSpPr>
        <p:grpSp>
          <p:nvGrpSpPr>
            <p:cNvPr id="8" name="Group 7"/>
            <p:cNvGrpSpPr>
              <a:grpSpLocks noChangeAspect="1"/>
            </p:cNvGrpSpPr>
            <p:nvPr/>
          </p:nvGrpSpPr>
          <p:grpSpPr>
            <a:xfrm>
              <a:off x="674336" y="3212976"/>
              <a:ext cx="4320004" cy="1728000"/>
              <a:chOff x="4091" y="579125"/>
              <a:chExt cx="2381572" cy="952628"/>
            </a:xfrm>
          </p:grpSpPr>
          <p:sp>
            <p:nvSpPr>
              <p:cNvPr id="9" name="Chevron 8"/>
              <p:cNvSpPr/>
              <p:nvPr/>
            </p:nvSpPr>
            <p:spPr>
              <a:xfrm>
                <a:off x="4091" y="579125"/>
                <a:ext cx="2381572" cy="952628"/>
              </a:xfrm>
              <a:prstGeom prst="chevron">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Chevron 4"/>
              <p:cNvSpPr/>
              <p:nvPr/>
            </p:nvSpPr>
            <p:spPr>
              <a:xfrm>
                <a:off x="480405" y="579125"/>
                <a:ext cx="1428944" cy="9526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26670" rIns="26670" bIns="26670" numCol="1" spcCol="1270" anchor="ctr" anchorCtr="0">
                <a:noAutofit/>
              </a:bodyPr>
              <a:lstStyle/>
              <a:p>
                <a:pPr algn="ctr" defTabSz="889000">
                  <a:lnSpc>
                    <a:spcPct val="90000"/>
                  </a:lnSpc>
                  <a:spcBef>
                    <a:spcPct val="0"/>
                  </a:spcBef>
                  <a:spcAft>
                    <a:spcPct val="35000"/>
                  </a:spcAft>
                </a:pPr>
                <a:r>
                  <a:rPr lang="en-IE" sz="2800" dirty="0" smtClean="0">
                    <a:solidFill>
                      <a:prstClr val="white"/>
                    </a:solidFill>
                    <a:latin typeface="Avenir Next"/>
                  </a:rPr>
                  <a:t>1977</a:t>
                </a:r>
              </a:p>
              <a:p>
                <a:pPr algn="ctr" defTabSz="889000">
                  <a:lnSpc>
                    <a:spcPct val="90000"/>
                  </a:lnSpc>
                  <a:spcBef>
                    <a:spcPct val="0"/>
                  </a:spcBef>
                  <a:spcAft>
                    <a:spcPct val="35000"/>
                  </a:spcAft>
                </a:pPr>
                <a:r>
                  <a:rPr lang="en-IE" sz="2800" dirty="0" smtClean="0">
                    <a:solidFill>
                      <a:prstClr val="white"/>
                    </a:solidFill>
                    <a:latin typeface="Avenir Next"/>
                  </a:rPr>
                  <a:t>MRI</a:t>
                </a:r>
              </a:p>
            </p:txBody>
          </p:sp>
        </p:grpSp>
        <p:sp>
          <p:nvSpPr>
            <p:cNvPr id="15" name="TextBox 14"/>
            <p:cNvSpPr txBox="1"/>
            <p:nvPr/>
          </p:nvSpPr>
          <p:spPr>
            <a:xfrm>
              <a:off x="457898" y="1556792"/>
              <a:ext cx="8496944" cy="1384995"/>
            </a:xfrm>
            <a:prstGeom prst="rect">
              <a:avLst/>
            </a:prstGeom>
            <a:noFill/>
          </p:spPr>
          <p:txBody>
            <a:bodyPr wrap="square" rtlCol="0">
              <a:spAutoFit/>
            </a:bodyPr>
            <a:lstStyle/>
            <a:p>
              <a:pPr algn="just"/>
              <a:r>
                <a:rPr lang="en-IE" sz="2800" dirty="0">
                  <a:solidFill>
                    <a:prstClr val="white"/>
                  </a:solidFill>
                  <a:latin typeface="Avenir Next"/>
                </a:rPr>
                <a:t>Magnetic resonance imaging (MRI) is a medical imaging technique used </a:t>
              </a:r>
              <a:r>
                <a:rPr lang="en-IE" sz="2800" dirty="0" smtClean="0">
                  <a:solidFill>
                    <a:prstClr val="white"/>
                  </a:solidFill>
                  <a:latin typeface="Avenir Next"/>
                </a:rPr>
                <a:t>to </a:t>
              </a:r>
              <a:r>
                <a:rPr lang="en-IE" sz="2800" dirty="0">
                  <a:solidFill>
                    <a:prstClr val="white"/>
                  </a:solidFill>
                  <a:latin typeface="Avenir Next"/>
                </a:rPr>
                <a:t>form pictures </a:t>
              </a:r>
              <a:r>
                <a:rPr lang="en-IE" sz="2800" dirty="0" smtClean="0">
                  <a:solidFill>
                    <a:prstClr val="white"/>
                  </a:solidFill>
                  <a:latin typeface="Avenir Next"/>
                </a:rPr>
                <a:t>of </a:t>
              </a:r>
              <a:r>
                <a:rPr lang="en-IE" sz="2800" dirty="0">
                  <a:solidFill>
                    <a:prstClr val="white"/>
                  </a:solidFill>
                  <a:latin typeface="Avenir Next"/>
                </a:rPr>
                <a:t>the body </a:t>
              </a:r>
              <a:r>
                <a:rPr lang="en-IE" sz="2800" dirty="0" smtClean="0">
                  <a:solidFill>
                    <a:prstClr val="white"/>
                  </a:solidFill>
                  <a:latin typeface="Avenir Next"/>
                </a:rPr>
                <a:t>using </a:t>
              </a:r>
              <a:r>
                <a:rPr lang="en-IE" sz="2800" dirty="0">
                  <a:solidFill>
                    <a:prstClr val="white"/>
                  </a:solidFill>
                  <a:latin typeface="Avenir Next"/>
                </a:rPr>
                <a:t>strong magnetic </a:t>
              </a:r>
              <a:r>
                <a:rPr lang="en-IE" sz="2800" dirty="0" smtClean="0">
                  <a:solidFill>
                    <a:prstClr val="white"/>
                  </a:solidFill>
                  <a:latin typeface="Avenir Next"/>
                </a:rPr>
                <a:t>fields.</a:t>
              </a:r>
              <a:endParaRPr lang="en-IE" sz="2800" dirty="0">
                <a:solidFill>
                  <a:prstClr val="white"/>
                </a:solidFill>
                <a:latin typeface="Avenir Next"/>
              </a:endParaRPr>
            </a:p>
          </p:txBody>
        </p:sp>
      </p:grpSp>
      <p:sp>
        <p:nvSpPr>
          <p:cNvPr id="14" name="TextBox 13"/>
          <p:cNvSpPr txBox="1"/>
          <p:nvPr/>
        </p:nvSpPr>
        <p:spPr>
          <a:xfrm>
            <a:off x="330296" y="4997494"/>
            <a:ext cx="8496944" cy="1815882"/>
          </a:xfrm>
          <a:prstGeom prst="rect">
            <a:avLst/>
          </a:prstGeom>
          <a:noFill/>
        </p:spPr>
        <p:txBody>
          <a:bodyPr wrap="square" rtlCol="0">
            <a:spAutoFit/>
          </a:bodyPr>
          <a:lstStyle/>
          <a:p>
            <a:pPr algn="just"/>
            <a:r>
              <a:rPr lang="en-IE" sz="2800" dirty="0" smtClean="0">
                <a:solidFill>
                  <a:prstClr val="white"/>
                </a:solidFill>
                <a:latin typeface="Avenir Next"/>
              </a:rPr>
              <a:t>In 1960s Russia at </a:t>
            </a:r>
            <a:r>
              <a:rPr lang="en-IE" sz="2800" dirty="0">
                <a:solidFill>
                  <a:prstClr val="white"/>
                </a:solidFill>
                <a:latin typeface="Avenir Next"/>
              </a:rPr>
              <a:t>the height of the cold </a:t>
            </a:r>
            <a:r>
              <a:rPr lang="en-IE" sz="2800" dirty="0" smtClean="0">
                <a:solidFill>
                  <a:prstClr val="white"/>
                </a:solidFill>
                <a:latin typeface="Avenir Next"/>
              </a:rPr>
              <a:t>war, a lieutenant named </a:t>
            </a:r>
            <a:r>
              <a:rPr lang="en-IE" sz="2800" dirty="0" err="1" smtClean="0">
                <a:solidFill>
                  <a:prstClr val="white"/>
                </a:solidFill>
                <a:latin typeface="Avenir Next"/>
              </a:rPr>
              <a:t>Vladislav</a:t>
            </a:r>
            <a:r>
              <a:rPr lang="en-IE" sz="2800" dirty="0" smtClean="0">
                <a:solidFill>
                  <a:prstClr val="white"/>
                </a:solidFill>
                <a:latin typeface="Avenir Next"/>
              </a:rPr>
              <a:t> Ivanov filed a patent with the USSR </a:t>
            </a:r>
            <a:r>
              <a:rPr lang="en-IE" sz="2800" dirty="0">
                <a:solidFill>
                  <a:prstClr val="white"/>
                </a:solidFill>
                <a:latin typeface="Avenir Next"/>
              </a:rPr>
              <a:t>State Committee for Inventions and Discovery at </a:t>
            </a:r>
            <a:r>
              <a:rPr lang="en-IE" sz="2800" dirty="0" smtClean="0">
                <a:solidFill>
                  <a:prstClr val="white"/>
                </a:solidFill>
                <a:latin typeface="Avenir Next"/>
              </a:rPr>
              <a:t>St. Petersburg for an MRI device.</a:t>
            </a:r>
            <a:endParaRPr lang="en-IE" sz="2800" dirty="0">
              <a:solidFill>
                <a:prstClr val="white"/>
              </a:solidFill>
              <a:latin typeface="Avenir Next"/>
            </a:endParaRPr>
          </a:p>
        </p:txBody>
      </p:sp>
      <p:sp>
        <p:nvSpPr>
          <p:cNvPr id="4" name="TextBox 3"/>
          <p:cNvSpPr txBox="1"/>
          <p:nvPr/>
        </p:nvSpPr>
        <p:spPr>
          <a:xfrm>
            <a:off x="313072" y="5013176"/>
            <a:ext cx="8514168" cy="1815882"/>
          </a:xfrm>
          <a:prstGeom prst="rect">
            <a:avLst/>
          </a:prstGeom>
          <a:noFill/>
        </p:spPr>
        <p:txBody>
          <a:bodyPr wrap="square" rtlCol="0">
            <a:spAutoFit/>
          </a:bodyPr>
          <a:lstStyle/>
          <a:p>
            <a:pPr algn="just"/>
            <a:r>
              <a:rPr lang="en-IE" sz="2800" dirty="0" smtClean="0">
                <a:latin typeface="Avenir Next"/>
              </a:rPr>
              <a:t>The Soviet committee rejected Ivanov’s idea</a:t>
            </a:r>
            <a:r>
              <a:rPr lang="en-IE" sz="2800" dirty="0">
                <a:latin typeface="Avenir Next"/>
              </a:rPr>
              <a:t>, </a:t>
            </a:r>
            <a:r>
              <a:rPr lang="en-IE" sz="2800" dirty="0" smtClean="0">
                <a:latin typeface="Avenir Next"/>
              </a:rPr>
              <a:t>and afterwards the Red Army started </a:t>
            </a:r>
            <a:r>
              <a:rPr lang="en-IE" sz="2800" dirty="0">
                <a:latin typeface="Avenir Next"/>
              </a:rPr>
              <a:t>to spy on </a:t>
            </a:r>
            <a:r>
              <a:rPr lang="en-IE" sz="2800" dirty="0" smtClean="0">
                <a:latin typeface="Avenir Next"/>
              </a:rPr>
              <a:t>him, because they thought he wasn’t working enough at his job.</a:t>
            </a:r>
            <a:endParaRPr lang="en-IE" sz="2800" dirty="0">
              <a:latin typeface="Avenir Next"/>
            </a:endParaRPr>
          </a:p>
        </p:txBody>
      </p:sp>
    </p:spTree>
    <p:extLst>
      <p:ext uri="{BB962C8B-B14F-4D97-AF65-F5344CB8AC3E}">
        <p14:creationId xmlns:p14="http://schemas.microsoft.com/office/powerpoint/2010/main" val="1569701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7" name="Oval Callout 6"/>
          <p:cNvSpPr/>
          <p:nvPr/>
        </p:nvSpPr>
        <p:spPr>
          <a:xfrm>
            <a:off x="179512" y="4272438"/>
            <a:ext cx="2713973" cy="1454299"/>
          </a:xfrm>
          <a:prstGeom prst="wedgeEllipseCallout">
            <a:avLst/>
          </a:prstGeom>
          <a:solidFill>
            <a:srgbClr val="E23BFF"/>
          </a:solidFill>
          <a:ln>
            <a:solidFill>
              <a:schemeClr val="accent1">
                <a:shade val="95000"/>
                <a:satMod val="105000"/>
                <a:alpha val="0"/>
              </a:schemeClr>
            </a:solidFill>
          </a:ln>
          <a:effectLst>
            <a:outerShdw blurRad="40000" dist="23000" dir="5400000" sx="107000" sy="107000" rotWithShape="0">
              <a:srgbClr val="000000">
                <a:alpha val="17000"/>
              </a:srgb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solidFill>
                  <a:prstClr val="white"/>
                </a:solidFill>
              </a:rPr>
              <a:t>Stiff or flexible?</a:t>
            </a:r>
            <a:endParaRPr lang="en-US" sz="2800" dirty="0">
              <a:solidFill>
                <a:prstClr val="white"/>
              </a:solidFill>
            </a:endParaRPr>
          </a:p>
        </p:txBody>
      </p:sp>
      <p:sp>
        <p:nvSpPr>
          <p:cNvPr id="9" name="Oval Callout 8"/>
          <p:cNvSpPr/>
          <p:nvPr/>
        </p:nvSpPr>
        <p:spPr>
          <a:xfrm>
            <a:off x="2104476" y="4810977"/>
            <a:ext cx="2836869" cy="1566959"/>
          </a:xfrm>
          <a:prstGeom prst="wedgeEllipseCallout">
            <a:avLst/>
          </a:prstGeom>
          <a:solidFill>
            <a:srgbClr val="800000"/>
          </a:solidFill>
          <a:ln>
            <a:solidFill>
              <a:schemeClr val="accent1">
                <a:shade val="95000"/>
                <a:satMod val="105000"/>
                <a:alpha val="0"/>
              </a:schemeClr>
            </a:solidFill>
          </a:ln>
          <a:effectLst>
            <a:outerShdw blurRad="40000" dist="23000" dir="5400000" sx="107000" sy="107000" rotWithShape="0">
              <a:srgbClr val="000000">
                <a:alpha val="17000"/>
              </a:srgb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prstClr val="white"/>
                </a:solidFill>
              </a:rPr>
              <a:t>T</a:t>
            </a:r>
            <a:r>
              <a:rPr lang="en-US" sz="2800" dirty="0" smtClean="0">
                <a:solidFill>
                  <a:prstClr val="white"/>
                </a:solidFill>
              </a:rPr>
              <a:t>hin or thick?</a:t>
            </a:r>
            <a:endParaRPr lang="en-US" sz="2800" dirty="0">
              <a:solidFill>
                <a:prstClr val="white"/>
              </a:solidFill>
            </a:endParaRPr>
          </a:p>
        </p:txBody>
      </p:sp>
      <p:sp>
        <p:nvSpPr>
          <p:cNvPr id="10" name="Oval Callout 9"/>
          <p:cNvSpPr/>
          <p:nvPr/>
        </p:nvSpPr>
        <p:spPr>
          <a:xfrm>
            <a:off x="2191528" y="3284984"/>
            <a:ext cx="2884528" cy="1525993"/>
          </a:xfrm>
          <a:prstGeom prst="wedgeEllipseCallout">
            <a:avLst/>
          </a:prstGeom>
          <a:solidFill>
            <a:schemeClr val="accent6">
              <a:lumMod val="50000"/>
            </a:schemeClr>
          </a:solidFill>
          <a:ln>
            <a:solidFill>
              <a:schemeClr val="accent1">
                <a:shade val="95000"/>
                <a:satMod val="105000"/>
                <a:alpha val="0"/>
              </a:schemeClr>
            </a:solidFill>
          </a:ln>
          <a:effectLst>
            <a:outerShdw blurRad="40000" dist="23000" dir="5400000" sx="109000" sy="109000" rotWithShape="0">
              <a:srgbClr val="000000">
                <a:alpha val="10000"/>
              </a:srgb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solidFill>
                  <a:prstClr val="white"/>
                </a:solidFill>
              </a:rPr>
              <a:t>Transparent or opaque?</a:t>
            </a:r>
            <a:endParaRPr lang="en-US" sz="2800" dirty="0">
              <a:solidFill>
                <a:prstClr val="white"/>
              </a:solidFill>
            </a:endParaRPr>
          </a:p>
        </p:txBody>
      </p:sp>
      <p:sp>
        <p:nvSpPr>
          <p:cNvPr id="3" name="Right Arrow 2"/>
          <p:cNvSpPr/>
          <p:nvPr/>
        </p:nvSpPr>
        <p:spPr>
          <a:xfrm>
            <a:off x="5364657" y="3573017"/>
            <a:ext cx="1520612" cy="699422"/>
          </a:xfrm>
          <a:prstGeom prst="rightArrow">
            <a:avLst/>
          </a:prstGeom>
          <a:solidFill>
            <a:schemeClr val="accent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solidFill>
                <a:schemeClr val="accent1"/>
              </a:solidFill>
            </a:endParaRPr>
          </a:p>
        </p:txBody>
      </p:sp>
      <p:sp>
        <p:nvSpPr>
          <p:cNvPr id="12" name="TextBox 11"/>
          <p:cNvSpPr txBox="1"/>
          <p:nvPr/>
        </p:nvSpPr>
        <p:spPr>
          <a:xfrm>
            <a:off x="4860032" y="2819835"/>
            <a:ext cx="2187150" cy="830997"/>
          </a:xfrm>
          <a:prstGeom prst="rect">
            <a:avLst/>
          </a:prstGeom>
          <a:noFill/>
        </p:spPr>
        <p:txBody>
          <a:bodyPr wrap="square" rtlCol="0">
            <a:spAutoFit/>
          </a:bodyPr>
          <a:lstStyle/>
          <a:p>
            <a:pPr algn="ctr"/>
            <a:r>
              <a:rPr lang="en-IE" sz="2400" b="1" dirty="0" smtClean="0">
                <a:latin typeface="Avenir Next"/>
              </a:rPr>
              <a:t>Where in</a:t>
            </a:r>
          </a:p>
          <a:p>
            <a:pPr algn="ctr"/>
            <a:r>
              <a:rPr lang="en-IE" sz="2400" b="1" dirty="0" smtClean="0">
                <a:latin typeface="Avenir Next"/>
              </a:rPr>
              <a:t>the body?</a:t>
            </a:r>
            <a:endParaRPr lang="en-IE" sz="2400" b="1" dirty="0">
              <a:latin typeface="Avenir Next"/>
            </a:endParaRPr>
          </a:p>
        </p:txBody>
      </p:sp>
      <p:sp>
        <p:nvSpPr>
          <p:cNvPr id="13" name="TextBox 12"/>
          <p:cNvSpPr txBox="1"/>
          <p:nvPr/>
        </p:nvSpPr>
        <p:spPr>
          <a:xfrm>
            <a:off x="7047182" y="2120657"/>
            <a:ext cx="1845298" cy="3847207"/>
          </a:xfrm>
          <a:prstGeom prst="rect">
            <a:avLst/>
          </a:prstGeom>
          <a:noFill/>
        </p:spPr>
        <p:txBody>
          <a:bodyPr wrap="square" rtlCol="0">
            <a:spAutoFit/>
          </a:bodyPr>
          <a:lstStyle/>
          <a:p>
            <a:pPr marL="457200" indent="-457200">
              <a:buFont typeface="Arial" panose="020B0604020202020204" pitchFamily="34" charset="0"/>
              <a:buChar char="•"/>
            </a:pPr>
            <a:r>
              <a:rPr lang="en-IE" sz="3600" dirty="0" smtClean="0">
                <a:effectLst>
                  <a:glow rad="228600">
                    <a:schemeClr val="accent1">
                      <a:satMod val="175000"/>
                      <a:alpha val="40000"/>
                    </a:schemeClr>
                  </a:glow>
                </a:effectLst>
                <a:latin typeface="Avenir Next"/>
              </a:rPr>
              <a:t>Heart</a:t>
            </a:r>
          </a:p>
          <a:p>
            <a:pPr marL="457200" indent="-457200">
              <a:buFont typeface="Arial" panose="020B0604020202020204" pitchFamily="34" charset="0"/>
              <a:buChar char="•"/>
            </a:pPr>
            <a:r>
              <a:rPr lang="en-IE" sz="3600" dirty="0" smtClean="0">
                <a:effectLst>
                  <a:glow rad="228600">
                    <a:schemeClr val="accent1">
                      <a:satMod val="175000"/>
                      <a:alpha val="40000"/>
                    </a:schemeClr>
                  </a:glow>
                </a:effectLst>
                <a:latin typeface="Avenir Next"/>
              </a:rPr>
              <a:t>Brain</a:t>
            </a:r>
          </a:p>
          <a:p>
            <a:pPr marL="457200" indent="-457200">
              <a:buFont typeface="Arial" panose="020B0604020202020204" pitchFamily="34" charset="0"/>
              <a:buChar char="•"/>
            </a:pPr>
            <a:r>
              <a:rPr lang="en-IE" sz="3600" dirty="0" smtClean="0">
                <a:effectLst>
                  <a:glow rad="228600">
                    <a:schemeClr val="accent1">
                      <a:satMod val="175000"/>
                      <a:alpha val="40000"/>
                    </a:schemeClr>
                  </a:glow>
                </a:effectLst>
                <a:latin typeface="Avenir Next"/>
              </a:rPr>
              <a:t>Bone</a:t>
            </a:r>
          </a:p>
          <a:p>
            <a:pPr marL="457200" indent="-457200">
              <a:buFont typeface="Arial" panose="020B0604020202020204" pitchFamily="34" charset="0"/>
              <a:buChar char="•"/>
            </a:pPr>
            <a:r>
              <a:rPr lang="en-IE" sz="3600" dirty="0" smtClean="0">
                <a:effectLst>
                  <a:glow rad="228600">
                    <a:schemeClr val="accent1">
                      <a:satMod val="175000"/>
                      <a:alpha val="40000"/>
                    </a:schemeClr>
                  </a:glow>
                </a:effectLst>
                <a:latin typeface="Avenir Next"/>
              </a:rPr>
              <a:t>Liver</a:t>
            </a:r>
          </a:p>
          <a:p>
            <a:pPr marL="457200" indent="-457200">
              <a:buFont typeface="Arial" panose="020B0604020202020204" pitchFamily="34" charset="0"/>
              <a:buChar char="•"/>
            </a:pPr>
            <a:r>
              <a:rPr lang="en-IE" sz="3600" dirty="0" smtClean="0">
                <a:effectLst>
                  <a:glow rad="228600">
                    <a:schemeClr val="accent1">
                      <a:satMod val="175000"/>
                      <a:alpha val="40000"/>
                    </a:schemeClr>
                  </a:glow>
                </a:effectLst>
                <a:latin typeface="Avenir Next"/>
              </a:rPr>
              <a:t>Eye</a:t>
            </a:r>
          </a:p>
          <a:p>
            <a:pPr marL="457200" indent="-457200">
              <a:buFont typeface="Arial" panose="020B0604020202020204" pitchFamily="34" charset="0"/>
              <a:buChar char="•"/>
            </a:pPr>
            <a:r>
              <a:rPr lang="en-IE" sz="3600" dirty="0" smtClean="0">
                <a:effectLst>
                  <a:glow rad="228600">
                    <a:schemeClr val="accent1">
                      <a:satMod val="175000"/>
                      <a:alpha val="40000"/>
                    </a:schemeClr>
                  </a:glow>
                </a:effectLst>
                <a:latin typeface="Avenir Next"/>
              </a:rPr>
              <a:t>Skin</a:t>
            </a:r>
          </a:p>
          <a:p>
            <a:pPr algn="ctr"/>
            <a:endParaRPr lang="en-IE" sz="2800" b="1" dirty="0">
              <a:effectLst>
                <a:glow rad="228600">
                  <a:schemeClr val="accent1">
                    <a:satMod val="175000"/>
                    <a:alpha val="40000"/>
                  </a:schemeClr>
                </a:glow>
              </a:effectLst>
              <a:latin typeface="Avenir Next"/>
            </a:endParaRPr>
          </a:p>
        </p:txBody>
      </p:sp>
      <p:sp>
        <p:nvSpPr>
          <p:cNvPr id="14" name="TextBox 13"/>
          <p:cNvSpPr txBox="1"/>
          <p:nvPr/>
        </p:nvSpPr>
        <p:spPr>
          <a:xfrm>
            <a:off x="42466" y="173005"/>
            <a:ext cx="9056257" cy="1446550"/>
          </a:xfrm>
          <a:prstGeom prst="rect">
            <a:avLst/>
          </a:prstGeom>
          <a:noFill/>
        </p:spPr>
        <p:txBody>
          <a:bodyPr wrap="square" rtlCol="0">
            <a:spAutoFit/>
            <a:scene3d>
              <a:camera prst="orthographicFront"/>
              <a:lightRig rig="chilly" dir="t"/>
            </a:scene3d>
            <a:sp3d extrusionH="57150" contourW="12700" prstMaterial="plastic">
              <a:bevelT w="50800" h="50800" prst="riblet"/>
              <a:contourClr>
                <a:schemeClr val="tx2"/>
              </a:contourClr>
            </a:sp3d>
          </a:bodyPr>
          <a:lstStyle/>
          <a:p>
            <a:pPr algn="ctr"/>
            <a:r>
              <a:rPr lang="en-US" sz="4400" b="1" dirty="0" smtClean="0">
                <a:solidFill>
                  <a:schemeClr val="accent1">
                    <a:lumMod val="50000"/>
                  </a:schemeClr>
                </a:solidFill>
                <a:latin typeface="Avenir Next"/>
              </a:rPr>
              <a:t>Activity 2: Properties of Biomaterials</a:t>
            </a:r>
            <a:endParaRPr lang="en-US" sz="4400" b="1" dirty="0">
              <a:solidFill>
                <a:schemeClr val="accent1">
                  <a:lumMod val="50000"/>
                </a:schemeClr>
              </a:solidFill>
              <a:latin typeface="Avenir Next"/>
            </a:endParaRPr>
          </a:p>
        </p:txBody>
      </p:sp>
      <p:sp>
        <p:nvSpPr>
          <p:cNvPr id="5" name="Oval Callout 4"/>
          <p:cNvSpPr/>
          <p:nvPr/>
        </p:nvSpPr>
        <p:spPr>
          <a:xfrm>
            <a:off x="132648" y="2711190"/>
            <a:ext cx="2437456" cy="1495268"/>
          </a:xfrm>
          <a:prstGeom prst="wedgeEllipseCallout">
            <a:avLst/>
          </a:prstGeom>
          <a:solidFill>
            <a:schemeClr val="accent1">
              <a:lumMod val="75000"/>
            </a:schemeClr>
          </a:solidFill>
          <a:ln>
            <a:solidFill>
              <a:schemeClr val="accent1">
                <a:shade val="95000"/>
                <a:satMod val="105000"/>
                <a:alpha val="2000"/>
              </a:schemeClr>
            </a:solidFill>
          </a:ln>
          <a:effectLst>
            <a:outerShdw blurRad="50800" dist="38100" dir="2700000" sx="104000" sy="104000" algn="tl" rotWithShape="0">
              <a:srgbClr val="000000">
                <a:alpha val="14000"/>
              </a:srgb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marL="228600" indent="-228600" algn="ctr"/>
            <a:r>
              <a:rPr lang="en-IE" dirty="0" smtClean="0">
                <a:solidFill>
                  <a:prstClr val="white"/>
                </a:solidFill>
              </a:rPr>
              <a:t>    </a:t>
            </a:r>
            <a:r>
              <a:rPr lang="en-IE" sz="2800" dirty="0" smtClean="0">
                <a:solidFill>
                  <a:prstClr val="white"/>
                </a:solidFill>
              </a:rPr>
              <a:t>Hard </a:t>
            </a:r>
            <a:r>
              <a:rPr lang="en-IE" sz="2800" dirty="0" smtClean="0">
                <a:solidFill>
                  <a:prstClr val="white"/>
                </a:solidFill>
              </a:rPr>
              <a:t>or </a:t>
            </a:r>
            <a:r>
              <a:rPr lang="en-IE" sz="2800" dirty="0" smtClean="0">
                <a:solidFill>
                  <a:prstClr val="white"/>
                </a:solidFill>
              </a:rPr>
              <a:t>soft?</a:t>
            </a:r>
            <a:endParaRPr lang="en-IE" sz="2800" dirty="0">
              <a:solidFill>
                <a:prstClr val="white"/>
              </a:solidFill>
            </a:endParaRPr>
          </a:p>
        </p:txBody>
      </p:sp>
      <p:sp>
        <p:nvSpPr>
          <p:cNvPr id="8" name="Oval Callout 7"/>
          <p:cNvSpPr/>
          <p:nvPr/>
        </p:nvSpPr>
        <p:spPr>
          <a:xfrm>
            <a:off x="1834633" y="1988840"/>
            <a:ext cx="2881383" cy="1308224"/>
          </a:xfrm>
          <a:prstGeom prst="wedgeEllipseCallout">
            <a:avLst/>
          </a:prstGeom>
          <a:solidFill>
            <a:schemeClr val="bg1"/>
          </a:solidFill>
          <a:ln>
            <a:solidFill>
              <a:schemeClr val="bg1">
                <a:alpha val="0"/>
              </a:schemeClr>
            </a:solidFill>
          </a:ln>
          <a:effectLst>
            <a:outerShdw blurRad="40000" dist="23000" dir="5400000" sx="113000" sy="113000" rotWithShape="0">
              <a:schemeClr val="bg1">
                <a:lumMod val="50000"/>
                <a:alpha val="35000"/>
              </a:scheme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marL="228600" indent="-228600" algn="ctr"/>
            <a:r>
              <a:rPr lang="en-IE" dirty="0" smtClean="0">
                <a:solidFill>
                  <a:prstClr val="white"/>
                </a:solidFill>
              </a:rPr>
              <a:t>     </a:t>
            </a:r>
            <a:r>
              <a:rPr lang="en-IE" sz="2800" dirty="0">
                <a:solidFill>
                  <a:prstClr val="white"/>
                </a:solidFill>
              </a:rPr>
              <a:t>S</a:t>
            </a:r>
            <a:r>
              <a:rPr lang="en-IE" sz="2800" dirty="0" smtClean="0">
                <a:solidFill>
                  <a:prstClr val="white"/>
                </a:solidFill>
              </a:rPr>
              <a:t>mooth or rough?</a:t>
            </a:r>
            <a:endParaRPr lang="en-IE" sz="2800" dirty="0">
              <a:solidFill>
                <a:prstClr val="white"/>
              </a:solidFill>
            </a:endParaRPr>
          </a:p>
        </p:txBody>
      </p:sp>
    </p:spTree>
    <p:extLst>
      <p:ext uri="{BB962C8B-B14F-4D97-AF65-F5344CB8AC3E}">
        <p14:creationId xmlns:p14="http://schemas.microsoft.com/office/powerpoint/2010/main" val="17079592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1575" y="1844824"/>
            <a:ext cx="6800850" cy="3400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1"/>
          <p:cNvSpPr txBox="1">
            <a:spLocks/>
          </p:cNvSpPr>
          <p:nvPr/>
        </p:nvSpPr>
        <p:spPr>
          <a:xfrm>
            <a:off x="93104" y="620688"/>
            <a:ext cx="8928992" cy="790985"/>
          </a:xfrm>
          <a:prstGeom prst="rect">
            <a:avLst/>
          </a:prstGeom>
        </p:spPr>
        <p:txBody>
          <a:bodyPr>
            <a:scene3d>
              <a:camera prst="orthographicFront"/>
              <a:lightRig rig="flood" dir="t"/>
            </a:scene3d>
            <a:sp3d extrusionH="57150" prstMaterial="plastic">
              <a:bevelT w="50800" h="38100" prst="riblet"/>
            </a:sp3d>
          </a:bodyPr>
          <a:lstStyle/>
          <a:p>
            <a:pPr algn="ctr"/>
            <a:r>
              <a:rPr lang="en-IE" sz="5400" b="1" dirty="0" smtClean="0">
                <a:solidFill>
                  <a:schemeClr val="accent1">
                    <a:lumMod val="50000"/>
                  </a:schemeClr>
                </a:solidFill>
                <a:latin typeface="Avenir Next"/>
              </a:rPr>
              <a:t>Evaluation</a:t>
            </a:r>
            <a:endParaRPr lang="en-IE" sz="5400" b="1" dirty="0">
              <a:solidFill>
                <a:schemeClr val="accent1">
                  <a:lumMod val="50000"/>
                </a:schemeClr>
              </a:solidFill>
              <a:latin typeface="Avenir Next"/>
            </a:endParaRPr>
          </a:p>
        </p:txBody>
      </p:sp>
    </p:spTree>
    <p:extLst>
      <p:ext uri="{BB962C8B-B14F-4D97-AF65-F5344CB8AC3E}">
        <p14:creationId xmlns:p14="http://schemas.microsoft.com/office/powerpoint/2010/main" val="27945457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3" name="Picture 2" descr="CURAM RGB GREEN Reversal_edited-1.jpg"/>
          <p:cNvPicPr>
            <a:picLocks noChangeAspect="1"/>
          </p:cNvPicPr>
          <p:nvPr/>
        </p:nvPicPr>
        <p:blipFill>
          <a:blip r:embed="rId2"/>
          <a:stretch>
            <a:fillRect/>
          </a:stretch>
        </p:blipFill>
        <p:spPr>
          <a:xfrm>
            <a:off x="0" y="533400"/>
            <a:ext cx="9144000" cy="5624134"/>
          </a:xfrm>
          <a:prstGeom prst="rect">
            <a:avLst/>
          </a:prstGeom>
          <a:ln>
            <a:solidFill>
              <a:schemeClr val="bg1">
                <a:lumMod val="75000"/>
              </a:schemeClr>
            </a:solidFill>
          </a:ln>
          <a:scene3d>
            <a:camera prst="orthographicFront"/>
            <a:lightRig rig="chilly" dir="t"/>
          </a:scene3d>
          <a:sp3d extrusionH="95250" contourW="38100" prstMaterial="dkEdge">
            <a:bevelT w="184150" h="177800"/>
            <a:bevelB w="127000" h="158750"/>
            <a:extrusionClr>
              <a:srgbClr val="90CD4C"/>
            </a:extrusionClr>
            <a:contourClr>
              <a:schemeClr val="bg1">
                <a:lumMod val="75000"/>
              </a:schemeClr>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Rounded Rectangle 1"/>
          <p:cNvSpPr/>
          <p:nvPr/>
        </p:nvSpPr>
        <p:spPr>
          <a:xfrm>
            <a:off x="228600" y="317376"/>
            <a:ext cx="8763000" cy="3687688"/>
          </a:xfrm>
          <a:prstGeom prst="roundRect">
            <a:avLst/>
          </a:prstGeom>
          <a:solidFill>
            <a:srgbClr val="90CD4C"/>
          </a:solidFill>
          <a:ln>
            <a:solidFill>
              <a:schemeClr val="accent3">
                <a:lumMod val="20000"/>
                <a:lumOff val="80000"/>
                <a:alpha val="0"/>
              </a:schemeClr>
            </a:solidFill>
          </a:ln>
          <a:effectLst>
            <a:glow rad="114300">
              <a:schemeClr val="bg1">
                <a:lumMod val="60000"/>
                <a:lumOff val="40000"/>
                <a:alpha val="75000"/>
              </a:schemeClr>
            </a:glow>
            <a:outerShdw blurRad="40000" dist="23000" dir="5400000" sx="104000" sy="104000" rotWithShape="0">
              <a:srgbClr val="000000">
                <a:alpha val="36000"/>
              </a:srgbClr>
            </a:outerShdw>
          </a:effectLst>
          <a:scene3d>
            <a:camera prst="orthographicFront"/>
            <a:lightRig rig="threePt" dir="t"/>
          </a:scene3d>
          <a:sp3d prstMaterial="plastic">
            <a:bevelT w="120650" h="114300"/>
            <a:bevelB w="114300"/>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82550"/>
            <a:endParaRPr lang="en-US" altLang="en-US" b="1" dirty="0" smtClean="0">
              <a:solidFill>
                <a:prstClr val="white"/>
              </a:solidFill>
              <a:latin typeface="Avenir Next"/>
              <a:cs typeface="Arial" panose="020B0604020202020204" pitchFamily="34" charset="0"/>
            </a:endParaRPr>
          </a:p>
          <a:p>
            <a:pPr marL="82550"/>
            <a:r>
              <a:rPr lang="en-US" altLang="en-US" b="1" dirty="0" smtClean="0">
                <a:solidFill>
                  <a:prstClr val="white"/>
                </a:solidFill>
                <a:latin typeface="Avenir Next"/>
                <a:cs typeface="Arial" panose="020B0604020202020204" pitchFamily="34" charset="0"/>
              </a:rPr>
              <a:t>References:</a:t>
            </a:r>
          </a:p>
          <a:p>
            <a:pPr marL="425450" indent="-342900">
              <a:buFont typeface="+mj-lt"/>
              <a:buAutoNum type="arabicPeriod"/>
            </a:pPr>
            <a:r>
              <a:rPr lang="en-US" altLang="en-US" dirty="0" smtClean="0">
                <a:solidFill>
                  <a:prstClr val="white"/>
                </a:solidFill>
                <a:latin typeface="Avenir Next"/>
              </a:rPr>
              <a:t>Handbook of Materials for Medical Devices, 2003 ASM International</a:t>
            </a:r>
            <a:endParaRPr lang="en-US" altLang="en-US" dirty="0">
              <a:solidFill>
                <a:prstClr val="white"/>
              </a:solidFill>
              <a:latin typeface="Avenir Next"/>
            </a:endParaRPr>
          </a:p>
          <a:p>
            <a:pPr marL="425450" indent="-342900">
              <a:buFont typeface="+mj-lt"/>
              <a:buAutoNum type="arabicPeriod"/>
            </a:pPr>
            <a:r>
              <a:rPr lang="en-US" altLang="en-US" dirty="0" smtClean="0">
                <a:solidFill>
                  <a:prstClr val="white"/>
                </a:solidFill>
                <a:latin typeface="Avenir Next"/>
              </a:rPr>
              <a:t>“Milestones </a:t>
            </a:r>
            <a:r>
              <a:rPr lang="en-US" altLang="en-US" dirty="0">
                <a:solidFill>
                  <a:prstClr val="white"/>
                </a:solidFill>
                <a:latin typeface="Avenir Next"/>
              </a:rPr>
              <a:t>in Medical </a:t>
            </a:r>
            <a:r>
              <a:rPr lang="en-US" altLang="en-US" dirty="0" smtClean="0">
                <a:solidFill>
                  <a:prstClr val="white"/>
                </a:solidFill>
                <a:latin typeface="Avenir Next"/>
              </a:rPr>
              <a:t>Technology,” </a:t>
            </a:r>
            <a:r>
              <a:rPr lang="en-US" altLang="en-US" dirty="0">
                <a:solidFill>
                  <a:prstClr val="white"/>
                </a:solidFill>
                <a:latin typeface="Avenir Next"/>
              </a:rPr>
              <a:t>New York Times, </a:t>
            </a:r>
            <a:r>
              <a:rPr lang="en-US" altLang="en-US" dirty="0" smtClean="0">
                <a:solidFill>
                  <a:prstClr val="white"/>
                </a:solidFill>
                <a:latin typeface="Avenir Next"/>
              </a:rPr>
              <a:t>Published October </a:t>
            </a:r>
            <a:r>
              <a:rPr lang="en-US" altLang="en-US" dirty="0">
                <a:solidFill>
                  <a:prstClr val="white"/>
                </a:solidFill>
                <a:latin typeface="Avenir Next"/>
              </a:rPr>
              <a:t>10, 2012 </a:t>
            </a:r>
            <a:endParaRPr lang="en-US" altLang="en-US" dirty="0" smtClean="0">
              <a:solidFill>
                <a:prstClr val="white"/>
              </a:solidFill>
              <a:latin typeface="Avenir Next"/>
            </a:endParaRPr>
          </a:p>
          <a:p>
            <a:pPr marL="425450" indent="-342900">
              <a:buFont typeface="+mj-lt"/>
              <a:buAutoNum type="arabicPeriod"/>
            </a:pPr>
            <a:r>
              <a:rPr lang="en-US" altLang="en-US" dirty="0" smtClean="0">
                <a:solidFill>
                  <a:prstClr val="white"/>
                </a:solidFill>
                <a:latin typeface="Avenir Next"/>
              </a:rPr>
              <a:t>www.celldataservices.co.uk/biomaterials</a:t>
            </a:r>
          </a:p>
          <a:p>
            <a:pPr marL="425450" indent="-342900">
              <a:buFont typeface="+mj-lt"/>
              <a:buAutoNum type="arabicPeriod"/>
            </a:pPr>
            <a:r>
              <a:rPr lang="en-US" altLang="en-US" dirty="0">
                <a:solidFill>
                  <a:prstClr val="white"/>
                </a:solidFill>
                <a:latin typeface="Avenir Next"/>
              </a:rPr>
              <a:t>commons.wikimedia.org</a:t>
            </a:r>
          </a:p>
          <a:p>
            <a:pPr marL="425450" indent="-342900">
              <a:buFont typeface="+mj-lt"/>
              <a:buAutoNum type="arabicPeriod"/>
            </a:pPr>
            <a:r>
              <a:rPr lang="en-US" altLang="en-US" dirty="0">
                <a:solidFill>
                  <a:prstClr val="white"/>
                </a:solidFill>
                <a:latin typeface="Avenir Next"/>
              </a:rPr>
              <a:t>www.flickr.com</a:t>
            </a:r>
          </a:p>
          <a:p>
            <a:pPr marL="425450" indent="-342900">
              <a:buFont typeface="+mj-lt"/>
              <a:buAutoNum type="arabicPeriod"/>
            </a:pPr>
            <a:r>
              <a:rPr lang="en-US" altLang="en-US" dirty="0">
                <a:solidFill>
                  <a:prstClr val="white"/>
                </a:solidFill>
                <a:latin typeface="Avenir Next"/>
              </a:rPr>
              <a:t>www.pixabay.com</a:t>
            </a:r>
          </a:p>
          <a:p>
            <a:pPr marL="425450" indent="-342900">
              <a:buFont typeface="+mj-lt"/>
              <a:buAutoNum type="arabicPeriod"/>
            </a:pPr>
            <a:r>
              <a:rPr lang="en-US" altLang="en-US" dirty="0" smtClean="0">
                <a:solidFill>
                  <a:prstClr val="white"/>
                </a:solidFill>
                <a:latin typeface="Avenir Next"/>
              </a:rPr>
              <a:t>vimeo.com</a:t>
            </a:r>
          </a:p>
          <a:p>
            <a:pPr marL="425450" indent="-342900">
              <a:buFont typeface="+mj-lt"/>
              <a:buAutoNum type="arabicPeriod"/>
            </a:pPr>
            <a:r>
              <a:rPr lang="en-US" altLang="en-US" dirty="0" smtClean="0">
                <a:solidFill>
                  <a:prstClr val="white"/>
                </a:solidFill>
                <a:latin typeface="Avenir Next"/>
              </a:rPr>
              <a:t>www.gojiberryblog.com/2011/09/11/how-to-revive-your-plants</a:t>
            </a:r>
            <a:r>
              <a:rPr lang="en-US" altLang="en-US" dirty="0">
                <a:solidFill>
                  <a:prstClr val="white"/>
                </a:solidFill>
                <a:latin typeface="Avenir Next"/>
              </a:rPr>
              <a:t>/</a:t>
            </a:r>
          </a:p>
          <a:p>
            <a:pPr marL="425450" indent="-342900">
              <a:buFont typeface="+mj-lt"/>
              <a:buAutoNum type="arabicPeriod"/>
            </a:pPr>
            <a:r>
              <a:rPr lang="en-US" altLang="en-US" dirty="0" smtClean="0">
                <a:solidFill>
                  <a:prstClr val="white"/>
                </a:solidFill>
                <a:latin typeface="Avenir Next"/>
              </a:rPr>
              <a:t>gpwalsh.com/the-shift</a:t>
            </a:r>
            <a:r>
              <a:rPr lang="en-US" altLang="en-US" dirty="0">
                <a:solidFill>
                  <a:prstClr val="white"/>
                </a:solidFill>
                <a:latin typeface="Avenir Next"/>
              </a:rPr>
              <a:t>/</a:t>
            </a:r>
          </a:p>
          <a:p>
            <a:pPr marL="425450" indent="-342900">
              <a:buFont typeface="+mj-lt"/>
              <a:buAutoNum type="arabicPeriod"/>
            </a:pPr>
            <a:r>
              <a:rPr lang="en-US" altLang="en-US" dirty="0" smtClean="0">
                <a:solidFill>
                  <a:prstClr val="white"/>
                </a:solidFill>
                <a:latin typeface="Avenir Next"/>
              </a:rPr>
              <a:t>animals.nationalgeographic.com/animals/invertebrates/red-crab</a:t>
            </a:r>
            <a:r>
              <a:rPr lang="en-US" altLang="en-US" dirty="0">
                <a:solidFill>
                  <a:prstClr val="white"/>
                </a:solidFill>
                <a:latin typeface="Avenir Next"/>
              </a:rPr>
              <a:t>/</a:t>
            </a:r>
          </a:p>
          <a:p>
            <a:pPr marL="425450" indent="-342900">
              <a:buFont typeface="+mj-lt"/>
              <a:buAutoNum type="arabicPeriod"/>
            </a:pPr>
            <a:endParaRPr lang="en-US" altLang="en-US" sz="2200" dirty="0">
              <a:solidFill>
                <a:prstClr val="white"/>
              </a:solidFill>
              <a:latin typeface="Avenir Next"/>
            </a:endParaRPr>
          </a:p>
        </p:txBody>
      </p:sp>
      <p:sp>
        <p:nvSpPr>
          <p:cNvPr id="3" name="Rounded Rectangle 2"/>
          <p:cNvSpPr/>
          <p:nvPr/>
        </p:nvSpPr>
        <p:spPr>
          <a:xfrm>
            <a:off x="228600" y="4221088"/>
            <a:ext cx="8763000" cy="1972072"/>
          </a:xfrm>
          <a:prstGeom prst="roundRect">
            <a:avLst/>
          </a:prstGeom>
          <a:solidFill>
            <a:srgbClr val="141F0D"/>
          </a:solidFill>
          <a:ln>
            <a:solidFill>
              <a:schemeClr val="accent1">
                <a:shade val="95000"/>
                <a:satMod val="105000"/>
                <a:alpha val="0"/>
              </a:schemeClr>
            </a:solidFill>
          </a:ln>
          <a:effectLst>
            <a:glow rad="101600">
              <a:schemeClr val="bg2">
                <a:lumMod val="75000"/>
                <a:alpha val="75000"/>
              </a:schemeClr>
            </a:glow>
            <a:outerShdw blurRad="40000" dist="23000" dir="5400000" sx="102000" sy="102000" rotWithShape="0">
              <a:srgbClr val="000000">
                <a:alpha val="50000"/>
              </a:srgbClr>
            </a:outerShdw>
          </a:effectLst>
          <a:scene3d>
            <a:camera prst="orthographicFront"/>
            <a:lightRig rig="threePt" dir="t"/>
          </a:scene3d>
          <a:sp3d prstMaterial="plastic">
            <a:bevelT/>
          </a:sp3d>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nSpc>
                <a:spcPct val="120000"/>
              </a:lnSpc>
            </a:pPr>
            <a:endParaRPr lang="en-GB" dirty="0" smtClean="0">
              <a:solidFill>
                <a:srgbClr val="7FB23F"/>
              </a:solidFill>
              <a:latin typeface="Avenir Next"/>
              <a:cs typeface="Helvetica Light"/>
            </a:endParaRPr>
          </a:p>
          <a:p>
            <a:pPr>
              <a:lnSpc>
                <a:spcPct val="120000"/>
              </a:lnSpc>
              <a:spcAft>
                <a:spcPts val="600"/>
              </a:spcAft>
            </a:pPr>
            <a:endParaRPr lang="en-IE" sz="2200" dirty="0" smtClean="0">
              <a:solidFill>
                <a:srgbClr val="7FB23F"/>
              </a:solidFill>
              <a:latin typeface="Avenir Next"/>
              <a:cs typeface="Helvetica Light"/>
            </a:endParaRPr>
          </a:p>
          <a:p>
            <a:pPr>
              <a:lnSpc>
                <a:spcPct val="120000"/>
              </a:lnSpc>
              <a:spcAft>
                <a:spcPts val="600"/>
              </a:spcAft>
            </a:pPr>
            <a:r>
              <a:rPr lang="en-IE" sz="2200" dirty="0" smtClean="0">
                <a:solidFill>
                  <a:prstClr val="white"/>
                </a:solidFill>
                <a:latin typeface="Avenir Next"/>
                <a:cs typeface="Helvetica Light"/>
              </a:rPr>
              <a:t>Sincere </a:t>
            </a:r>
            <a:r>
              <a:rPr lang="en-IE" sz="2200" dirty="0">
                <a:solidFill>
                  <a:prstClr val="white"/>
                </a:solidFill>
                <a:latin typeface="Avenir Next"/>
                <a:cs typeface="Helvetica Light"/>
              </a:rPr>
              <a:t>thanks to all of the researchers who gave lectures and generously gave their time throughout the </a:t>
            </a:r>
            <a:r>
              <a:rPr lang="en-IE" sz="2200" dirty="0" smtClean="0">
                <a:solidFill>
                  <a:prstClr val="white"/>
                </a:solidFill>
                <a:latin typeface="Avenir Next"/>
                <a:cs typeface="Helvetica Light"/>
              </a:rPr>
              <a:t>course</a:t>
            </a:r>
            <a:r>
              <a:rPr lang="en-GB" sz="2200" dirty="0" smtClean="0">
                <a:solidFill>
                  <a:prstClr val="white"/>
                </a:solidFill>
                <a:latin typeface="Avenir Next"/>
                <a:cs typeface="Helvetica Light"/>
              </a:rPr>
              <a:t>.</a:t>
            </a:r>
          </a:p>
          <a:p>
            <a:pPr>
              <a:lnSpc>
                <a:spcPct val="120000"/>
              </a:lnSpc>
              <a:spcAft>
                <a:spcPts val="600"/>
              </a:spcAft>
            </a:pPr>
            <a:r>
              <a:rPr lang="en-GB" sz="2200" spc="-50" dirty="0" smtClean="0">
                <a:solidFill>
                  <a:prstClr val="white"/>
                </a:solidFill>
                <a:latin typeface="Avenir Next"/>
                <a:cs typeface="Helvetica Light"/>
              </a:rPr>
              <a:t>Thanks also to all the participating teachers who very kindly shared ideas and resources.</a:t>
            </a:r>
          </a:p>
          <a:p>
            <a:pPr>
              <a:lnSpc>
                <a:spcPct val="120000"/>
              </a:lnSpc>
            </a:pPr>
            <a:endParaRPr lang="en-GB" spc="-50" dirty="0" smtClean="0">
              <a:solidFill>
                <a:srgbClr val="7FB23F"/>
              </a:solidFill>
              <a:latin typeface="Avenir Next"/>
              <a:cs typeface="Helvetica Light"/>
            </a:endParaRPr>
          </a:p>
          <a:p>
            <a:pPr>
              <a:lnSpc>
                <a:spcPct val="120000"/>
              </a:lnSpc>
            </a:pPr>
            <a:endParaRPr lang="en-GB" spc="-50" dirty="0">
              <a:solidFill>
                <a:srgbClr val="7FB23F"/>
              </a:solidFill>
              <a:latin typeface="Avenir Next"/>
              <a:cs typeface="Helvetica Light"/>
            </a:endParaRPr>
          </a:p>
        </p:txBody>
      </p:sp>
    </p:spTree>
    <p:extLst>
      <p:ext uri="{BB962C8B-B14F-4D97-AF65-F5344CB8AC3E}">
        <p14:creationId xmlns:p14="http://schemas.microsoft.com/office/powerpoint/2010/main" val="789845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24198" y="5661248"/>
            <a:ext cx="1765435" cy="577419"/>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87880" y="5661248"/>
            <a:ext cx="2577644" cy="577419"/>
          </a:xfrm>
          <a:prstGeom prst="rect">
            <a:avLst/>
          </a:prstGeom>
        </p:spPr>
      </p:pic>
      <p:sp>
        <p:nvSpPr>
          <p:cNvPr id="2" name="Rectangle 5"/>
          <p:cNvSpPr>
            <a:spLocks noChangeArrowheads="1"/>
          </p:cNvSpPr>
          <p:nvPr/>
        </p:nvSpPr>
        <p:spPr bwMode="auto">
          <a:xfrm>
            <a:off x="0" y="88560"/>
            <a:ext cx="167575" cy="237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82945" tIns="41473" rIns="82945" bIns="41473" numCol="1" anchor="ctr" anchorCtr="0" compatLnSpc="1">
            <a:prstTxWarp prst="textNoShape">
              <a:avLst/>
            </a:prstTxWarp>
            <a:spAutoFit/>
          </a:bodyPr>
          <a:lstStyle/>
          <a:p>
            <a:endParaRPr lang="en-US"/>
          </a:p>
        </p:txBody>
      </p:sp>
      <p:sp>
        <p:nvSpPr>
          <p:cNvPr id="3" name="Rectangle 6"/>
          <p:cNvSpPr>
            <a:spLocks noChangeArrowheads="1"/>
          </p:cNvSpPr>
          <p:nvPr/>
        </p:nvSpPr>
        <p:spPr bwMode="auto">
          <a:xfrm>
            <a:off x="0" y="295942"/>
            <a:ext cx="167575" cy="237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82945" tIns="41473" rIns="82945" bIns="41473" numCol="1" anchor="ctr" anchorCtr="0" compatLnSpc="1">
            <a:prstTxWarp prst="textNoShape">
              <a:avLst/>
            </a:prstTxWarp>
            <a:spAutoFit/>
          </a:bodyPr>
          <a:lstStyle/>
          <a:p>
            <a:endParaRPr lang="en-US"/>
          </a:p>
        </p:txBody>
      </p:sp>
      <p:pic>
        <p:nvPicPr>
          <p:cNvPr id="2051" name="Picture 2" descr="image0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216" y="5660611"/>
            <a:ext cx="1264723" cy="578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221825" y="900043"/>
            <a:ext cx="8670541" cy="3315410"/>
          </a:xfrm>
          <a:prstGeom prst="rect">
            <a:avLst/>
          </a:prstGeom>
        </p:spPr>
        <p:txBody>
          <a:bodyPr wrap="square" lIns="82945" tIns="41473" rIns="82945" bIns="41473">
            <a:spAutoFit/>
          </a:bodyPr>
          <a:lstStyle/>
          <a:p>
            <a:pPr algn="just"/>
            <a:r>
              <a:rPr lang="en-IE" sz="2000" b="0" dirty="0">
                <a:solidFill>
                  <a:srgbClr val="000000"/>
                </a:solidFill>
                <a:latin typeface="Avenir Next"/>
                <a:ea typeface="Tahoma" panose="020B0604030504040204" pitchFamily="34" charset="0"/>
                <a:cs typeface="Tahoma" panose="020B0604030504040204" pitchFamily="34" charset="0"/>
              </a:rPr>
              <a:t>This publication has emanated from research conducted with the financial support of Science Foundation Ireland (SFI) and is co-funded under the European Regional Development Fund under Grant Number 13/RC/2073.</a:t>
            </a:r>
          </a:p>
          <a:p>
            <a:pPr algn="just"/>
            <a:r>
              <a:rPr lang="en-IE" sz="2000" b="0" dirty="0">
                <a:solidFill>
                  <a:srgbClr val="000000"/>
                </a:solidFill>
                <a:latin typeface="Avenir Next"/>
                <a:ea typeface="Tahoma" panose="020B0604030504040204" pitchFamily="34" charset="0"/>
                <a:cs typeface="Tahoma" panose="020B0604030504040204" pitchFamily="34" charset="0"/>
              </a:rPr>
              <a:t>This project has been funded by the European Union Seventh Framework Programme under Marie Curie Initial Training Networks (FP7-PEOPLE-2012-ITN) and Grant Agreement Number 317304 (</a:t>
            </a:r>
            <a:r>
              <a:rPr lang="en-IE" sz="2000" b="0" dirty="0" err="1">
                <a:solidFill>
                  <a:srgbClr val="000000"/>
                </a:solidFill>
                <a:latin typeface="Avenir Next"/>
                <a:ea typeface="Tahoma" panose="020B0604030504040204" pitchFamily="34" charset="0"/>
                <a:cs typeface="Tahoma" panose="020B0604030504040204" pitchFamily="34" charset="0"/>
              </a:rPr>
              <a:t>AngioMatTrain</a:t>
            </a:r>
            <a:r>
              <a:rPr lang="en-IE" sz="2000" b="0" dirty="0">
                <a:solidFill>
                  <a:srgbClr val="000000"/>
                </a:solidFill>
                <a:latin typeface="Avenir Next"/>
                <a:ea typeface="Tahoma" panose="020B0604030504040204" pitchFamily="34" charset="0"/>
                <a:cs typeface="Tahoma" panose="020B0604030504040204" pitchFamily="34" charset="0"/>
              </a:rPr>
              <a:t>). This project has also been funded by the European Union Horizon 2020 Programme (H2020-MSCA-ITN-2015) under the Marie </a:t>
            </a:r>
            <a:r>
              <a:rPr lang="en-IE" sz="2000" b="0" dirty="0" err="1">
                <a:solidFill>
                  <a:srgbClr val="000000"/>
                </a:solidFill>
                <a:latin typeface="Avenir Next"/>
                <a:ea typeface="Tahoma" panose="020B0604030504040204" pitchFamily="34" charset="0"/>
                <a:cs typeface="Tahoma" panose="020B0604030504040204" pitchFamily="34" charset="0"/>
              </a:rPr>
              <a:t>Skłodowska</a:t>
            </a:r>
            <a:r>
              <a:rPr lang="en-IE" sz="2000" b="0" dirty="0">
                <a:solidFill>
                  <a:srgbClr val="000000"/>
                </a:solidFill>
                <a:latin typeface="Avenir Next"/>
                <a:ea typeface="Tahoma" panose="020B0604030504040204" pitchFamily="34" charset="0"/>
                <a:cs typeface="Tahoma" panose="020B0604030504040204" pitchFamily="34" charset="0"/>
              </a:rPr>
              <a:t>-Curie Innovative Training Networks and Grant Agreement Numbers 676408 (</a:t>
            </a:r>
            <a:r>
              <a:rPr lang="en-IE" sz="2000" b="0" dirty="0" err="1">
                <a:solidFill>
                  <a:srgbClr val="000000"/>
                </a:solidFill>
                <a:latin typeface="Avenir Next"/>
                <a:ea typeface="Tahoma" panose="020B0604030504040204" pitchFamily="34" charset="0"/>
                <a:cs typeface="Tahoma" panose="020B0604030504040204" pitchFamily="34" charset="0"/>
              </a:rPr>
              <a:t>BrainMatTrain</a:t>
            </a:r>
            <a:r>
              <a:rPr lang="en-IE" sz="2000" b="0" dirty="0">
                <a:solidFill>
                  <a:srgbClr val="000000"/>
                </a:solidFill>
                <a:latin typeface="Avenir Next"/>
                <a:ea typeface="Tahoma" panose="020B0604030504040204" pitchFamily="34" charset="0"/>
                <a:cs typeface="Tahoma" panose="020B0604030504040204" pitchFamily="34" charset="0"/>
              </a:rPr>
              <a:t>) and 676338 (Tendon Therapy Train). </a:t>
            </a:r>
          </a:p>
        </p:txBody>
      </p:sp>
      <p:pic>
        <p:nvPicPr>
          <p:cNvPr id="1028" name="Picture 6" descr="eu-emblem"/>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496" y="4933512"/>
            <a:ext cx="857600" cy="576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5" descr="AngioMatTrain-logo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7693" y="4933512"/>
            <a:ext cx="2419200" cy="576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4" descr="BrainMatTrain-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89608" y="4933512"/>
            <a:ext cx="1254400" cy="576000"/>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2"/>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1832"/>
          <a:stretch/>
        </p:blipFill>
        <p:spPr bwMode="auto">
          <a:xfrm>
            <a:off x="4713957" y="4933512"/>
            <a:ext cx="4322539" cy="576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spcBef>
                <a:spcPct val="0"/>
              </a:spcBef>
              <a:tabLst>
                <a:tab pos="809625" algn="l"/>
              </a:tabLst>
              <a:defRPr>
                <a:solidFill>
                  <a:schemeClr val="tx1"/>
                </a:solidFill>
                <a:latin typeface="Arial" pitchFamily="34" charset="0"/>
                <a:cs typeface="Arial" pitchFamily="34" charset="0"/>
              </a:defRPr>
            </a:lvl1pPr>
            <a:lvl2pPr>
              <a:spcBef>
                <a:spcPct val="0"/>
              </a:spcBef>
              <a:tabLst>
                <a:tab pos="809625" algn="l"/>
              </a:tabLst>
              <a:defRPr>
                <a:solidFill>
                  <a:schemeClr val="tx1"/>
                </a:solidFill>
                <a:latin typeface="Arial" pitchFamily="34" charset="0"/>
                <a:cs typeface="Arial" pitchFamily="34" charset="0"/>
              </a:defRPr>
            </a:lvl2pPr>
            <a:lvl3pPr>
              <a:spcBef>
                <a:spcPct val="0"/>
              </a:spcBef>
              <a:tabLst>
                <a:tab pos="809625" algn="l"/>
              </a:tabLst>
              <a:defRPr>
                <a:solidFill>
                  <a:schemeClr val="tx1"/>
                </a:solidFill>
                <a:latin typeface="Arial" pitchFamily="34" charset="0"/>
                <a:cs typeface="Arial" pitchFamily="34" charset="0"/>
              </a:defRPr>
            </a:lvl3pPr>
            <a:lvl4pPr>
              <a:spcBef>
                <a:spcPct val="0"/>
              </a:spcBef>
              <a:tabLst>
                <a:tab pos="809625" algn="l"/>
              </a:tabLst>
              <a:defRPr>
                <a:solidFill>
                  <a:schemeClr val="tx1"/>
                </a:solidFill>
                <a:latin typeface="Arial" pitchFamily="34" charset="0"/>
                <a:cs typeface="Arial" pitchFamily="34" charset="0"/>
              </a:defRPr>
            </a:lvl4pPr>
            <a:lvl5pPr>
              <a:spcBef>
                <a:spcPct val="0"/>
              </a:spcBef>
              <a:tabLst>
                <a:tab pos="809625" algn="l"/>
              </a:tabLst>
              <a:defRPr>
                <a:solidFill>
                  <a:schemeClr val="tx1"/>
                </a:solidFill>
                <a:latin typeface="Arial" pitchFamily="34" charset="0"/>
                <a:cs typeface="Arial" pitchFamily="34" charset="0"/>
              </a:defRPr>
            </a:lvl5pPr>
            <a:lvl6pPr fontAlgn="base">
              <a:spcBef>
                <a:spcPct val="0"/>
              </a:spcBef>
              <a:spcAft>
                <a:spcPct val="0"/>
              </a:spcAft>
              <a:tabLst>
                <a:tab pos="809625" algn="l"/>
              </a:tabLst>
              <a:defRPr>
                <a:solidFill>
                  <a:schemeClr val="tx1"/>
                </a:solidFill>
                <a:latin typeface="Arial" pitchFamily="34" charset="0"/>
                <a:cs typeface="Arial" pitchFamily="34" charset="0"/>
              </a:defRPr>
            </a:lvl6pPr>
            <a:lvl7pPr fontAlgn="base">
              <a:spcBef>
                <a:spcPct val="0"/>
              </a:spcBef>
              <a:spcAft>
                <a:spcPct val="0"/>
              </a:spcAft>
              <a:tabLst>
                <a:tab pos="809625" algn="l"/>
              </a:tabLst>
              <a:defRPr>
                <a:solidFill>
                  <a:schemeClr val="tx1"/>
                </a:solidFill>
                <a:latin typeface="Arial" pitchFamily="34" charset="0"/>
                <a:cs typeface="Arial" pitchFamily="34" charset="0"/>
              </a:defRPr>
            </a:lvl7pPr>
            <a:lvl8pPr fontAlgn="base">
              <a:spcBef>
                <a:spcPct val="0"/>
              </a:spcBef>
              <a:spcAft>
                <a:spcPct val="0"/>
              </a:spcAft>
              <a:tabLst>
                <a:tab pos="809625" algn="l"/>
              </a:tabLst>
              <a:defRPr>
                <a:solidFill>
                  <a:schemeClr val="tx1"/>
                </a:solidFill>
                <a:latin typeface="Arial" pitchFamily="34" charset="0"/>
                <a:cs typeface="Arial" pitchFamily="34" charset="0"/>
              </a:defRPr>
            </a:lvl8pPr>
            <a:lvl9pPr fontAlgn="base">
              <a:spcBef>
                <a:spcPct val="0"/>
              </a:spcBef>
              <a:spcAft>
                <a:spcPct val="0"/>
              </a:spcAft>
              <a:tabLst>
                <a:tab pos="809625"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809625" algn="l"/>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ectangle 6"/>
          <p:cNvSpPr>
            <a:spLocks noChangeArrowheads="1"/>
          </p:cNvSpPr>
          <p:nvPr/>
        </p:nvSpPr>
        <p:spPr bwMode="auto">
          <a:xfrm>
            <a:off x="0" y="2171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spcBef>
                <a:spcPct val="0"/>
              </a:spcBef>
              <a:tabLst>
                <a:tab pos="809625" algn="l"/>
              </a:tabLst>
              <a:defRPr>
                <a:solidFill>
                  <a:schemeClr val="tx1"/>
                </a:solidFill>
                <a:latin typeface="Arial" pitchFamily="34" charset="0"/>
                <a:cs typeface="Arial" pitchFamily="34" charset="0"/>
              </a:defRPr>
            </a:lvl1pPr>
            <a:lvl2pPr>
              <a:spcBef>
                <a:spcPct val="0"/>
              </a:spcBef>
              <a:tabLst>
                <a:tab pos="809625" algn="l"/>
              </a:tabLst>
              <a:defRPr>
                <a:solidFill>
                  <a:schemeClr val="tx1"/>
                </a:solidFill>
                <a:latin typeface="Arial" pitchFamily="34" charset="0"/>
                <a:cs typeface="Arial" pitchFamily="34" charset="0"/>
              </a:defRPr>
            </a:lvl2pPr>
            <a:lvl3pPr>
              <a:spcBef>
                <a:spcPct val="0"/>
              </a:spcBef>
              <a:tabLst>
                <a:tab pos="809625" algn="l"/>
              </a:tabLst>
              <a:defRPr>
                <a:solidFill>
                  <a:schemeClr val="tx1"/>
                </a:solidFill>
                <a:latin typeface="Arial" pitchFamily="34" charset="0"/>
                <a:cs typeface="Arial" pitchFamily="34" charset="0"/>
              </a:defRPr>
            </a:lvl3pPr>
            <a:lvl4pPr>
              <a:spcBef>
                <a:spcPct val="0"/>
              </a:spcBef>
              <a:tabLst>
                <a:tab pos="809625" algn="l"/>
              </a:tabLst>
              <a:defRPr>
                <a:solidFill>
                  <a:schemeClr val="tx1"/>
                </a:solidFill>
                <a:latin typeface="Arial" pitchFamily="34" charset="0"/>
                <a:cs typeface="Arial" pitchFamily="34" charset="0"/>
              </a:defRPr>
            </a:lvl4pPr>
            <a:lvl5pPr>
              <a:spcBef>
                <a:spcPct val="0"/>
              </a:spcBef>
              <a:tabLst>
                <a:tab pos="809625" algn="l"/>
              </a:tabLst>
              <a:defRPr>
                <a:solidFill>
                  <a:schemeClr val="tx1"/>
                </a:solidFill>
                <a:latin typeface="Arial" pitchFamily="34" charset="0"/>
                <a:cs typeface="Arial" pitchFamily="34" charset="0"/>
              </a:defRPr>
            </a:lvl5pPr>
            <a:lvl6pPr fontAlgn="base">
              <a:spcBef>
                <a:spcPct val="0"/>
              </a:spcBef>
              <a:spcAft>
                <a:spcPct val="0"/>
              </a:spcAft>
              <a:tabLst>
                <a:tab pos="809625" algn="l"/>
              </a:tabLst>
              <a:defRPr>
                <a:solidFill>
                  <a:schemeClr val="tx1"/>
                </a:solidFill>
                <a:latin typeface="Arial" pitchFamily="34" charset="0"/>
                <a:cs typeface="Arial" pitchFamily="34" charset="0"/>
              </a:defRPr>
            </a:lvl6pPr>
            <a:lvl7pPr fontAlgn="base">
              <a:spcBef>
                <a:spcPct val="0"/>
              </a:spcBef>
              <a:spcAft>
                <a:spcPct val="0"/>
              </a:spcAft>
              <a:tabLst>
                <a:tab pos="809625" algn="l"/>
              </a:tabLst>
              <a:defRPr>
                <a:solidFill>
                  <a:schemeClr val="tx1"/>
                </a:solidFill>
                <a:latin typeface="Arial" pitchFamily="34" charset="0"/>
                <a:cs typeface="Arial" pitchFamily="34" charset="0"/>
              </a:defRPr>
            </a:lvl7pPr>
            <a:lvl8pPr fontAlgn="base">
              <a:spcBef>
                <a:spcPct val="0"/>
              </a:spcBef>
              <a:spcAft>
                <a:spcPct val="0"/>
              </a:spcAft>
              <a:tabLst>
                <a:tab pos="809625" algn="l"/>
              </a:tabLst>
              <a:defRPr>
                <a:solidFill>
                  <a:schemeClr val="tx1"/>
                </a:solidFill>
                <a:latin typeface="Arial" pitchFamily="34" charset="0"/>
                <a:cs typeface="Arial" pitchFamily="34" charset="0"/>
              </a:defRPr>
            </a:lvl8pPr>
            <a:lvl9pPr fontAlgn="base">
              <a:spcBef>
                <a:spcPct val="0"/>
              </a:spcBef>
              <a:spcAft>
                <a:spcPct val="0"/>
              </a:spcAft>
              <a:tabLst>
                <a:tab pos="809625"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809625" algn="l"/>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4881577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0">
      <a:dk1>
        <a:srgbClr val="7FB23F"/>
      </a:dk1>
      <a:lt1>
        <a:sysClr val="window" lastClr="FFFFFF"/>
      </a:lt1>
      <a:dk2>
        <a:srgbClr val="1782BF"/>
      </a:dk2>
      <a:lt2>
        <a:srgbClr val="62BCE9"/>
      </a:lt2>
      <a:accent1>
        <a:srgbClr val="073779"/>
      </a:accent1>
      <a:accent2>
        <a:srgbClr val="88B54D"/>
      </a:accent2>
      <a:accent3>
        <a:srgbClr val="FFCC00"/>
      </a:accent3>
      <a:accent4>
        <a:srgbClr val="6EA647"/>
      </a:accent4>
      <a:accent5>
        <a:srgbClr val="C76402"/>
      </a:accent5>
      <a:accent6>
        <a:srgbClr val="B523B4"/>
      </a:accent6>
      <a:hlink>
        <a:srgbClr val="FFDE26"/>
      </a:hlink>
      <a:folHlink>
        <a:srgbClr val="DEBE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Custom 20">
      <a:dk1>
        <a:srgbClr val="7FB23F"/>
      </a:dk1>
      <a:lt1>
        <a:sysClr val="window" lastClr="FFFFFF"/>
      </a:lt1>
      <a:dk2>
        <a:srgbClr val="1782BF"/>
      </a:dk2>
      <a:lt2>
        <a:srgbClr val="62BCE9"/>
      </a:lt2>
      <a:accent1>
        <a:srgbClr val="073779"/>
      </a:accent1>
      <a:accent2>
        <a:srgbClr val="88B54D"/>
      </a:accent2>
      <a:accent3>
        <a:srgbClr val="FFCC00"/>
      </a:accent3>
      <a:accent4>
        <a:srgbClr val="6EA647"/>
      </a:accent4>
      <a:accent5>
        <a:srgbClr val="C76402"/>
      </a:accent5>
      <a:accent6>
        <a:srgbClr val="B523B4"/>
      </a:accent6>
      <a:hlink>
        <a:srgbClr val="FFDE26"/>
      </a:hlink>
      <a:folHlink>
        <a:srgbClr val="DEBE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Office Theme">
  <a:themeElements>
    <a:clrScheme name="Custom 20">
      <a:dk1>
        <a:srgbClr val="7FB23F"/>
      </a:dk1>
      <a:lt1>
        <a:sysClr val="window" lastClr="FFFFFF"/>
      </a:lt1>
      <a:dk2>
        <a:srgbClr val="1782BF"/>
      </a:dk2>
      <a:lt2>
        <a:srgbClr val="62BCE9"/>
      </a:lt2>
      <a:accent1>
        <a:srgbClr val="073779"/>
      </a:accent1>
      <a:accent2>
        <a:srgbClr val="88B54D"/>
      </a:accent2>
      <a:accent3>
        <a:srgbClr val="FFCC00"/>
      </a:accent3>
      <a:accent4>
        <a:srgbClr val="6EA647"/>
      </a:accent4>
      <a:accent5>
        <a:srgbClr val="C76402"/>
      </a:accent5>
      <a:accent6>
        <a:srgbClr val="B523B4"/>
      </a:accent6>
      <a:hlink>
        <a:srgbClr val="FFDE26"/>
      </a:hlink>
      <a:folHlink>
        <a:srgbClr val="DEBE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Office Theme">
  <a:themeElements>
    <a:clrScheme name="Custom 20">
      <a:dk1>
        <a:srgbClr val="7FB23F"/>
      </a:dk1>
      <a:lt1>
        <a:sysClr val="window" lastClr="FFFFFF"/>
      </a:lt1>
      <a:dk2>
        <a:srgbClr val="1782BF"/>
      </a:dk2>
      <a:lt2>
        <a:srgbClr val="62BCE9"/>
      </a:lt2>
      <a:accent1>
        <a:srgbClr val="073779"/>
      </a:accent1>
      <a:accent2>
        <a:srgbClr val="88B54D"/>
      </a:accent2>
      <a:accent3>
        <a:srgbClr val="FFCC00"/>
      </a:accent3>
      <a:accent4>
        <a:srgbClr val="6EA647"/>
      </a:accent4>
      <a:accent5>
        <a:srgbClr val="C76402"/>
      </a:accent5>
      <a:accent6>
        <a:srgbClr val="B523B4"/>
      </a:accent6>
      <a:hlink>
        <a:srgbClr val="FFDE26"/>
      </a:hlink>
      <a:folHlink>
        <a:srgbClr val="DEBE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4_Office Theme">
  <a:themeElements>
    <a:clrScheme name="Custom 20">
      <a:dk1>
        <a:srgbClr val="7FB23F"/>
      </a:dk1>
      <a:lt1>
        <a:sysClr val="window" lastClr="FFFFFF"/>
      </a:lt1>
      <a:dk2>
        <a:srgbClr val="1782BF"/>
      </a:dk2>
      <a:lt2>
        <a:srgbClr val="62BCE9"/>
      </a:lt2>
      <a:accent1>
        <a:srgbClr val="073779"/>
      </a:accent1>
      <a:accent2>
        <a:srgbClr val="88B54D"/>
      </a:accent2>
      <a:accent3>
        <a:srgbClr val="FFCC00"/>
      </a:accent3>
      <a:accent4>
        <a:srgbClr val="6EA647"/>
      </a:accent4>
      <a:accent5>
        <a:srgbClr val="C76402"/>
      </a:accent5>
      <a:accent6>
        <a:srgbClr val="B523B4"/>
      </a:accent6>
      <a:hlink>
        <a:srgbClr val="FFDE26"/>
      </a:hlink>
      <a:folHlink>
        <a:srgbClr val="DEBE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Office Theme">
  <a:themeElements>
    <a:clrScheme name="Custom 20">
      <a:dk1>
        <a:srgbClr val="7FB23F"/>
      </a:dk1>
      <a:lt1>
        <a:sysClr val="window" lastClr="FFFFFF"/>
      </a:lt1>
      <a:dk2>
        <a:srgbClr val="1782BF"/>
      </a:dk2>
      <a:lt2>
        <a:srgbClr val="62BCE9"/>
      </a:lt2>
      <a:accent1>
        <a:srgbClr val="073779"/>
      </a:accent1>
      <a:accent2>
        <a:srgbClr val="88B54D"/>
      </a:accent2>
      <a:accent3>
        <a:srgbClr val="FFCC00"/>
      </a:accent3>
      <a:accent4>
        <a:srgbClr val="6EA647"/>
      </a:accent4>
      <a:accent5>
        <a:srgbClr val="C76402"/>
      </a:accent5>
      <a:accent6>
        <a:srgbClr val="B523B4"/>
      </a:accent6>
      <a:hlink>
        <a:srgbClr val="FFDE26"/>
      </a:hlink>
      <a:folHlink>
        <a:srgbClr val="DEBE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6_Office Theme">
  <a:themeElements>
    <a:clrScheme name="Custom 20">
      <a:dk1>
        <a:srgbClr val="7FB23F"/>
      </a:dk1>
      <a:lt1>
        <a:sysClr val="window" lastClr="FFFFFF"/>
      </a:lt1>
      <a:dk2>
        <a:srgbClr val="1782BF"/>
      </a:dk2>
      <a:lt2>
        <a:srgbClr val="62BCE9"/>
      </a:lt2>
      <a:accent1>
        <a:srgbClr val="073779"/>
      </a:accent1>
      <a:accent2>
        <a:srgbClr val="88B54D"/>
      </a:accent2>
      <a:accent3>
        <a:srgbClr val="FFCC00"/>
      </a:accent3>
      <a:accent4>
        <a:srgbClr val="6EA647"/>
      </a:accent4>
      <a:accent5>
        <a:srgbClr val="C76402"/>
      </a:accent5>
      <a:accent6>
        <a:srgbClr val="B523B4"/>
      </a:accent6>
      <a:hlink>
        <a:srgbClr val="FFDE26"/>
      </a:hlink>
      <a:folHlink>
        <a:srgbClr val="DEBE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7_Office Theme">
  <a:themeElements>
    <a:clrScheme name="Custom 20">
      <a:dk1>
        <a:srgbClr val="7FB23F"/>
      </a:dk1>
      <a:lt1>
        <a:sysClr val="window" lastClr="FFFFFF"/>
      </a:lt1>
      <a:dk2>
        <a:srgbClr val="1782BF"/>
      </a:dk2>
      <a:lt2>
        <a:srgbClr val="62BCE9"/>
      </a:lt2>
      <a:accent1>
        <a:srgbClr val="073779"/>
      </a:accent1>
      <a:accent2>
        <a:srgbClr val="88B54D"/>
      </a:accent2>
      <a:accent3>
        <a:srgbClr val="FFCC00"/>
      </a:accent3>
      <a:accent4>
        <a:srgbClr val="6EA647"/>
      </a:accent4>
      <a:accent5>
        <a:srgbClr val="C76402"/>
      </a:accent5>
      <a:accent6>
        <a:srgbClr val="B523B4"/>
      </a:accent6>
      <a:hlink>
        <a:srgbClr val="FFDE26"/>
      </a:hlink>
      <a:folHlink>
        <a:srgbClr val="DEBE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8_Office Theme">
  <a:themeElements>
    <a:clrScheme name="Custom 20">
      <a:dk1>
        <a:srgbClr val="7FB23F"/>
      </a:dk1>
      <a:lt1>
        <a:sysClr val="window" lastClr="FFFFFF"/>
      </a:lt1>
      <a:dk2>
        <a:srgbClr val="1782BF"/>
      </a:dk2>
      <a:lt2>
        <a:srgbClr val="62BCE9"/>
      </a:lt2>
      <a:accent1>
        <a:srgbClr val="073779"/>
      </a:accent1>
      <a:accent2>
        <a:srgbClr val="88B54D"/>
      </a:accent2>
      <a:accent3>
        <a:srgbClr val="FFCC00"/>
      </a:accent3>
      <a:accent4>
        <a:srgbClr val="6EA647"/>
      </a:accent4>
      <a:accent5>
        <a:srgbClr val="C76402"/>
      </a:accent5>
      <a:accent6>
        <a:srgbClr val="B523B4"/>
      </a:accent6>
      <a:hlink>
        <a:srgbClr val="FFDE26"/>
      </a:hlink>
      <a:folHlink>
        <a:srgbClr val="DEBE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1308</TotalTime>
  <Words>1757</Words>
  <Application>Microsoft Office PowerPoint</Application>
  <PresentationFormat>On-screen Show (4:3)</PresentationFormat>
  <Paragraphs>268</Paragraphs>
  <Slides>26</Slides>
  <Notes>12</Notes>
  <HiddenSlides>0</HiddenSlides>
  <MMClips>0</MMClips>
  <ScaleCrop>false</ScaleCrop>
  <HeadingPairs>
    <vt:vector size="4" baseType="variant">
      <vt:variant>
        <vt:lpstr>Theme</vt:lpstr>
      </vt:variant>
      <vt:variant>
        <vt:i4>9</vt:i4>
      </vt:variant>
      <vt:variant>
        <vt:lpstr>Slide Titles</vt:lpstr>
      </vt:variant>
      <vt:variant>
        <vt:i4>26</vt:i4>
      </vt:variant>
    </vt:vector>
  </HeadingPairs>
  <TitlesOfParts>
    <vt:vector size="35" baseType="lpstr">
      <vt:lpstr>Office Theme</vt:lpstr>
      <vt:lpstr>1_Office Theme</vt:lpstr>
      <vt:lpstr>2_Office Theme</vt:lpstr>
      <vt:lpstr>3_Office Theme</vt:lpstr>
      <vt:lpstr>4_Office Theme</vt:lpstr>
      <vt:lpstr>5_Office Theme</vt:lpstr>
      <vt:lpstr>6_Office Theme</vt:lpstr>
      <vt:lpstr>7_Office Theme</vt:lpstr>
      <vt:lpstr>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Hand Built Designs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Mark Hand</dc:creator>
  <cp:lastModifiedBy>NUIG</cp:lastModifiedBy>
  <cp:revision>281</cp:revision>
  <dcterms:created xsi:type="dcterms:W3CDTF">2017-08-15T11:40:30Z</dcterms:created>
  <dcterms:modified xsi:type="dcterms:W3CDTF">2018-09-19T13:08:18Z</dcterms:modified>
</cp:coreProperties>
</file>