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94" r:id="rId5"/>
    <p:sldMasterId id="214748369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047151E-129D-4364-B238-D1FD2D275DC8}">
  <a:tblStyle styleId="{0047151E-129D-4364-B238-D1FD2D275DC8}"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11" Type="http://schemas.openxmlformats.org/officeDocument/2006/relationships/slide" Target="slides/slide4.xml"/><Relationship Id="rId22" Type="http://schemas.openxmlformats.org/officeDocument/2006/relationships/slide" Target="slides/slide15.xml"/><Relationship Id="rId10" Type="http://schemas.openxmlformats.org/officeDocument/2006/relationships/slide" Target="slides/slide3.xml"/><Relationship Id="rId21" Type="http://schemas.openxmlformats.org/officeDocument/2006/relationships/slide" Target="slides/slide14.xml"/><Relationship Id="rId13" Type="http://schemas.openxmlformats.org/officeDocument/2006/relationships/slide" Target="slides/slide6.xml"/><Relationship Id="rId12" Type="http://schemas.openxmlformats.org/officeDocument/2006/relationships/slide" Target="slides/slide5.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19" Type="http://schemas.openxmlformats.org/officeDocument/2006/relationships/slide" Target="slides/slide12.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67" name="Shape 4967"/>
        <p:cNvGrpSpPr/>
        <p:nvPr/>
      </p:nvGrpSpPr>
      <p:grpSpPr>
        <a:xfrm>
          <a:off x="0" y="0"/>
          <a:ext cx="0" cy="0"/>
          <a:chOff x="0" y="0"/>
          <a:chExt cx="0" cy="0"/>
        </a:xfrm>
      </p:grpSpPr>
      <p:sp>
        <p:nvSpPr>
          <p:cNvPr id="4968" name="Google Shape;496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69" name="Google Shape;496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4" name="Shape 4974"/>
        <p:cNvGrpSpPr/>
        <p:nvPr/>
      </p:nvGrpSpPr>
      <p:grpSpPr>
        <a:xfrm>
          <a:off x="0" y="0"/>
          <a:ext cx="0" cy="0"/>
          <a:chOff x="0" y="0"/>
          <a:chExt cx="0" cy="0"/>
        </a:xfrm>
      </p:grpSpPr>
      <p:sp>
        <p:nvSpPr>
          <p:cNvPr id="4975" name="Google Shape;4975;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solidFill>
                <a:srgbClr val="000000"/>
              </a:solidFill>
            </a:endParaRPr>
          </a:p>
        </p:txBody>
      </p:sp>
      <p:sp>
        <p:nvSpPr>
          <p:cNvPr id="4976" name="Google Shape;497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83" name="Shape 4983"/>
        <p:cNvGrpSpPr/>
        <p:nvPr/>
      </p:nvGrpSpPr>
      <p:grpSpPr>
        <a:xfrm>
          <a:off x="0" y="0"/>
          <a:ext cx="0" cy="0"/>
          <a:chOff x="0" y="0"/>
          <a:chExt cx="0" cy="0"/>
        </a:xfrm>
      </p:grpSpPr>
      <p:sp>
        <p:nvSpPr>
          <p:cNvPr id="4984" name="Google Shape;498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85" name="Google Shape;4985;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1">
              <a:highlight>
                <a:srgbClr val="FFFF00"/>
              </a:highlight>
            </a:endParaRPr>
          </a:p>
        </p:txBody>
      </p:sp>
      <p:sp>
        <p:nvSpPr>
          <p:cNvPr id="4986" name="Google Shape;4986;p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06" name="Shape 5006"/>
        <p:cNvGrpSpPr/>
        <p:nvPr/>
      </p:nvGrpSpPr>
      <p:grpSpPr>
        <a:xfrm>
          <a:off x="0" y="0"/>
          <a:ext cx="0" cy="0"/>
          <a:chOff x="0" y="0"/>
          <a:chExt cx="0" cy="0"/>
        </a:xfrm>
      </p:grpSpPr>
      <p:sp>
        <p:nvSpPr>
          <p:cNvPr id="5007" name="Google Shape;500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8" name="Google Shape;5008;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i="1"/>
          </a:p>
        </p:txBody>
      </p:sp>
      <p:sp>
        <p:nvSpPr>
          <p:cNvPr id="5009" name="Google Shape;5009;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15" name="Shape 5015"/>
        <p:cNvGrpSpPr/>
        <p:nvPr/>
      </p:nvGrpSpPr>
      <p:grpSpPr>
        <a:xfrm>
          <a:off x="0" y="0"/>
          <a:ext cx="0" cy="0"/>
          <a:chOff x="0" y="0"/>
          <a:chExt cx="0" cy="0"/>
        </a:xfrm>
      </p:grpSpPr>
      <p:sp>
        <p:nvSpPr>
          <p:cNvPr id="5016" name="Google Shape;5016;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1000"/>
              </a:spcBef>
              <a:spcAft>
                <a:spcPts val="0"/>
              </a:spcAft>
              <a:buSzPts val="1400"/>
              <a:buNone/>
            </a:pPr>
            <a:r>
              <a:t/>
            </a:r>
            <a:endParaRPr b="1" sz="1100"/>
          </a:p>
        </p:txBody>
      </p:sp>
      <p:sp>
        <p:nvSpPr>
          <p:cNvPr id="5017" name="Google Shape;50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25" name="Shape 5025"/>
        <p:cNvGrpSpPr/>
        <p:nvPr/>
      </p:nvGrpSpPr>
      <p:grpSpPr>
        <a:xfrm>
          <a:off x="0" y="0"/>
          <a:ext cx="0" cy="0"/>
          <a:chOff x="0" y="0"/>
          <a:chExt cx="0" cy="0"/>
        </a:xfrm>
      </p:grpSpPr>
      <p:sp>
        <p:nvSpPr>
          <p:cNvPr id="5026" name="Google Shape;50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7" name="Google Shape;5027;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i="1"/>
          </a:p>
        </p:txBody>
      </p:sp>
      <p:sp>
        <p:nvSpPr>
          <p:cNvPr id="5028" name="Google Shape;5028;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53" name="Shape 5053"/>
        <p:cNvGrpSpPr/>
        <p:nvPr/>
      </p:nvGrpSpPr>
      <p:grpSpPr>
        <a:xfrm>
          <a:off x="0" y="0"/>
          <a:ext cx="0" cy="0"/>
          <a:chOff x="0" y="0"/>
          <a:chExt cx="0" cy="0"/>
        </a:xfrm>
      </p:grpSpPr>
      <p:sp>
        <p:nvSpPr>
          <p:cNvPr id="5054" name="Google Shape;505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5" name="Google Shape;5055;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56" name="Google Shape;5056;p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94" name="Shape 5094"/>
        <p:cNvGrpSpPr/>
        <p:nvPr/>
      </p:nvGrpSpPr>
      <p:grpSpPr>
        <a:xfrm>
          <a:off x="0" y="0"/>
          <a:ext cx="0" cy="0"/>
          <a:chOff x="0" y="0"/>
          <a:chExt cx="0" cy="0"/>
        </a:xfrm>
      </p:grpSpPr>
      <p:sp>
        <p:nvSpPr>
          <p:cNvPr id="5095" name="Google Shape;509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96" name="Google Shape;5096;p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i="1"/>
          </a:p>
        </p:txBody>
      </p:sp>
      <p:sp>
        <p:nvSpPr>
          <p:cNvPr id="5097" name="Google Shape;5097;p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02" name="Shape 5102"/>
        <p:cNvGrpSpPr/>
        <p:nvPr/>
      </p:nvGrpSpPr>
      <p:grpSpPr>
        <a:xfrm>
          <a:off x="0" y="0"/>
          <a:ext cx="0" cy="0"/>
          <a:chOff x="0" y="0"/>
          <a:chExt cx="0" cy="0"/>
        </a:xfrm>
      </p:grpSpPr>
      <p:sp>
        <p:nvSpPr>
          <p:cNvPr id="5103" name="Google Shape;510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4" name="Google Shape;5104;p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i="1" sz="1100">
              <a:solidFill>
                <a:srgbClr val="000000"/>
              </a:solidFill>
            </a:endParaRPr>
          </a:p>
        </p:txBody>
      </p:sp>
      <p:sp>
        <p:nvSpPr>
          <p:cNvPr id="5105" name="Google Shape;5105;p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11" name="Shape 5111"/>
        <p:cNvGrpSpPr/>
        <p:nvPr/>
      </p:nvGrpSpPr>
      <p:grpSpPr>
        <a:xfrm>
          <a:off x="0" y="0"/>
          <a:ext cx="0" cy="0"/>
          <a:chOff x="0" y="0"/>
          <a:chExt cx="0" cy="0"/>
        </a:xfrm>
      </p:grpSpPr>
      <p:sp>
        <p:nvSpPr>
          <p:cNvPr id="5112" name="Google Shape;511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13" name="Google Shape;5113;p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1" sz="1100"/>
          </a:p>
        </p:txBody>
      </p:sp>
      <p:sp>
        <p:nvSpPr>
          <p:cNvPr id="5114" name="Google Shape;5114;p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26" name="Shape 5126"/>
        <p:cNvGrpSpPr/>
        <p:nvPr/>
      </p:nvGrpSpPr>
      <p:grpSpPr>
        <a:xfrm>
          <a:off x="0" y="0"/>
          <a:ext cx="0" cy="0"/>
          <a:chOff x="0" y="0"/>
          <a:chExt cx="0" cy="0"/>
        </a:xfrm>
      </p:grpSpPr>
      <p:sp>
        <p:nvSpPr>
          <p:cNvPr id="5127" name="Google Shape;512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8" name="Google Shape;5128;p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29" name="Google Shape;5129;p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39" name="Shape 5139"/>
        <p:cNvGrpSpPr/>
        <p:nvPr/>
      </p:nvGrpSpPr>
      <p:grpSpPr>
        <a:xfrm>
          <a:off x="0" y="0"/>
          <a:ext cx="0" cy="0"/>
          <a:chOff x="0" y="0"/>
          <a:chExt cx="0" cy="0"/>
        </a:xfrm>
      </p:grpSpPr>
      <p:sp>
        <p:nvSpPr>
          <p:cNvPr id="5140" name="Google Shape;514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1" name="Google Shape;5141;p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42" name="Google Shape;5142;p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50" name="Shape 5150"/>
        <p:cNvGrpSpPr/>
        <p:nvPr/>
      </p:nvGrpSpPr>
      <p:grpSpPr>
        <a:xfrm>
          <a:off x="0" y="0"/>
          <a:ext cx="0" cy="0"/>
          <a:chOff x="0" y="0"/>
          <a:chExt cx="0" cy="0"/>
        </a:xfrm>
      </p:grpSpPr>
      <p:sp>
        <p:nvSpPr>
          <p:cNvPr id="5151" name="Google Shape;515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2" name="Google Shape;5152;p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3" name="Google Shape;5153;p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59" name="Shape 5159"/>
        <p:cNvGrpSpPr/>
        <p:nvPr/>
      </p:nvGrpSpPr>
      <p:grpSpPr>
        <a:xfrm>
          <a:off x="0" y="0"/>
          <a:ext cx="0" cy="0"/>
          <a:chOff x="0" y="0"/>
          <a:chExt cx="0" cy="0"/>
        </a:xfrm>
      </p:grpSpPr>
      <p:sp>
        <p:nvSpPr>
          <p:cNvPr id="5160" name="Google Shape;516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1" name="Google Shape;5161;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62" name="Google Shape;5162;p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72" name="Shape 5172"/>
        <p:cNvGrpSpPr/>
        <p:nvPr/>
      </p:nvGrpSpPr>
      <p:grpSpPr>
        <a:xfrm>
          <a:off x="0" y="0"/>
          <a:ext cx="0" cy="0"/>
          <a:chOff x="0" y="0"/>
          <a:chExt cx="0" cy="0"/>
        </a:xfrm>
      </p:grpSpPr>
      <p:sp>
        <p:nvSpPr>
          <p:cNvPr id="5173" name="Google Shape;517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4" name="Google Shape;5174;p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100">
              <a:solidFill>
                <a:srgbClr val="000000"/>
              </a:solidFill>
            </a:endParaRPr>
          </a:p>
        </p:txBody>
      </p:sp>
      <p:sp>
        <p:nvSpPr>
          <p:cNvPr id="5175" name="Google Shape;5175;p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86" name="Shape 5186"/>
        <p:cNvGrpSpPr/>
        <p:nvPr/>
      </p:nvGrpSpPr>
      <p:grpSpPr>
        <a:xfrm>
          <a:off x="0" y="0"/>
          <a:ext cx="0" cy="0"/>
          <a:chOff x="0" y="0"/>
          <a:chExt cx="0" cy="0"/>
        </a:xfrm>
      </p:grpSpPr>
      <p:sp>
        <p:nvSpPr>
          <p:cNvPr id="5187" name="Google Shape;518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8" name="Google Shape;5188;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9" name="Google Shape;5189;p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ront cover: White">
  <p:cSld name="Front cover: White">
    <p:bg>
      <p:bgPr>
        <a:solidFill>
          <a:schemeClr val="lt1"/>
        </a:solidFill>
      </p:bgPr>
    </p:bg>
    <p:spTree>
      <p:nvGrpSpPr>
        <p:cNvPr id="15" name="Shape 15"/>
        <p:cNvGrpSpPr/>
        <p:nvPr/>
      </p:nvGrpSpPr>
      <p:grpSpPr>
        <a:xfrm>
          <a:off x="0" y="0"/>
          <a:ext cx="0" cy="0"/>
          <a:chOff x="0" y="0"/>
          <a:chExt cx="0" cy="0"/>
        </a:xfrm>
      </p:grpSpPr>
      <p:sp>
        <p:nvSpPr>
          <p:cNvPr id="16" name="Google Shape;16;p2"/>
          <p:cNvSpPr/>
          <p:nvPr/>
        </p:nvSpPr>
        <p:spPr>
          <a:xfrm>
            <a:off x="-3600" y="0"/>
            <a:ext cx="12204703" cy="686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 name="Google Shape;17;p2"/>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2"/>
          <p:cNvSpPr txBox="1"/>
          <p:nvPr>
            <p:ph type="title"/>
          </p:nvPr>
        </p:nvSpPr>
        <p:spPr>
          <a:xfrm>
            <a:off x="6961787" y="2456475"/>
            <a:ext cx="4624582" cy="192821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4000"/>
              <a:buFont typeface="Arial"/>
              <a:buNone/>
              <a:defRPr sz="4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 type="body"/>
          </p:nvPr>
        </p:nvSpPr>
        <p:spPr>
          <a:xfrm>
            <a:off x="6961787" y="4720790"/>
            <a:ext cx="4624582" cy="70346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sz="2000">
                <a:solidFill>
                  <a:schemeClr val="dk2"/>
                </a:solidFill>
              </a:defRPr>
            </a:lvl1pPr>
            <a:lvl2pPr indent="-228600" lvl="1" marL="914400" algn="l">
              <a:lnSpc>
                <a:spcPct val="90000"/>
              </a:lnSpc>
              <a:spcBef>
                <a:spcPts val="400"/>
              </a:spcBef>
              <a:spcAft>
                <a:spcPts val="0"/>
              </a:spcAft>
              <a:buClr>
                <a:schemeClr val="dk2"/>
              </a:buClr>
              <a:buSzPts val="1800"/>
              <a:buNone/>
              <a:defRPr sz="1800">
                <a:solidFill>
                  <a:schemeClr val="dk2"/>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0" name="Google Shape;20;p2"/>
          <p:cNvGrpSpPr/>
          <p:nvPr/>
        </p:nvGrpSpPr>
        <p:grpSpPr>
          <a:xfrm>
            <a:off x="6961787" y="1092957"/>
            <a:ext cx="2484055" cy="997200"/>
            <a:chOff x="1899" y="899"/>
            <a:chExt cx="4165" cy="1672"/>
          </a:xfrm>
        </p:grpSpPr>
        <p:sp>
          <p:nvSpPr>
            <p:cNvPr id="21" name="Google Shape;21;p2"/>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 name="Google Shape;22;p2"/>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 name="Google Shape;23;p2"/>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 name="Google Shape;24;p2"/>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 name="Google Shape;25;p2"/>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 name="Google Shape;26;p2"/>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 name="Google Shape;27;p2"/>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 name="Google Shape;28;p2"/>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 name="Google Shape;29;p2"/>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 name="Google Shape;30;p2"/>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 name="Google Shape;31;p2"/>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 name="Google Shape;32;p2"/>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 name="Google Shape;33;p2"/>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 name="Google Shape;34;p2"/>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 name="Google Shape;35;p2"/>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 name="Google Shape;36;p2"/>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 name="Google Shape;37;p2"/>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 name="Google Shape;38;p2"/>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 name="Google Shape;39;p2"/>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 name="Google Shape;40;p2"/>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 name="Google Shape;41;p2"/>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 name="Google Shape;42;p2"/>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 name="Google Shape;43;p2"/>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 name="Google Shape;44;p2"/>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 name="Google Shape;45;p2"/>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 name="Google Shape;46;p2"/>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 name="Google Shape;47;p2"/>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 name="Google Shape;48;p2"/>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 name="Google Shape;49;p2"/>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 name="Google Shape;50;p2"/>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 name="Google Shape;51;p2"/>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 name="Google Shape;52;p2"/>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 name="Google Shape;53;p2"/>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 name="Google Shape;54;p2"/>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 name="Google Shape;55;p2"/>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 name="Google Shape;56;p2"/>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7" name="Google Shape;57;p2"/>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 name="Google Shape;58;p2"/>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 name="Google Shape;59;p2"/>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 name="Google Shape;60;p2"/>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 name="Google Shape;61;p2"/>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 name="Google Shape;62;p2"/>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 name="Google Shape;63;p2"/>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 name="Google Shape;64;p2"/>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 name="Google Shape;65;p2"/>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 name="Google Shape;66;p2"/>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 name="Google Shape;67;p2"/>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 name="Google Shape;68;p2"/>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 name="Google Shape;69;p2"/>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 name="Google Shape;70;p2"/>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 name="Google Shape;71;p2"/>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 name="Google Shape;72;p2"/>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 name="Google Shape;73;p2"/>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 name="Google Shape;74;p2"/>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 name="Google Shape;75;p2"/>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 name="Google Shape;76;p2"/>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7" name="Google Shape;77;p2"/>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8" name="Google Shape;78;p2"/>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9" name="Google Shape;79;p2"/>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 name="Google Shape;80;p2"/>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 name="Google Shape;81;p2"/>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 name="Google Shape;82;p2"/>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 name="Google Shape;83;p2"/>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 name="Google Shape;84;p2"/>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 name="Google Shape;85;p2"/>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 name="Google Shape;86;p2"/>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 name="Google Shape;87;p2"/>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 name="Google Shape;88;p2"/>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 name="Google Shape;89;p2"/>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 name="Google Shape;90;p2"/>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 name="Google Shape;91;p2"/>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 name="Google Shape;92;p2"/>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 name="Google Shape;93;p2"/>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 name="Google Shape;94;p2"/>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 name="Google Shape;95;p2"/>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 name="Google Shape;96;p2"/>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 name="Google Shape;97;p2"/>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 name="Google Shape;98;p2"/>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 name="Google Shape;99;p2"/>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0" name="Google Shape;100;p2"/>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1" name="Google Shape;101;p2"/>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 name="Google Shape;102;p2"/>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 name="Google Shape;103;p2"/>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 name="Google Shape;104;p2"/>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 name="Google Shape;105;p2"/>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 name="Google Shape;106;p2"/>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 name="Google Shape;107;p2"/>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 name="Google Shape;108;p2"/>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 name="Google Shape;109;p2"/>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 name="Google Shape;110;p2"/>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 name="Google Shape;111;p2"/>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 name="Google Shape;112;p2"/>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 name="Google Shape;113;p2"/>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14" name="Google Shape;114;p2"/>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grpSp>
        <p:nvGrpSpPr>
          <p:cNvPr id="115" name="Google Shape;115;p2"/>
          <p:cNvGrpSpPr/>
          <p:nvPr/>
        </p:nvGrpSpPr>
        <p:grpSpPr>
          <a:xfrm>
            <a:off x="-2330631" y="180542"/>
            <a:ext cx="8882372" cy="6220800"/>
            <a:chOff x="8589113" y="1245357"/>
            <a:chExt cx="1009129" cy="706747"/>
          </a:xfrm>
        </p:grpSpPr>
        <p:sp>
          <p:nvSpPr>
            <p:cNvPr id="116" name="Google Shape;116;p2"/>
            <p:cNvSpPr/>
            <p:nvPr/>
          </p:nvSpPr>
          <p:spPr>
            <a:xfrm>
              <a:off x="8589113" y="1491079"/>
              <a:ext cx="1009129" cy="425838"/>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 name="Google Shape;117;p2"/>
            <p:cNvSpPr/>
            <p:nvPr/>
          </p:nvSpPr>
          <p:spPr>
            <a:xfrm>
              <a:off x="9243973" y="1245357"/>
              <a:ext cx="218287" cy="287470"/>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 name="Google Shape;118;p2"/>
            <p:cNvSpPr/>
            <p:nvPr/>
          </p:nvSpPr>
          <p:spPr>
            <a:xfrm>
              <a:off x="8881355" y="1764831"/>
              <a:ext cx="688856" cy="187273"/>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pic>
        <p:nvPicPr>
          <p:cNvPr id="119" name="Google Shape;119;p2"/>
          <p:cNvPicPr preferRelativeResize="0"/>
          <p:nvPr/>
        </p:nvPicPr>
        <p:blipFill rotWithShape="1">
          <a:blip r:embed="rId2">
            <a:alphaModFix/>
          </a:blip>
          <a:srcRect b="0" l="0" r="0" t="0"/>
          <a:stretch/>
        </p:blipFill>
        <p:spPr>
          <a:xfrm>
            <a:off x="10099972" y="1092949"/>
            <a:ext cx="1352921" cy="1097650"/>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500"/>
                                        <p:tgtEl>
                                          <p:spTgt spid="11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0"/>
                                        </p:tgtEl>
                                        <p:attrNameLst>
                                          <p:attrName>style.visibility</p:attrName>
                                        </p:attrNameLst>
                                      </p:cBhvr>
                                      <p:to>
                                        <p:strVal val="visible"/>
                                      </p:to>
                                    </p:set>
                                    <p:animEffect filter="fade" transition="in">
                                      <p:cBhvr>
                                        <p:cTn dur="500"/>
                                        <p:tgtEl>
                                          <p:spTgt spid="20"/>
                                        </p:tgtEl>
                                      </p:cBhvr>
                                    </p:animEffect>
                                  </p:childTnLst>
                                </p:cTn>
                              </p:par>
                              <p:par>
                                <p:cTn fill="hold" nodeType="withEffect" presetClass="entr" presetID="10" presetSubtype="0">
                                  <p:stCondLst>
                                    <p:cond delay="0"/>
                                  </p:stCondLst>
                                  <p:childTnLst>
                                    <p:set>
                                      <p:cBhvr>
                                        <p:cTn dur="1" fill="hold">
                                          <p:stCondLst>
                                            <p:cond delay="0"/>
                                          </p:stCondLst>
                                        </p:cTn>
                                        <p:tgtEl>
                                          <p:spTgt spid="18"/>
                                        </p:tgtEl>
                                        <p:attrNameLst>
                                          <p:attrName>style.visibility</p:attrName>
                                        </p:attrNameLst>
                                      </p:cBhvr>
                                      <p:to>
                                        <p:strVal val="visible"/>
                                      </p:to>
                                    </p:set>
                                    <p:animEffect filter="fade" transition="in">
                                      <p:cBhvr>
                                        <p:cTn dur="500"/>
                                        <p:tgtEl>
                                          <p:spTgt spid="18"/>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0" st="0"/>
                                            </p:txEl>
                                          </p:spTgt>
                                        </p:tgtEl>
                                        <p:attrNameLst>
                                          <p:attrName>style.visibility</p:attrName>
                                        </p:attrNameLst>
                                      </p:cBhvr>
                                      <p:to>
                                        <p:strVal val="visible"/>
                                      </p:to>
                                    </p:set>
                                    <p:animEffect filter="fade" transition="in">
                                      <p:cBhvr>
                                        <p:cTn dur="500"/>
                                        <p:tgtEl>
                                          <p:spTgt spid="1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1" st="1"/>
                                            </p:txEl>
                                          </p:spTgt>
                                        </p:tgtEl>
                                        <p:attrNameLst>
                                          <p:attrName>style.visibility</p:attrName>
                                        </p:attrNameLst>
                                      </p:cBhvr>
                                      <p:to>
                                        <p:strVal val="visible"/>
                                      </p:to>
                                    </p:set>
                                    <p:animEffect filter="fade" transition="in">
                                      <p:cBhvr>
                                        <p:cTn dur="500"/>
                                        <p:tgtEl>
                                          <p:spTgt spid="1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2" st="2"/>
                                            </p:txEl>
                                          </p:spTgt>
                                        </p:tgtEl>
                                        <p:attrNameLst>
                                          <p:attrName>style.visibility</p:attrName>
                                        </p:attrNameLst>
                                      </p:cBhvr>
                                      <p:to>
                                        <p:strVal val="visible"/>
                                      </p:to>
                                    </p:set>
                                    <p:animEffect filter="fade" transition="in">
                                      <p:cBhvr>
                                        <p:cTn dur="500"/>
                                        <p:tgtEl>
                                          <p:spTgt spid="1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3" st="3"/>
                                            </p:txEl>
                                          </p:spTgt>
                                        </p:tgtEl>
                                        <p:attrNameLst>
                                          <p:attrName>style.visibility</p:attrName>
                                        </p:attrNameLst>
                                      </p:cBhvr>
                                      <p:to>
                                        <p:strVal val="visible"/>
                                      </p:to>
                                    </p:set>
                                    <p:animEffect filter="fade" transition="in">
                                      <p:cBhvr>
                                        <p:cTn dur="500"/>
                                        <p:tgtEl>
                                          <p:spTgt spid="1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4" st="4"/>
                                            </p:txEl>
                                          </p:spTgt>
                                        </p:tgtEl>
                                        <p:attrNameLst>
                                          <p:attrName>style.visibility</p:attrName>
                                        </p:attrNameLst>
                                      </p:cBhvr>
                                      <p:to>
                                        <p:strVal val="visible"/>
                                      </p:to>
                                    </p:set>
                                    <p:animEffect filter="fade" transition="in">
                                      <p:cBhvr>
                                        <p:cTn dur="500"/>
                                        <p:tgtEl>
                                          <p:spTgt spid="1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5" st="5"/>
                                            </p:txEl>
                                          </p:spTgt>
                                        </p:tgtEl>
                                        <p:attrNameLst>
                                          <p:attrName>style.visibility</p:attrName>
                                        </p:attrNameLst>
                                      </p:cBhvr>
                                      <p:to>
                                        <p:strVal val="visible"/>
                                      </p:to>
                                    </p:set>
                                    <p:animEffect filter="fade" transition="in">
                                      <p:cBhvr>
                                        <p:cTn dur="500"/>
                                        <p:tgtEl>
                                          <p:spTgt spid="1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6" st="6"/>
                                            </p:txEl>
                                          </p:spTgt>
                                        </p:tgtEl>
                                        <p:attrNameLst>
                                          <p:attrName>style.visibility</p:attrName>
                                        </p:attrNameLst>
                                      </p:cBhvr>
                                      <p:to>
                                        <p:strVal val="visible"/>
                                      </p:to>
                                    </p:set>
                                    <p:animEffect filter="fade" transition="in">
                                      <p:cBhvr>
                                        <p:cTn dur="500"/>
                                        <p:tgtEl>
                                          <p:spTgt spid="1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7" st="7"/>
                                            </p:txEl>
                                          </p:spTgt>
                                        </p:tgtEl>
                                        <p:attrNameLst>
                                          <p:attrName>style.visibility</p:attrName>
                                        </p:attrNameLst>
                                      </p:cBhvr>
                                      <p:to>
                                        <p:strVal val="visible"/>
                                      </p:to>
                                    </p:set>
                                    <p:animEffect filter="fade" transition="in">
                                      <p:cBhvr>
                                        <p:cTn dur="500"/>
                                        <p:tgtEl>
                                          <p:spTgt spid="1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
                                            <p:txEl>
                                              <p:pRg end="8" st="8"/>
                                            </p:txEl>
                                          </p:spTgt>
                                        </p:tgtEl>
                                        <p:attrNameLst>
                                          <p:attrName>style.visibility</p:attrName>
                                        </p:attrNameLst>
                                      </p:cBhvr>
                                      <p:to>
                                        <p:strVal val="visible"/>
                                      </p:to>
                                    </p:set>
                                    <p:animEffect filter="fade" transition="in">
                                      <p:cBhvr>
                                        <p:cTn dur="500"/>
                                        <p:tgtEl>
                                          <p:spTgt spid="1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2 x content">
  <p:cSld name="Title and 2 x content">
    <p:bg>
      <p:bgPr>
        <a:solidFill>
          <a:schemeClr val="lt1"/>
        </a:solidFill>
      </p:bgPr>
    </p:bg>
    <p:spTree>
      <p:nvGrpSpPr>
        <p:cNvPr id="120" name="Shape 120"/>
        <p:cNvGrpSpPr/>
        <p:nvPr/>
      </p:nvGrpSpPr>
      <p:grpSpPr>
        <a:xfrm>
          <a:off x="0" y="0"/>
          <a:ext cx="0" cy="0"/>
          <a:chOff x="0" y="0"/>
          <a:chExt cx="0" cy="0"/>
        </a:xfrm>
      </p:grpSpPr>
      <p:sp>
        <p:nvSpPr>
          <p:cNvPr id="121" name="Google Shape;121;p3"/>
          <p:cNvSpPr/>
          <p:nvPr/>
        </p:nvSpPr>
        <p:spPr>
          <a:xfrm>
            <a:off x="0" y="0"/>
            <a:ext cx="12204703"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 name="Google Shape;122;p3"/>
          <p:cNvSpPr txBox="1"/>
          <p:nvPr>
            <p:ph type="title"/>
          </p:nvPr>
        </p:nvSpPr>
        <p:spPr>
          <a:xfrm>
            <a:off x="514800" y="897616"/>
            <a:ext cx="5256581" cy="793072"/>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3"/>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3"/>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26" name="Google Shape;126;p3"/>
          <p:cNvSpPr txBox="1"/>
          <p:nvPr>
            <p:ph idx="1" type="body"/>
          </p:nvPr>
        </p:nvSpPr>
        <p:spPr>
          <a:xfrm>
            <a:off x="514799" y="2263939"/>
            <a:ext cx="4788479" cy="369644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27" name="Google Shape;127;p3"/>
          <p:cNvGrpSpPr/>
          <p:nvPr/>
        </p:nvGrpSpPr>
        <p:grpSpPr>
          <a:xfrm>
            <a:off x="-2040904" y="3988723"/>
            <a:ext cx="1872208" cy="2902681"/>
            <a:chOff x="6195941" y="562596"/>
            <a:chExt cx="1872208" cy="2902681"/>
          </a:xfrm>
        </p:grpSpPr>
        <p:grpSp>
          <p:nvGrpSpPr>
            <p:cNvPr id="128" name="Google Shape;128;p3"/>
            <p:cNvGrpSpPr/>
            <p:nvPr/>
          </p:nvGrpSpPr>
          <p:grpSpPr>
            <a:xfrm>
              <a:off x="6195941" y="832626"/>
              <a:ext cx="1872208" cy="2632651"/>
              <a:chOff x="-1872716" y="660661"/>
              <a:chExt cx="1872208" cy="1974490"/>
            </a:xfrm>
          </p:grpSpPr>
          <p:sp>
            <p:nvSpPr>
              <p:cNvPr id="129" name="Google Shape;129;p3"/>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130" name="Google Shape;130;p3"/>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131" name="Google Shape;131;p3"/>
            <p:cNvGrpSpPr/>
            <p:nvPr/>
          </p:nvGrpSpPr>
          <p:grpSpPr>
            <a:xfrm>
              <a:off x="6303954" y="562596"/>
              <a:ext cx="540060" cy="540060"/>
              <a:chOff x="6303954" y="562596"/>
              <a:chExt cx="540060" cy="540060"/>
            </a:xfrm>
          </p:grpSpPr>
          <p:sp>
            <p:nvSpPr>
              <p:cNvPr id="132" name="Google Shape;132;p3"/>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133" name="Google Shape;133;p3"/>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134" name="Google Shape;134;p3"/>
          <p:cNvSpPr/>
          <p:nvPr/>
        </p:nvSpPr>
        <p:spPr>
          <a:xfrm>
            <a:off x="3019072" y="1772952"/>
            <a:ext cx="12448513" cy="8717582"/>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35" name="Google Shape;135;p3"/>
          <p:cNvGrpSpPr/>
          <p:nvPr/>
        </p:nvGrpSpPr>
        <p:grpSpPr>
          <a:xfrm>
            <a:off x="10555200" y="295200"/>
            <a:ext cx="1192705" cy="478800"/>
            <a:chOff x="1899" y="899"/>
            <a:chExt cx="4165" cy="1672"/>
          </a:xfrm>
        </p:grpSpPr>
        <p:sp>
          <p:nvSpPr>
            <p:cNvPr id="136" name="Google Shape;136;p3"/>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 name="Google Shape;137;p3"/>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 name="Google Shape;138;p3"/>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 name="Google Shape;139;p3"/>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 name="Google Shape;140;p3"/>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 name="Google Shape;141;p3"/>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 name="Google Shape;142;p3"/>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 name="Google Shape;143;p3"/>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 name="Google Shape;144;p3"/>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 name="Google Shape;145;p3"/>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6" name="Google Shape;146;p3"/>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7" name="Google Shape;147;p3"/>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 name="Google Shape;148;p3"/>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 name="Google Shape;149;p3"/>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 name="Google Shape;150;p3"/>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 name="Google Shape;151;p3"/>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 name="Google Shape;152;p3"/>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 name="Google Shape;153;p3"/>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 name="Google Shape;154;p3"/>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 name="Google Shape;155;p3"/>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 name="Google Shape;156;p3"/>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7" name="Google Shape;157;p3"/>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 name="Google Shape;158;p3"/>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 name="Google Shape;159;p3"/>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 name="Google Shape;160;p3"/>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 name="Google Shape;161;p3"/>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 name="Google Shape;162;p3"/>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 name="Google Shape;163;p3"/>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 name="Google Shape;164;p3"/>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 name="Google Shape;165;p3"/>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 name="Google Shape;166;p3"/>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7" name="Google Shape;167;p3"/>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8" name="Google Shape;168;p3"/>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9" name="Google Shape;169;p3"/>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 name="Google Shape;170;p3"/>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 name="Google Shape;171;p3"/>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 name="Google Shape;172;p3"/>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 name="Google Shape;173;p3"/>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 name="Google Shape;174;p3"/>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 name="Google Shape;175;p3"/>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 name="Google Shape;176;p3"/>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 name="Google Shape;177;p3"/>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 name="Google Shape;178;p3"/>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9" name="Google Shape;179;p3"/>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0" name="Google Shape;180;p3"/>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 name="Google Shape;181;p3"/>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 name="Google Shape;182;p3"/>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 name="Google Shape;183;p3"/>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 name="Google Shape;184;p3"/>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 name="Google Shape;185;p3"/>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 name="Google Shape;186;p3"/>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 name="Google Shape;187;p3"/>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 name="Google Shape;188;p3"/>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 name="Google Shape;189;p3"/>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0" name="Google Shape;190;p3"/>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1" name="Google Shape;191;p3"/>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 name="Google Shape;192;p3"/>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 name="Google Shape;193;p3"/>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 name="Google Shape;194;p3"/>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 name="Google Shape;195;p3"/>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 name="Google Shape;196;p3"/>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 name="Google Shape;197;p3"/>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 name="Google Shape;198;p3"/>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 name="Google Shape;199;p3"/>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 name="Google Shape;200;p3"/>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1" name="Google Shape;201;p3"/>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2" name="Google Shape;202;p3"/>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 name="Google Shape;203;p3"/>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 name="Google Shape;204;p3"/>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 name="Google Shape;205;p3"/>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 name="Google Shape;206;p3"/>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 name="Google Shape;207;p3"/>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 name="Google Shape;208;p3"/>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 name="Google Shape;209;p3"/>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 name="Google Shape;210;p3"/>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 name="Google Shape;211;p3"/>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2" name="Google Shape;212;p3"/>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3" name="Google Shape;213;p3"/>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4" name="Google Shape;214;p3"/>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 name="Google Shape;215;p3"/>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 name="Google Shape;216;p3"/>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 name="Google Shape;217;p3"/>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 name="Google Shape;218;p3"/>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 name="Google Shape;219;p3"/>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 name="Google Shape;220;p3"/>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 name="Google Shape;221;p3"/>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 name="Google Shape;222;p3"/>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 name="Google Shape;223;p3"/>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4" name="Google Shape;224;p3"/>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5" name="Google Shape;225;p3"/>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6" name="Google Shape;226;p3"/>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 name="Google Shape;227;p3"/>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 name="Google Shape;228;p3"/>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29" name="Google Shape;229;p3"/>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sp>
        <p:nvSpPr>
          <p:cNvPr id="230" name="Google Shape;230;p3"/>
          <p:cNvSpPr txBox="1"/>
          <p:nvPr>
            <p:ph idx="2" type="body"/>
          </p:nvPr>
        </p:nvSpPr>
        <p:spPr>
          <a:xfrm>
            <a:off x="5720811" y="2263939"/>
            <a:ext cx="4788479" cy="369644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bg>
      <p:bgPr>
        <a:solidFill>
          <a:schemeClr val="lt1"/>
        </a:solidFill>
      </p:bgPr>
    </p:bg>
    <p:spTree>
      <p:nvGrpSpPr>
        <p:cNvPr id="231" name="Shape 231"/>
        <p:cNvGrpSpPr/>
        <p:nvPr/>
      </p:nvGrpSpPr>
      <p:grpSpPr>
        <a:xfrm>
          <a:off x="0" y="0"/>
          <a:ext cx="0" cy="0"/>
          <a:chOff x="0" y="0"/>
          <a:chExt cx="0" cy="0"/>
        </a:xfrm>
      </p:grpSpPr>
      <p:sp>
        <p:nvSpPr>
          <p:cNvPr id="232" name="Google Shape;232;p4"/>
          <p:cNvSpPr/>
          <p:nvPr/>
        </p:nvSpPr>
        <p:spPr>
          <a:xfrm>
            <a:off x="0" y="0"/>
            <a:ext cx="12204703"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3" name="Google Shape;233;p4"/>
          <p:cNvSpPr txBox="1"/>
          <p:nvPr>
            <p:ph type="title"/>
          </p:nvPr>
        </p:nvSpPr>
        <p:spPr>
          <a:xfrm>
            <a:off x="514800" y="897616"/>
            <a:ext cx="5256581" cy="793072"/>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4" name="Google Shape;234;p4"/>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p4"/>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4"/>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37" name="Google Shape;237;p4"/>
          <p:cNvSpPr txBox="1"/>
          <p:nvPr>
            <p:ph idx="1" type="body"/>
          </p:nvPr>
        </p:nvSpPr>
        <p:spPr>
          <a:xfrm>
            <a:off x="514799" y="2263939"/>
            <a:ext cx="10010326" cy="369644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38" name="Google Shape;238;p4"/>
          <p:cNvGrpSpPr/>
          <p:nvPr/>
        </p:nvGrpSpPr>
        <p:grpSpPr>
          <a:xfrm>
            <a:off x="-2040904" y="3988723"/>
            <a:ext cx="1872208" cy="2902681"/>
            <a:chOff x="6195941" y="562596"/>
            <a:chExt cx="1872208" cy="2902681"/>
          </a:xfrm>
        </p:grpSpPr>
        <p:grpSp>
          <p:nvGrpSpPr>
            <p:cNvPr id="239" name="Google Shape;239;p4"/>
            <p:cNvGrpSpPr/>
            <p:nvPr/>
          </p:nvGrpSpPr>
          <p:grpSpPr>
            <a:xfrm>
              <a:off x="6195941" y="832626"/>
              <a:ext cx="1872208" cy="2632651"/>
              <a:chOff x="-1872716" y="660661"/>
              <a:chExt cx="1872208" cy="1974490"/>
            </a:xfrm>
          </p:grpSpPr>
          <p:sp>
            <p:nvSpPr>
              <p:cNvPr id="240" name="Google Shape;240;p4"/>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41" name="Google Shape;241;p4"/>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242" name="Google Shape;242;p4"/>
            <p:cNvGrpSpPr/>
            <p:nvPr/>
          </p:nvGrpSpPr>
          <p:grpSpPr>
            <a:xfrm>
              <a:off x="6303954" y="562596"/>
              <a:ext cx="540060" cy="540060"/>
              <a:chOff x="6303954" y="562596"/>
              <a:chExt cx="540060" cy="540060"/>
            </a:xfrm>
          </p:grpSpPr>
          <p:sp>
            <p:nvSpPr>
              <p:cNvPr id="243" name="Google Shape;243;p4"/>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44" name="Google Shape;244;p4"/>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245" name="Google Shape;245;p4"/>
          <p:cNvSpPr/>
          <p:nvPr/>
        </p:nvSpPr>
        <p:spPr>
          <a:xfrm>
            <a:off x="3019072" y="1772952"/>
            <a:ext cx="12448513" cy="8717582"/>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246" name="Google Shape;246;p4"/>
          <p:cNvGrpSpPr/>
          <p:nvPr/>
        </p:nvGrpSpPr>
        <p:grpSpPr>
          <a:xfrm>
            <a:off x="10555200" y="295200"/>
            <a:ext cx="1192705" cy="478800"/>
            <a:chOff x="1899" y="899"/>
            <a:chExt cx="4165" cy="1672"/>
          </a:xfrm>
        </p:grpSpPr>
        <p:sp>
          <p:nvSpPr>
            <p:cNvPr id="247" name="Google Shape;247;p4"/>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8" name="Google Shape;248;p4"/>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9" name="Google Shape;249;p4"/>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0" name="Google Shape;250;p4"/>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 name="Google Shape;251;p4"/>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 name="Google Shape;252;p4"/>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 name="Google Shape;253;p4"/>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 name="Google Shape;254;p4"/>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 name="Google Shape;255;p4"/>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 name="Google Shape;256;p4"/>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 name="Google Shape;257;p4"/>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 name="Google Shape;258;p4"/>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 name="Google Shape;259;p4"/>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0" name="Google Shape;260;p4"/>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 name="Google Shape;261;p4"/>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 name="Google Shape;262;p4"/>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 name="Google Shape;263;p4"/>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 name="Google Shape;264;p4"/>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 name="Google Shape;265;p4"/>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 name="Google Shape;266;p4"/>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 name="Google Shape;267;p4"/>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 name="Google Shape;268;p4"/>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 name="Google Shape;269;p4"/>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0" name="Google Shape;270;p4"/>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1" name="Google Shape;271;p4"/>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2" name="Google Shape;272;p4"/>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 name="Google Shape;273;p4"/>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 name="Google Shape;274;p4"/>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 name="Google Shape;275;p4"/>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 name="Google Shape;276;p4"/>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 name="Google Shape;277;p4"/>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 name="Google Shape;278;p4"/>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 name="Google Shape;279;p4"/>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 name="Google Shape;280;p4"/>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 name="Google Shape;281;p4"/>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2" name="Google Shape;282;p4"/>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 name="Google Shape;283;p4"/>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 name="Google Shape;284;p4"/>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 name="Google Shape;285;p4"/>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 name="Google Shape;286;p4"/>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 name="Google Shape;287;p4"/>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 name="Google Shape;288;p4"/>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 name="Google Shape;289;p4"/>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 name="Google Shape;290;p4"/>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1" name="Google Shape;291;p4"/>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2" name="Google Shape;292;p4"/>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3" name="Google Shape;293;p4"/>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4" name="Google Shape;294;p4"/>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 name="Google Shape;295;p4"/>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 name="Google Shape;296;p4"/>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 name="Google Shape;297;p4"/>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 name="Google Shape;298;p4"/>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 name="Google Shape;299;p4"/>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 name="Google Shape;300;p4"/>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 name="Google Shape;301;p4"/>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 name="Google Shape;302;p4"/>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3" name="Google Shape;303;p4"/>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 name="Google Shape;304;p4"/>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 name="Google Shape;305;p4"/>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 name="Google Shape;306;p4"/>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 name="Google Shape;307;p4"/>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 name="Google Shape;308;p4"/>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 name="Google Shape;309;p4"/>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 name="Google Shape;310;p4"/>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 name="Google Shape;311;p4"/>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 name="Google Shape;312;p4"/>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3" name="Google Shape;313;p4"/>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4" name="Google Shape;314;p4"/>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5" name="Google Shape;315;p4"/>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6" name="Google Shape;316;p4"/>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 name="Google Shape;317;p4"/>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 name="Google Shape;318;p4"/>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 name="Google Shape;319;p4"/>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 name="Google Shape;320;p4"/>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 name="Google Shape;321;p4"/>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 name="Google Shape;322;p4"/>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 name="Google Shape;323;p4"/>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 name="Google Shape;324;p4"/>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 name="Google Shape;325;p4"/>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6" name="Google Shape;326;p4"/>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 name="Google Shape;327;p4"/>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 name="Google Shape;328;p4"/>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 name="Google Shape;329;p4"/>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 name="Google Shape;330;p4"/>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 name="Google Shape;331;p4"/>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 name="Google Shape;332;p4"/>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 name="Google Shape;333;p4"/>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 name="Google Shape;334;p4"/>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 name="Google Shape;335;p4"/>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6" name="Google Shape;336;p4"/>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7" name="Google Shape;337;p4"/>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8" name="Google Shape;338;p4"/>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9" name="Google Shape;339;p4"/>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40" name="Google Shape;340;p4"/>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Key messages: White">
  <p:cSld name="Key messages: White">
    <p:bg>
      <p:bgPr>
        <a:solidFill>
          <a:schemeClr val="dk2"/>
        </a:solidFill>
      </p:bgPr>
    </p:bg>
    <p:spTree>
      <p:nvGrpSpPr>
        <p:cNvPr id="341" name="Shape 341"/>
        <p:cNvGrpSpPr/>
        <p:nvPr/>
      </p:nvGrpSpPr>
      <p:grpSpPr>
        <a:xfrm>
          <a:off x="0" y="0"/>
          <a:ext cx="0" cy="0"/>
          <a:chOff x="0" y="0"/>
          <a:chExt cx="0" cy="0"/>
        </a:xfrm>
      </p:grpSpPr>
      <p:sp>
        <p:nvSpPr>
          <p:cNvPr id="342" name="Google Shape;342;p5"/>
          <p:cNvSpPr/>
          <p:nvPr/>
        </p:nvSpPr>
        <p:spPr>
          <a:xfrm>
            <a:off x="-3600" y="0"/>
            <a:ext cx="12204703" cy="686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43" name="Google Shape;343;p5"/>
          <p:cNvGrpSpPr/>
          <p:nvPr/>
        </p:nvGrpSpPr>
        <p:grpSpPr>
          <a:xfrm>
            <a:off x="10555200" y="295200"/>
            <a:ext cx="1192705" cy="478800"/>
            <a:chOff x="1899" y="899"/>
            <a:chExt cx="4165" cy="1672"/>
          </a:xfrm>
        </p:grpSpPr>
        <p:sp>
          <p:nvSpPr>
            <p:cNvPr id="344" name="Google Shape;344;p5"/>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 name="Google Shape;345;p5"/>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 name="Google Shape;346;p5"/>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 name="Google Shape;347;p5"/>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8" name="Google Shape;348;p5"/>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9" name="Google Shape;349;p5"/>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0" name="Google Shape;350;p5"/>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 name="Google Shape;351;p5"/>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 name="Google Shape;352;p5"/>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 name="Google Shape;353;p5"/>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 name="Google Shape;354;p5"/>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 name="Google Shape;355;p5"/>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 name="Google Shape;356;p5"/>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 name="Google Shape;357;p5"/>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 name="Google Shape;358;p5"/>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 name="Google Shape;359;p5"/>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0" name="Google Shape;360;p5"/>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 name="Google Shape;361;p5"/>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 name="Google Shape;362;p5"/>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 name="Google Shape;363;p5"/>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 name="Google Shape;364;p5"/>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 name="Google Shape;365;p5"/>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 name="Google Shape;366;p5"/>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 name="Google Shape;367;p5"/>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 name="Google Shape;368;p5"/>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 name="Google Shape;369;p5"/>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0" name="Google Shape;370;p5"/>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1" name="Google Shape;371;p5"/>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2" name="Google Shape;372;p5"/>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3" name="Google Shape;373;p5"/>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 name="Google Shape;374;p5"/>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 name="Google Shape;375;p5"/>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 name="Google Shape;376;p5"/>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 name="Google Shape;377;p5"/>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 name="Google Shape;378;p5"/>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 name="Google Shape;379;p5"/>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 name="Google Shape;380;p5"/>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 name="Google Shape;381;p5"/>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 name="Google Shape;382;p5"/>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3" name="Google Shape;383;p5"/>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4" name="Google Shape;384;p5"/>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 name="Google Shape;385;p5"/>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 name="Google Shape;386;p5"/>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 name="Google Shape;387;p5"/>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 name="Google Shape;388;p5"/>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 name="Google Shape;389;p5"/>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 name="Google Shape;390;p5"/>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 name="Google Shape;391;p5"/>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 name="Google Shape;392;p5"/>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 name="Google Shape;393;p5"/>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4" name="Google Shape;394;p5"/>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5" name="Google Shape;395;p5"/>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 name="Google Shape;396;p5"/>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 name="Google Shape;397;p5"/>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 name="Google Shape;398;p5"/>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 name="Google Shape;399;p5"/>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 name="Google Shape;400;p5"/>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 name="Google Shape;401;p5"/>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 name="Google Shape;402;p5"/>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 name="Google Shape;403;p5"/>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 name="Google Shape;404;p5"/>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5" name="Google Shape;405;p5"/>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 name="Google Shape;406;p5"/>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 name="Google Shape;407;p5"/>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 name="Google Shape;408;p5"/>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 name="Google Shape;409;p5"/>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 name="Google Shape;410;p5"/>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 name="Google Shape;411;p5"/>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 name="Google Shape;412;p5"/>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 name="Google Shape;413;p5"/>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 name="Google Shape;414;p5"/>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5" name="Google Shape;415;p5"/>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6" name="Google Shape;416;p5"/>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7" name="Google Shape;417;p5"/>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 name="Google Shape;418;p5"/>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 name="Google Shape;419;p5"/>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 name="Google Shape;420;p5"/>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 name="Google Shape;421;p5"/>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 name="Google Shape;422;p5"/>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 name="Google Shape;423;p5"/>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 name="Google Shape;424;p5"/>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 name="Google Shape;425;p5"/>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 name="Google Shape;426;p5"/>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7" name="Google Shape;427;p5"/>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 name="Google Shape;428;p5"/>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 name="Google Shape;429;p5"/>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 name="Google Shape;430;p5"/>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 name="Google Shape;431;p5"/>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 name="Google Shape;432;p5"/>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 name="Google Shape;433;p5"/>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 name="Google Shape;434;p5"/>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 name="Google Shape;435;p5"/>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 name="Google Shape;436;p5"/>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37" name="Google Shape;437;p5"/>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sp>
        <p:nvSpPr>
          <p:cNvPr id="438" name="Google Shape;438;p5"/>
          <p:cNvSpPr/>
          <p:nvPr/>
        </p:nvSpPr>
        <p:spPr>
          <a:xfrm>
            <a:off x="-1484219" y="417687"/>
            <a:ext cx="9820275" cy="687705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9" name="Google Shape;439;p5"/>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0" name="Google Shape;440;p5"/>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1" name="Google Shape;441;p5"/>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42" name="Google Shape;442;p5"/>
          <p:cNvSpPr txBox="1"/>
          <p:nvPr>
            <p:ph idx="1" type="body"/>
          </p:nvPr>
        </p:nvSpPr>
        <p:spPr>
          <a:xfrm>
            <a:off x="895571" y="3988722"/>
            <a:ext cx="2283713" cy="159459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dk2"/>
              </a:buClr>
              <a:buSzPts val="2000"/>
              <a:buNone/>
              <a:defRPr b="1">
                <a:solidFill>
                  <a:schemeClr val="dk2"/>
                </a:solidFill>
              </a:defRPr>
            </a:lvl1pPr>
            <a:lvl2pPr indent="-228600" lvl="1" marL="914400" algn="ctr">
              <a:lnSpc>
                <a:spcPct val="90000"/>
              </a:lnSpc>
              <a:spcBef>
                <a:spcPts val="400"/>
              </a:spcBef>
              <a:spcAft>
                <a:spcPts val="0"/>
              </a:spcAft>
              <a:buClr>
                <a:schemeClr val="dk2"/>
              </a:buClr>
              <a:buSzPts val="1800"/>
              <a:buNone/>
              <a:defRPr>
                <a:solidFill>
                  <a:schemeClr val="dk2"/>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3" name="Google Shape;443;p5"/>
          <p:cNvSpPr txBox="1"/>
          <p:nvPr>
            <p:ph type="title"/>
          </p:nvPr>
        </p:nvSpPr>
        <p:spPr>
          <a:xfrm>
            <a:off x="895571" y="855051"/>
            <a:ext cx="9658665" cy="1255705"/>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444" name="Google Shape;444;p5"/>
          <p:cNvGrpSpPr/>
          <p:nvPr/>
        </p:nvGrpSpPr>
        <p:grpSpPr>
          <a:xfrm>
            <a:off x="-2040904" y="3988723"/>
            <a:ext cx="1872208" cy="2902681"/>
            <a:chOff x="6195941" y="562596"/>
            <a:chExt cx="1872208" cy="2902681"/>
          </a:xfrm>
        </p:grpSpPr>
        <p:grpSp>
          <p:nvGrpSpPr>
            <p:cNvPr id="445" name="Google Shape;445;p5"/>
            <p:cNvGrpSpPr/>
            <p:nvPr/>
          </p:nvGrpSpPr>
          <p:grpSpPr>
            <a:xfrm>
              <a:off x="6195941" y="832626"/>
              <a:ext cx="1872208" cy="2632651"/>
              <a:chOff x="-1872716" y="660661"/>
              <a:chExt cx="1872208" cy="1974490"/>
            </a:xfrm>
          </p:grpSpPr>
          <p:sp>
            <p:nvSpPr>
              <p:cNvPr id="446" name="Google Shape;446;p5"/>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447" name="Google Shape;447;p5"/>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448" name="Google Shape;448;p5"/>
            <p:cNvGrpSpPr/>
            <p:nvPr/>
          </p:nvGrpSpPr>
          <p:grpSpPr>
            <a:xfrm>
              <a:off x="6303954" y="562596"/>
              <a:ext cx="540060" cy="540060"/>
              <a:chOff x="6303954" y="562596"/>
              <a:chExt cx="540060" cy="540060"/>
            </a:xfrm>
          </p:grpSpPr>
          <p:sp>
            <p:nvSpPr>
              <p:cNvPr id="449" name="Google Shape;449;p5"/>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450" name="Google Shape;450;p5"/>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451" name="Google Shape;451;p5"/>
          <p:cNvSpPr txBox="1"/>
          <p:nvPr>
            <p:ph idx="2" type="body"/>
          </p:nvPr>
        </p:nvSpPr>
        <p:spPr>
          <a:xfrm>
            <a:off x="3593810" y="3990379"/>
            <a:ext cx="2283713" cy="159459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dk2"/>
              </a:buClr>
              <a:buSzPts val="2000"/>
              <a:buNone/>
              <a:defRPr b="1">
                <a:solidFill>
                  <a:schemeClr val="dk2"/>
                </a:solidFill>
              </a:defRPr>
            </a:lvl1pPr>
            <a:lvl2pPr indent="-228600" lvl="1" marL="914400" algn="ctr">
              <a:lnSpc>
                <a:spcPct val="90000"/>
              </a:lnSpc>
              <a:spcBef>
                <a:spcPts val="400"/>
              </a:spcBef>
              <a:spcAft>
                <a:spcPts val="0"/>
              </a:spcAft>
              <a:buClr>
                <a:schemeClr val="dk2"/>
              </a:buClr>
              <a:buSzPts val="1800"/>
              <a:buNone/>
              <a:defRPr>
                <a:solidFill>
                  <a:schemeClr val="dk2"/>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5"/>
          <p:cNvSpPr txBox="1"/>
          <p:nvPr>
            <p:ph idx="3" type="body"/>
          </p:nvPr>
        </p:nvSpPr>
        <p:spPr>
          <a:xfrm>
            <a:off x="6292049" y="3992036"/>
            <a:ext cx="2283713" cy="159459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dk2"/>
              </a:buClr>
              <a:buSzPts val="2000"/>
              <a:buNone/>
              <a:defRPr b="1">
                <a:solidFill>
                  <a:schemeClr val="dk2"/>
                </a:solidFill>
              </a:defRPr>
            </a:lvl1pPr>
            <a:lvl2pPr indent="-228600" lvl="1" marL="914400" algn="ctr">
              <a:lnSpc>
                <a:spcPct val="90000"/>
              </a:lnSpc>
              <a:spcBef>
                <a:spcPts val="400"/>
              </a:spcBef>
              <a:spcAft>
                <a:spcPts val="0"/>
              </a:spcAft>
              <a:buClr>
                <a:schemeClr val="dk2"/>
              </a:buClr>
              <a:buSzPts val="1800"/>
              <a:buNone/>
              <a:defRPr>
                <a:solidFill>
                  <a:schemeClr val="dk2"/>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5"/>
          <p:cNvSpPr txBox="1"/>
          <p:nvPr>
            <p:ph idx="4" type="body"/>
          </p:nvPr>
        </p:nvSpPr>
        <p:spPr>
          <a:xfrm>
            <a:off x="8990289" y="3993693"/>
            <a:ext cx="2283713" cy="159459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dk2"/>
              </a:buClr>
              <a:buSzPts val="2000"/>
              <a:buNone/>
              <a:defRPr b="1">
                <a:solidFill>
                  <a:schemeClr val="dk2"/>
                </a:solidFill>
              </a:defRPr>
            </a:lvl1pPr>
            <a:lvl2pPr indent="-228600" lvl="1" marL="914400" algn="ctr">
              <a:lnSpc>
                <a:spcPct val="90000"/>
              </a:lnSpc>
              <a:spcBef>
                <a:spcPts val="400"/>
              </a:spcBef>
              <a:spcAft>
                <a:spcPts val="0"/>
              </a:spcAft>
              <a:buClr>
                <a:schemeClr val="dk2"/>
              </a:buClr>
              <a:buSzPts val="1800"/>
              <a:buNone/>
              <a:defRPr>
                <a:solidFill>
                  <a:schemeClr val="dk2"/>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image: White">
  <p:cSld name="Title, content and image: White">
    <p:bg>
      <p:bgPr>
        <a:solidFill>
          <a:schemeClr val="lt1"/>
        </a:solidFill>
      </p:bgPr>
    </p:bg>
    <p:spTree>
      <p:nvGrpSpPr>
        <p:cNvPr id="454" name="Shape 454"/>
        <p:cNvGrpSpPr/>
        <p:nvPr/>
      </p:nvGrpSpPr>
      <p:grpSpPr>
        <a:xfrm>
          <a:off x="0" y="0"/>
          <a:ext cx="0" cy="0"/>
          <a:chOff x="0" y="0"/>
          <a:chExt cx="0" cy="0"/>
        </a:xfrm>
      </p:grpSpPr>
      <p:sp>
        <p:nvSpPr>
          <p:cNvPr id="455" name="Google Shape;455;p6"/>
          <p:cNvSpPr/>
          <p:nvPr/>
        </p:nvSpPr>
        <p:spPr>
          <a:xfrm>
            <a:off x="-3600" y="0"/>
            <a:ext cx="12204703" cy="686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6" name="Google Shape;456;p6"/>
          <p:cNvSpPr txBox="1"/>
          <p:nvPr>
            <p:ph type="title"/>
          </p:nvPr>
        </p:nvSpPr>
        <p:spPr>
          <a:xfrm>
            <a:off x="6456039" y="897616"/>
            <a:ext cx="5256581" cy="793072"/>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7" name="Google Shape;457;p6"/>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8" name="Google Shape;458;p6"/>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9" name="Google Shape;459;p6"/>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60" name="Google Shape;460;p6"/>
          <p:cNvSpPr/>
          <p:nvPr>
            <p:ph idx="2" type="pic"/>
          </p:nvPr>
        </p:nvSpPr>
        <p:spPr>
          <a:xfrm>
            <a:off x="-9526" y="0"/>
            <a:ext cx="6105552" cy="6858000"/>
          </a:xfrm>
          <a:prstGeom prst="rect">
            <a:avLst/>
          </a:prstGeom>
          <a:noFill/>
          <a:ln>
            <a:noFill/>
          </a:ln>
        </p:spPr>
        <p:txBody>
          <a:bodyPr anchorCtr="0" anchor="ctr" bIns="0" lIns="0" spcFirstLastPara="1" rIns="0" wrap="square" tIns="0">
            <a:noAutofit/>
          </a:bodyPr>
          <a:lstStyle>
            <a:lvl1pPr lvl="0"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2"/>
              </a:buClr>
              <a:buSzPts val="1800"/>
              <a:buFont typeface="Arial"/>
              <a:buChar char="•"/>
              <a:defRPr b="1" i="0" sz="18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accent2"/>
              </a:buClr>
              <a:buSzPts val="1600"/>
              <a:buFont typeface="Arial"/>
              <a:buChar char="•"/>
              <a:defRPr b="0" i="0" sz="1600" u="none" cap="none" strike="noStrike">
                <a:solidFill>
                  <a:schemeClr val="dk1"/>
                </a:solidFill>
                <a:latin typeface="Arial"/>
                <a:ea typeface="Arial"/>
                <a:cs typeface="Arial"/>
                <a:sym typeface="Arial"/>
              </a:defRPr>
            </a:lvl4pPr>
            <a:lvl5pPr lvl="4" marR="0" rtl="0" algn="l">
              <a:lnSpc>
                <a:spcPct val="90000"/>
              </a:lnSpc>
              <a:spcBef>
                <a:spcPts val="800"/>
              </a:spcBef>
              <a:spcAft>
                <a:spcPts val="0"/>
              </a:spcAft>
              <a:buClr>
                <a:schemeClr val="accent1"/>
              </a:buClr>
              <a:buSzPts val="2000"/>
              <a:buFont typeface="Arial"/>
              <a:buNone/>
              <a:defRPr b="1" i="0" sz="2000" u="none" cap="none" strike="noStrike">
                <a:solidFill>
                  <a:schemeClr val="accent1"/>
                </a:solidFill>
                <a:latin typeface="Arial"/>
                <a:ea typeface="Arial"/>
                <a:cs typeface="Arial"/>
                <a:sym typeface="Arial"/>
              </a:defRPr>
            </a:lvl5pPr>
            <a:lvl6pPr lvl="5" marR="0" rtl="0" algn="l">
              <a:lnSpc>
                <a:spcPct val="90000"/>
              </a:lnSpc>
              <a:spcBef>
                <a:spcPts val="500"/>
              </a:spcBef>
              <a:spcAft>
                <a:spcPts val="0"/>
              </a:spcAft>
              <a:buClr>
                <a:srgbClr val="FF0000"/>
              </a:buClr>
              <a:buSzPts val="1800"/>
              <a:buFont typeface="Arial"/>
              <a:buChar char="•"/>
              <a:defRPr b="0" i="0" sz="1800" u="none" cap="none" strike="noStrike">
                <a:solidFill>
                  <a:srgbClr val="FF0000"/>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61" name="Google Shape;461;p6"/>
          <p:cNvSpPr txBox="1"/>
          <p:nvPr>
            <p:ph idx="1" type="body"/>
          </p:nvPr>
        </p:nvSpPr>
        <p:spPr>
          <a:xfrm>
            <a:off x="6455234" y="2263939"/>
            <a:ext cx="4471468" cy="369877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62" name="Google Shape;462;p6"/>
          <p:cNvGrpSpPr/>
          <p:nvPr/>
        </p:nvGrpSpPr>
        <p:grpSpPr>
          <a:xfrm>
            <a:off x="-2040904" y="3988723"/>
            <a:ext cx="1872208" cy="2902681"/>
            <a:chOff x="6195941" y="562596"/>
            <a:chExt cx="1872208" cy="2902681"/>
          </a:xfrm>
        </p:grpSpPr>
        <p:grpSp>
          <p:nvGrpSpPr>
            <p:cNvPr id="463" name="Google Shape;463;p6"/>
            <p:cNvGrpSpPr/>
            <p:nvPr/>
          </p:nvGrpSpPr>
          <p:grpSpPr>
            <a:xfrm>
              <a:off x="6195941" y="832626"/>
              <a:ext cx="1872208" cy="2632651"/>
              <a:chOff x="-1872716" y="660661"/>
              <a:chExt cx="1872208" cy="1974490"/>
            </a:xfrm>
          </p:grpSpPr>
          <p:sp>
            <p:nvSpPr>
              <p:cNvPr id="464" name="Google Shape;464;p6"/>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465" name="Google Shape;465;p6"/>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466" name="Google Shape;466;p6"/>
            <p:cNvGrpSpPr/>
            <p:nvPr/>
          </p:nvGrpSpPr>
          <p:grpSpPr>
            <a:xfrm>
              <a:off x="6303954" y="562596"/>
              <a:ext cx="540060" cy="540060"/>
              <a:chOff x="6303954" y="562596"/>
              <a:chExt cx="540060" cy="540060"/>
            </a:xfrm>
          </p:grpSpPr>
          <p:sp>
            <p:nvSpPr>
              <p:cNvPr id="467" name="Google Shape;467;p6"/>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468" name="Google Shape;468;p6"/>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469" name="Google Shape;469;p6"/>
          <p:cNvSpPr/>
          <p:nvPr/>
        </p:nvSpPr>
        <p:spPr>
          <a:xfrm>
            <a:off x="6170723" y="2356638"/>
            <a:ext cx="5827212" cy="4080744"/>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470" name="Google Shape;470;p6"/>
          <p:cNvGrpSpPr/>
          <p:nvPr/>
        </p:nvGrpSpPr>
        <p:grpSpPr>
          <a:xfrm>
            <a:off x="10555200" y="295200"/>
            <a:ext cx="1192705" cy="478800"/>
            <a:chOff x="1899" y="899"/>
            <a:chExt cx="4165" cy="1672"/>
          </a:xfrm>
        </p:grpSpPr>
        <p:sp>
          <p:nvSpPr>
            <p:cNvPr id="471" name="Google Shape;471;p6"/>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2" name="Google Shape;472;p6"/>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3" name="Google Shape;473;p6"/>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 name="Google Shape;474;p6"/>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 name="Google Shape;475;p6"/>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 name="Google Shape;476;p6"/>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 name="Google Shape;477;p6"/>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 name="Google Shape;478;p6"/>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 name="Google Shape;479;p6"/>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 name="Google Shape;480;p6"/>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 name="Google Shape;481;p6"/>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 name="Google Shape;482;p6"/>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3" name="Google Shape;483;p6"/>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4" name="Google Shape;484;p6"/>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5" name="Google Shape;485;p6"/>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 name="Google Shape;486;p6"/>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 name="Google Shape;487;p6"/>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 name="Google Shape;488;p6"/>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 name="Google Shape;489;p6"/>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 name="Google Shape;490;p6"/>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 name="Google Shape;491;p6"/>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 name="Google Shape;492;p6"/>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 name="Google Shape;493;p6"/>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 name="Google Shape;494;p6"/>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5" name="Google Shape;495;p6"/>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6" name="Google Shape;496;p6"/>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7" name="Google Shape;497;p6"/>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8" name="Google Shape;498;p6"/>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9" name="Google Shape;499;p6"/>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0" name="Google Shape;500;p6"/>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1" name="Google Shape;501;p6"/>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2" name="Google Shape;502;p6"/>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3" name="Google Shape;503;p6"/>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4" name="Google Shape;504;p6"/>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5" name="Google Shape;505;p6"/>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6" name="Google Shape;506;p6"/>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7" name="Google Shape;507;p6"/>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8" name="Google Shape;508;p6"/>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9" name="Google Shape;509;p6"/>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0" name="Google Shape;510;p6"/>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1" name="Google Shape;511;p6"/>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2" name="Google Shape;512;p6"/>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3" name="Google Shape;513;p6"/>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4" name="Google Shape;514;p6"/>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5" name="Google Shape;515;p6"/>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6" name="Google Shape;516;p6"/>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7" name="Google Shape;517;p6"/>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8" name="Google Shape;518;p6"/>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9" name="Google Shape;519;p6"/>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0" name="Google Shape;520;p6"/>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1" name="Google Shape;521;p6"/>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2" name="Google Shape;522;p6"/>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3" name="Google Shape;523;p6"/>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4" name="Google Shape;524;p6"/>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5" name="Google Shape;525;p6"/>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6" name="Google Shape;526;p6"/>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7" name="Google Shape;527;p6"/>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8" name="Google Shape;528;p6"/>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9" name="Google Shape;529;p6"/>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0" name="Google Shape;530;p6"/>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1" name="Google Shape;531;p6"/>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2" name="Google Shape;532;p6"/>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3" name="Google Shape;533;p6"/>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4" name="Google Shape;534;p6"/>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5" name="Google Shape;535;p6"/>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6" name="Google Shape;536;p6"/>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7" name="Google Shape;537;p6"/>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8" name="Google Shape;538;p6"/>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9" name="Google Shape;539;p6"/>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0" name="Google Shape;540;p6"/>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1" name="Google Shape;541;p6"/>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2" name="Google Shape;542;p6"/>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3" name="Google Shape;543;p6"/>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4" name="Google Shape;544;p6"/>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5" name="Google Shape;545;p6"/>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6" name="Google Shape;546;p6"/>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7" name="Google Shape;547;p6"/>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8" name="Google Shape;548;p6"/>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9" name="Google Shape;549;p6"/>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0" name="Google Shape;550;p6"/>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1" name="Google Shape;551;p6"/>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2" name="Google Shape;552;p6"/>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3" name="Google Shape;553;p6"/>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4" name="Google Shape;554;p6"/>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5" name="Google Shape;555;p6"/>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6" name="Google Shape;556;p6"/>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7" name="Google Shape;557;p6"/>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8" name="Google Shape;558;p6"/>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9" name="Google Shape;559;p6"/>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0" name="Google Shape;560;p6"/>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1" name="Google Shape;561;p6"/>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2" name="Google Shape;562;p6"/>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3" name="Google Shape;563;p6"/>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64" name="Google Shape;564;p6"/>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65" name="Shape 565"/>
        <p:cNvGrpSpPr/>
        <p:nvPr/>
      </p:nvGrpSpPr>
      <p:grpSpPr>
        <a:xfrm>
          <a:off x="0" y="0"/>
          <a:ext cx="0" cy="0"/>
          <a:chOff x="0" y="0"/>
          <a:chExt cx="0" cy="0"/>
        </a:xfrm>
      </p:grpSpPr>
      <p:sp>
        <p:nvSpPr>
          <p:cNvPr id="566" name="Google Shape;566;p7"/>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7" name="Google Shape;567;p7"/>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8" name="Google Shape;568;p7"/>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break: White">
  <p:cSld name="Section break: White">
    <p:bg>
      <p:bgPr>
        <a:solidFill>
          <a:schemeClr val="dk2"/>
        </a:solidFill>
      </p:bgPr>
    </p:bg>
    <p:spTree>
      <p:nvGrpSpPr>
        <p:cNvPr id="569" name="Shape 569"/>
        <p:cNvGrpSpPr/>
        <p:nvPr/>
      </p:nvGrpSpPr>
      <p:grpSpPr>
        <a:xfrm>
          <a:off x="0" y="0"/>
          <a:ext cx="0" cy="0"/>
          <a:chOff x="0" y="0"/>
          <a:chExt cx="0" cy="0"/>
        </a:xfrm>
      </p:grpSpPr>
      <p:sp>
        <p:nvSpPr>
          <p:cNvPr id="570" name="Google Shape;570;p8"/>
          <p:cNvSpPr/>
          <p:nvPr/>
        </p:nvSpPr>
        <p:spPr>
          <a:xfrm>
            <a:off x="-3600" y="0"/>
            <a:ext cx="12204703" cy="686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1" name="Google Shape;571;p8"/>
          <p:cNvSpPr/>
          <p:nvPr/>
        </p:nvSpPr>
        <p:spPr>
          <a:xfrm>
            <a:off x="19653" y="1204484"/>
            <a:ext cx="6588734" cy="5653516"/>
          </a:xfrm>
          <a:custGeom>
            <a:rect b="b" l="l" r="r" t="t"/>
            <a:pathLst>
              <a:path extrusionOk="0" h="1406" w="1639">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72" name="Google Shape;572;p8"/>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3" name="Google Shape;573;p8"/>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4" name="Google Shape;574;p8"/>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75" name="Google Shape;575;p8"/>
          <p:cNvSpPr txBox="1"/>
          <p:nvPr>
            <p:ph type="title"/>
          </p:nvPr>
        </p:nvSpPr>
        <p:spPr>
          <a:xfrm>
            <a:off x="6231333" y="2456476"/>
            <a:ext cx="4624582" cy="1346764"/>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6" name="Google Shape;576;p8"/>
          <p:cNvSpPr txBox="1"/>
          <p:nvPr>
            <p:ph idx="1" type="body"/>
          </p:nvPr>
        </p:nvSpPr>
        <p:spPr>
          <a:xfrm>
            <a:off x="6231333" y="4092463"/>
            <a:ext cx="4624582" cy="87777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sz="2000">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577" name="Google Shape;577;p8"/>
          <p:cNvGrpSpPr/>
          <p:nvPr/>
        </p:nvGrpSpPr>
        <p:grpSpPr>
          <a:xfrm>
            <a:off x="6231333" y="1276557"/>
            <a:ext cx="2026702" cy="813600"/>
            <a:chOff x="1899" y="899"/>
            <a:chExt cx="4165" cy="1672"/>
          </a:xfrm>
        </p:grpSpPr>
        <p:sp>
          <p:nvSpPr>
            <p:cNvPr id="578" name="Google Shape;578;p8"/>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79" name="Google Shape;579;p8"/>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0" name="Google Shape;580;p8"/>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1" name="Google Shape;581;p8"/>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2" name="Google Shape;582;p8"/>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3" name="Google Shape;583;p8"/>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4" name="Google Shape;584;p8"/>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5" name="Google Shape;585;p8"/>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6" name="Google Shape;586;p8"/>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7" name="Google Shape;587;p8"/>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8" name="Google Shape;588;p8"/>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9" name="Google Shape;589;p8"/>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0" name="Google Shape;590;p8"/>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1" name="Google Shape;591;p8"/>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2" name="Google Shape;592;p8"/>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3" name="Google Shape;593;p8"/>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4" name="Google Shape;594;p8"/>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5" name="Google Shape;595;p8"/>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6" name="Google Shape;596;p8"/>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7" name="Google Shape;597;p8"/>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8" name="Google Shape;598;p8"/>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9" name="Google Shape;599;p8"/>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0" name="Google Shape;600;p8"/>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1" name="Google Shape;601;p8"/>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2" name="Google Shape;602;p8"/>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3" name="Google Shape;603;p8"/>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4" name="Google Shape;604;p8"/>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5" name="Google Shape;605;p8"/>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6" name="Google Shape;606;p8"/>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7" name="Google Shape;607;p8"/>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8" name="Google Shape;608;p8"/>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9" name="Google Shape;609;p8"/>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0" name="Google Shape;610;p8"/>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1" name="Google Shape;611;p8"/>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2" name="Google Shape;612;p8"/>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3" name="Google Shape;613;p8"/>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4" name="Google Shape;614;p8"/>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5" name="Google Shape;615;p8"/>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6" name="Google Shape;616;p8"/>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7" name="Google Shape;617;p8"/>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8" name="Google Shape;618;p8"/>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9" name="Google Shape;619;p8"/>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0" name="Google Shape;620;p8"/>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1" name="Google Shape;621;p8"/>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2" name="Google Shape;622;p8"/>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3" name="Google Shape;623;p8"/>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4" name="Google Shape;624;p8"/>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5" name="Google Shape;625;p8"/>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6" name="Google Shape;626;p8"/>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7" name="Google Shape;627;p8"/>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8" name="Google Shape;628;p8"/>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9" name="Google Shape;629;p8"/>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0" name="Google Shape;630;p8"/>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1" name="Google Shape;631;p8"/>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2" name="Google Shape;632;p8"/>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3" name="Google Shape;633;p8"/>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4" name="Google Shape;634;p8"/>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5" name="Google Shape;635;p8"/>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6" name="Google Shape;636;p8"/>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7" name="Google Shape;637;p8"/>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8" name="Google Shape;638;p8"/>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9" name="Google Shape;639;p8"/>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0" name="Google Shape;640;p8"/>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1" name="Google Shape;641;p8"/>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2" name="Google Shape;642;p8"/>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3" name="Google Shape;643;p8"/>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4" name="Google Shape;644;p8"/>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5" name="Google Shape;645;p8"/>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6" name="Google Shape;646;p8"/>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7" name="Google Shape;647;p8"/>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8" name="Google Shape;648;p8"/>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9" name="Google Shape;649;p8"/>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0" name="Google Shape;650;p8"/>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1" name="Google Shape;651;p8"/>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2" name="Google Shape;652;p8"/>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3" name="Google Shape;653;p8"/>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4" name="Google Shape;654;p8"/>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5" name="Google Shape;655;p8"/>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6" name="Google Shape;656;p8"/>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7" name="Google Shape;657;p8"/>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8" name="Google Shape;658;p8"/>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9" name="Google Shape;659;p8"/>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0" name="Google Shape;660;p8"/>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1" name="Google Shape;661;p8"/>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2" name="Google Shape;662;p8"/>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3" name="Google Shape;663;p8"/>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4" name="Google Shape;664;p8"/>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5" name="Google Shape;665;p8"/>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6" name="Google Shape;666;p8"/>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7" name="Google Shape;667;p8"/>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8" name="Google Shape;668;p8"/>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9" name="Google Shape;669;p8"/>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0" name="Google Shape;670;p8"/>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71" name="Google Shape;671;p8"/>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83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break">
  <p:cSld name="Section break">
    <p:bg>
      <p:bgPr>
        <a:solidFill>
          <a:schemeClr val="dk2"/>
        </a:solidFill>
      </p:bgPr>
    </p:bg>
    <p:spTree>
      <p:nvGrpSpPr>
        <p:cNvPr id="672" name="Shape 672"/>
        <p:cNvGrpSpPr/>
        <p:nvPr/>
      </p:nvGrpSpPr>
      <p:grpSpPr>
        <a:xfrm>
          <a:off x="0" y="0"/>
          <a:ext cx="0" cy="0"/>
          <a:chOff x="0" y="0"/>
          <a:chExt cx="0" cy="0"/>
        </a:xfrm>
      </p:grpSpPr>
      <p:sp>
        <p:nvSpPr>
          <p:cNvPr id="673" name="Google Shape;673;p9"/>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4" name="Google Shape;674;p9"/>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5" name="Google Shape;675;p9"/>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676" name="Google Shape;676;p9"/>
          <p:cNvGrpSpPr/>
          <p:nvPr/>
        </p:nvGrpSpPr>
        <p:grpSpPr>
          <a:xfrm>
            <a:off x="6231333" y="1276582"/>
            <a:ext cx="2026639" cy="813575"/>
            <a:chOff x="1899" y="899"/>
            <a:chExt cx="4165" cy="1672"/>
          </a:xfrm>
        </p:grpSpPr>
        <p:sp>
          <p:nvSpPr>
            <p:cNvPr id="677" name="Google Shape;677;p9"/>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8" name="Google Shape;678;p9"/>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9" name="Google Shape;679;p9"/>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0" name="Google Shape;680;p9"/>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1" name="Google Shape;681;p9"/>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2" name="Google Shape;682;p9"/>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3" name="Google Shape;683;p9"/>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4" name="Google Shape;684;p9"/>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5" name="Google Shape;685;p9"/>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6" name="Google Shape;686;p9"/>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7" name="Google Shape;687;p9"/>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8" name="Google Shape;688;p9"/>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9" name="Google Shape;689;p9"/>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0" name="Google Shape;690;p9"/>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1" name="Google Shape;691;p9"/>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2" name="Google Shape;692;p9"/>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3" name="Google Shape;693;p9"/>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4" name="Google Shape;694;p9"/>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5" name="Google Shape;695;p9"/>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6" name="Google Shape;696;p9"/>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7" name="Google Shape;697;p9"/>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8" name="Google Shape;698;p9"/>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9" name="Google Shape;699;p9"/>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0" name="Google Shape;700;p9"/>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1" name="Google Shape;701;p9"/>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2" name="Google Shape;702;p9"/>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3" name="Google Shape;703;p9"/>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4" name="Google Shape;704;p9"/>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5" name="Google Shape;705;p9"/>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6" name="Google Shape;706;p9"/>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7" name="Google Shape;707;p9"/>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8" name="Google Shape;708;p9"/>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9" name="Google Shape;709;p9"/>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0" name="Google Shape;710;p9"/>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1" name="Google Shape;711;p9"/>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2" name="Google Shape;712;p9"/>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3" name="Google Shape;713;p9"/>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4" name="Google Shape;714;p9"/>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5" name="Google Shape;715;p9"/>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6" name="Google Shape;716;p9"/>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7" name="Google Shape;717;p9"/>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8" name="Google Shape;718;p9"/>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9" name="Google Shape;719;p9"/>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0" name="Google Shape;720;p9"/>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1" name="Google Shape;721;p9"/>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2" name="Google Shape;722;p9"/>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3" name="Google Shape;723;p9"/>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4" name="Google Shape;724;p9"/>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5" name="Google Shape;725;p9"/>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6" name="Google Shape;726;p9"/>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7" name="Google Shape;727;p9"/>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8" name="Google Shape;728;p9"/>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9" name="Google Shape;729;p9"/>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0" name="Google Shape;730;p9"/>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1" name="Google Shape;731;p9"/>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2" name="Google Shape;732;p9"/>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3" name="Google Shape;733;p9"/>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4" name="Google Shape;734;p9"/>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5" name="Google Shape;735;p9"/>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6" name="Google Shape;736;p9"/>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7" name="Google Shape;737;p9"/>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8" name="Google Shape;738;p9"/>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9" name="Google Shape;739;p9"/>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0" name="Google Shape;740;p9"/>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1" name="Google Shape;741;p9"/>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2" name="Google Shape;742;p9"/>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3" name="Google Shape;743;p9"/>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4" name="Google Shape;744;p9"/>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5" name="Google Shape;745;p9"/>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6" name="Google Shape;746;p9"/>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7" name="Google Shape;747;p9"/>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8" name="Google Shape;748;p9"/>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9" name="Google Shape;749;p9"/>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0" name="Google Shape;750;p9"/>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1" name="Google Shape;751;p9"/>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2" name="Google Shape;752;p9"/>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3" name="Google Shape;753;p9"/>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4" name="Google Shape;754;p9"/>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5" name="Google Shape;755;p9"/>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6" name="Google Shape;756;p9"/>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7" name="Google Shape;757;p9"/>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8" name="Google Shape;758;p9"/>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9" name="Google Shape;759;p9"/>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0" name="Google Shape;760;p9"/>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1" name="Google Shape;761;p9"/>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2" name="Google Shape;762;p9"/>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3" name="Google Shape;763;p9"/>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4" name="Google Shape;764;p9"/>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5" name="Google Shape;765;p9"/>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6" name="Google Shape;766;p9"/>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7" name="Google Shape;767;p9"/>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8" name="Google Shape;768;p9"/>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9" name="Google Shape;769;p9"/>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70" name="Google Shape;770;p9"/>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771" name="Google Shape;771;p9"/>
          <p:cNvSpPr txBox="1"/>
          <p:nvPr>
            <p:ph type="title"/>
          </p:nvPr>
        </p:nvSpPr>
        <p:spPr>
          <a:xfrm>
            <a:off x="6231333" y="2456476"/>
            <a:ext cx="4624582" cy="1346764"/>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2" name="Google Shape;772;p9"/>
          <p:cNvSpPr txBox="1"/>
          <p:nvPr>
            <p:ph idx="1" type="body"/>
          </p:nvPr>
        </p:nvSpPr>
        <p:spPr>
          <a:xfrm>
            <a:off x="6231333" y="4092463"/>
            <a:ext cx="4624582" cy="87777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sz="2000">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773" name="Google Shape;773;p9"/>
          <p:cNvGrpSpPr/>
          <p:nvPr/>
        </p:nvGrpSpPr>
        <p:grpSpPr>
          <a:xfrm>
            <a:off x="-1932891" y="195833"/>
            <a:ext cx="1368152" cy="2725764"/>
            <a:chOff x="-1555624" y="1196393"/>
            <a:chExt cx="1368152" cy="2725764"/>
          </a:xfrm>
        </p:grpSpPr>
        <p:grpSp>
          <p:nvGrpSpPr>
            <p:cNvPr id="774" name="Google Shape;774;p9"/>
            <p:cNvGrpSpPr/>
            <p:nvPr/>
          </p:nvGrpSpPr>
          <p:grpSpPr>
            <a:xfrm>
              <a:off x="-1555624" y="1488707"/>
              <a:ext cx="1368152" cy="2433450"/>
              <a:chOff x="-1836712" y="3275837"/>
              <a:chExt cx="1368152" cy="2433450"/>
            </a:xfrm>
          </p:grpSpPr>
          <p:sp>
            <p:nvSpPr>
              <p:cNvPr id="775" name="Google Shape;775;p9"/>
              <p:cNvSpPr txBox="1"/>
              <p:nvPr/>
            </p:nvSpPr>
            <p:spPr>
              <a:xfrm>
                <a:off x="-1836712" y="3677962"/>
                <a:ext cx="1368152" cy="20313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background 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&gt;Solid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&gt;choose a colour from the top line of the colour palette. Avoid setting the background colour the same as your font colour.</a:t>
                </a:r>
                <a:endParaRPr b="0" i="0" sz="1400" u="none" cap="none" strike="noStrike">
                  <a:solidFill>
                    <a:srgbClr val="000000"/>
                  </a:solidFill>
                  <a:latin typeface="Arial"/>
                  <a:ea typeface="Arial"/>
                  <a:cs typeface="Arial"/>
                  <a:sym typeface="Arial"/>
                </a:endParaRPr>
              </a:p>
            </p:txBody>
          </p:sp>
          <p:pic>
            <p:nvPicPr>
              <p:cNvPr descr="icon_information-white.png" id="776" name="Google Shape;776;p9"/>
              <p:cNvPicPr preferRelativeResize="0"/>
              <p:nvPr/>
            </p:nvPicPr>
            <p:blipFill rotWithShape="1">
              <a:blip r:embed="rId2">
                <a:alphaModFix/>
              </a:blip>
              <a:srcRect b="0" l="0" r="0" t="0"/>
              <a:stretch/>
            </p:blipFill>
            <p:spPr>
              <a:xfrm>
                <a:off x="-1728699" y="3275837"/>
                <a:ext cx="121592" cy="320113"/>
              </a:xfrm>
              <a:prstGeom prst="rect">
                <a:avLst/>
              </a:prstGeom>
              <a:noFill/>
              <a:ln>
                <a:noFill/>
              </a:ln>
            </p:spPr>
          </p:pic>
        </p:grpSp>
        <p:pic>
          <p:nvPicPr>
            <p:cNvPr descr="fill.png" id="777" name="Google Shape;777;p9"/>
            <p:cNvPicPr preferRelativeResize="0"/>
            <p:nvPr/>
          </p:nvPicPr>
          <p:blipFill rotWithShape="1">
            <a:blip r:embed="rId3">
              <a:alphaModFix/>
            </a:blip>
            <a:srcRect b="0" l="0" r="0" t="0"/>
            <a:stretch/>
          </p:blipFill>
          <p:spPr>
            <a:xfrm>
              <a:off x="-1368152" y="1304800"/>
              <a:ext cx="324000" cy="324000"/>
            </a:xfrm>
            <a:prstGeom prst="rect">
              <a:avLst/>
            </a:prstGeom>
            <a:noFill/>
            <a:ln>
              <a:noFill/>
            </a:ln>
          </p:spPr>
        </p:pic>
        <p:sp>
          <p:nvSpPr>
            <p:cNvPr id="778" name="Google Shape;778;p9"/>
            <p:cNvSpPr/>
            <p:nvPr/>
          </p:nvSpPr>
          <p:spPr>
            <a:xfrm>
              <a:off x="-1473415" y="1196393"/>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79" name="Google Shape;779;p9"/>
          <p:cNvSpPr/>
          <p:nvPr/>
        </p:nvSpPr>
        <p:spPr>
          <a:xfrm>
            <a:off x="19653" y="1204484"/>
            <a:ext cx="6588734" cy="5653516"/>
          </a:xfrm>
          <a:custGeom>
            <a:rect b="b" l="l" r="r" t="t"/>
            <a:pathLst>
              <a:path extrusionOk="0" h="1406" w="1639">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transition spd="slow">
    <p:fade thruBlk="1"/>
  </p:transition>
  <p:extLst>
    <p:ext uri="{DCECCB84-F9BA-43D5-87BE-67443E8EF086}">
      <p15:sldGuideLst>
        <p15:guide id="1" orient="horz" pos="2160">
          <p15:clr>
            <a:srgbClr val="FBAE40"/>
          </p15:clr>
        </p15:guide>
        <p15:guide id="2" pos="68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image">
  <p:cSld name="Title, content and image">
    <p:bg>
      <p:bgPr>
        <a:solidFill>
          <a:schemeClr val="dk2"/>
        </a:solidFill>
      </p:bgPr>
    </p:bg>
    <p:spTree>
      <p:nvGrpSpPr>
        <p:cNvPr id="780" name="Shape 780"/>
        <p:cNvGrpSpPr/>
        <p:nvPr/>
      </p:nvGrpSpPr>
      <p:grpSpPr>
        <a:xfrm>
          <a:off x="0" y="0"/>
          <a:ext cx="0" cy="0"/>
          <a:chOff x="0" y="0"/>
          <a:chExt cx="0" cy="0"/>
        </a:xfrm>
      </p:grpSpPr>
      <p:sp>
        <p:nvSpPr>
          <p:cNvPr id="781" name="Google Shape;781;p10"/>
          <p:cNvSpPr txBox="1"/>
          <p:nvPr>
            <p:ph type="title"/>
          </p:nvPr>
        </p:nvSpPr>
        <p:spPr>
          <a:xfrm>
            <a:off x="6456039" y="897616"/>
            <a:ext cx="5256581" cy="793072"/>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2" name="Google Shape;782;p10"/>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3" name="Google Shape;783;p10"/>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4" name="Google Shape;784;p10"/>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785" name="Google Shape;785;p10"/>
          <p:cNvSpPr/>
          <p:nvPr>
            <p:ph idx="2" type="pic"/>
          </p:nvPr>
        </p:nvSpPr>
        <p:spPr>
          <a:xfrm>
            <a:off x="-9526" y="0"/>
            <a:ext cx="6105552" cy="6858000"/>
          </a:xfrm>
          <a:prstGeom prst="rect">
            <a:avLst/>
          </a:prstGeom>
          <a:noFill/>
          <a:ln>
            <a:noFill/>
          </a:ln>
        </p:spPr>
        <p:txBody>
          <a:bodyPr anchorCtr="0" anchor="ctr" bIns="0" lIns="0" spcFirstLastPara="1" rIns="0" wrap="square" tIns="0">
            <a:noAutofit/>
          </a:bodyPr>
          <a:lstStyle>
            <a:lvl1pPr lvl="0" marR="0" rtl="0" algn="ctr">
              <a:lnSpc>
                <a:spcPct val="90000"/>
              </a:lnSpc>
              <a:spcBef>
                <a:spcPts val="4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2"/>
              </a:buClr>
              <a:buSzPts val="1800"/>
              <a:buFont typeface="Arial"/>
              <a:buChar char="•"/>
              <a:defRPr b="1" i="0" sz="18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accent2"/>
              </a:buClr>
              <a:buSzPts val="1600"/>
              <a:buFont typeface="Arial"/>
              <a:buChar char="•"/>
              <a:defRPr b="0" i="0" sz="1600" u="none" cap="none" strike="noStrike">
                <a:solidFill>
                  <a:schemeClr val="dk1"/>
                </a:solidFill>
                <a:latin typeface="Arial"/>
                <a:ea typeface="Arial"/>
                <a:cs typeface="Arial"/>
                <a:sym typeface="Arial"/>
              </a:defRPr>
            </a:lvl4pPr>
            <a:lvl5pPr lvl="4" marR="0" rtl="0" algn="l">
              <a:lnSpc>
                <a:spcPct val="90000"/>
              </a:lnSpc>
              <a:spcBef>
                <a:spcPts val="800"/>
              </a:spcBef>
              <a:spcAft>
                <a:spcPts val="0"/>
              </a:spcAft>
              <a:buClr>
                <a:schemeClr val="accent1"/>
              </a:buClr>
              <a:buSzPts val="2000"/>
              <a:buFont typeface="Arial"/>
              <a:buNone/>
              <a:defRPr b="1" i="0" sz="2000" u="none" cap="none" strike="noStrike">
                <a:solidFill>
                  <a:schemeClr val="accent1"/>
                </a:solidFill>
                <a:latin typeface="Arial"/>
                <a:ea typeface="Arial"/>
                <a:cs typeface="Arial"/>
                <a:sym typeface="Arial"/>
              </a:defRPr>
            </a:lvl5pPr>
            <a:lvl6pPr lvl="5" marR="0" rtl="0" algn="l">
              <a:lnSpc>
                <a:spcPct val="90000"/>
              </a:lnSpc>
              <a:spcBef>
                <a:spcPts val="500"/>
              </a:spcBef>
              <a:spcAft>
                <a:spcPts val="0"/>
              </a:spcAft>
              <a:buClr>
                <a:srgbClr val="FF0000"/>
              </a:buClr>
              <a:buSzPts val="1800"/>
              <a:buFont typeface="Arial"/>
              <a:buChar char="•"/>
              <a:defRPr b="0" i="0" sz="1800" u="none" cap="none" strike="noStrike">
                <a:solidFill>
                  <a:srgbClr val="FF0000"/>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86" name="Google Shape;786;p10"/>
          <p:cNvSpPr txBox="1"/>
          <p:nvPr>
            <p:ph idx="1" type="body"/>
          </p:nvPr>
        </p:nvSpPr>
        <p:spPr>
          <a:xfrm>
            <a:off x="6455234" y="2263939"/>
            <a:ext cx="4471468" cy="369877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787" name="Google Shape;787;p10"/>
          <p:cNvGrpSpPr/>
          <p:nvPr/>
        </p:nvGrpSpPr>
        <p:grpSpPr>
          <a:xfrm>
            <a:off x="-2040904" y="3988723"/>
            <a:ext cx="1872208" cy="2902681"/>
            <a:chOff x="6195941" y="562596"/>
            <a:chExt cx="1872208" cy="2902681"/>
          </a:xfrm>
        </p:grpSpPr>
        <p:grpSp>
          <p:nvGrpSpPr>
            <p:cNvPr id="788" name="Google Shape;788;p10"/>
            <p:cNvGrpSpPr/>
            <p:nvPr/>
          </p:nvGrpSpPr>
          <p:grpSpPr>
            <a:xfrm>
              <a:off x="6195941" y="832626"/>
              <a:ext cx="1872208" cy="2632651"/>
              <a:chOff x="-1872716" y="660661"/>
              <a:chExt cx="1872208" cy="1974490"/>
            </a:xfrm>
          </p:grpSpPr>
          <p:sp>
            <p:nvSpPr>
              <p:cNvPr id="789" name="Google Shape;789;p10"/>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790" name="Google Shape;790;p10"/>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791" name="Google Shape;791;p10"/>
            <p:cNvGrpSpPr/>
            <p:nvPr/>
          </p:nvGrpSpPr>
          <p:grpSpPr>
            <a:xfrm>
              <a:off x="6303954" y="562596"/>
              <a:ext cx="540060" cy="540060"/>
              <a:chOff x="6303954" y="562596"/>
              <a:chExt cx="540060" cy="540060"/>
            </a:xfrm>
          </p:grpSpPr>
          <p:sp>
            <p:nvSpPr>
              <p:cNvPr id="792" name="Google Shape;792;p10"/>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793" name="Google Shape;793;p10"/>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grpSp>
        <p:nvGrpSpPr>
          <p:cNvPr id="794" name="Google Shape;794;p10"/>
          <p:cNvGrpSpPr/>
          <p:nvPr/>
        </p:nvGrpSpPr>
        <p:grpSpPr>
          <a:xfrm>
            <a:off x="-1932891" y="195833"/>
            <a:ext cx="1368152" cy="2725764"/>
            <a:chOff x="-1555624" y="1196393"/>
            <a:chExt cx="1368152" cy="2725764"/>
          </a:xfrm>
        </p:grpSpPr>
        <p:grpSp>
          <p:nvGrpSpPr>
            <p:cNvPr id="795" name="Google Shape;795;p10"/>
            <p:cNvGrpSpPr/>
            <p:nvPr/>
          </p:nvGrpSpPr>
          <p:grpSpPr>
            <a:xfrm>
              <a:off x="-1555624" y="1488707"/>
              <a:ext cx="1368152" cy="2433450"/>
              <a:chOff x="-1836712" y="3275837"/>
              <a:chExt cx="1368152" cy="2433450"/>
            </a:xfrm>
          </p:grpSpPr>
          <p:sp>
            <p:nvSpPr>
              <p:cNvPr id="796" name="Google Shape;796;p10"/>
              <p:cNvSpPr txBox="1"/>
              <p:nvPr/>
            </p:nvSpPr>
            <p:spPr>
              <a:xfrm>
                <a:off x="-1836712" y="3677962"/>
                <a:ext cx="1368152" cy="20313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background 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&gt;Solid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&gt;choose a colour from the top line of the colour palette. Avoid setting the background colour the same as your font colour.</a:t>
                </a:r>
                <a:endParaRPr b="0" i="0" sz="1400" u="none" cap="none" strike="noStrike">
                  <a:solidFill>
                    <a:srgbClr val="000000"/>
                  </a:solidFill>
                  <a:latin typeface="Arial"/>
                  <a:ea typeface="Arial"/>
                  <a:cs typeface="Arial"/>
                  <a:sym typeface="Arial"/>
                </a:endParaRPr>
              </a:p>
            </p:txBody>
          </p:sp>
          <p:pic>
            <p:nvPicPr>
              <p:cNvPr descr="icon_information-white.png" id="797" name="Google Shape;797;p10"/>
              <p:cNvPicPr preferRelativeResize="0"/>
              <p:nvPr/>
            </p:nvPicPr>
            <p:blipFill rotWithShape="1">
              <a:blip r:embed="rId2">
                <a:alphaModFix/>
              </a:blip>
              <a:srcRect b="0" l="0" r="0" t="0"/>
              <a:stretch/>
            </p:blipFill>
            <p:spPr>
              <a:xfrm>
                <a:off x="-1728699" y="3275837"/>
                <a:ext cx="121592" cy="320113"/>
              </a:xfrm>
              <a:prstGeom prst="rect">
                <a:avLst/>
              </a:prstGeom>
              <a:noFill/>
              <a:ln>
                <a:noFill/>
              </a:ln>
            </p:spPr>
          </p:pic>
        </p:grpSp>
        <p:pic>
          <p:nvPicPr>
            <p:cNvPr descr="fill.png" id="798" name="Google Shape;798;p10"/>
            <p:cNvPicPr preferRelativeResize="0"/>
            <p:nvPr/>
          </p:nvPicPr>
          <p:blipFill rotWithShape="1">
            <a:blip r:embed="rId4">
              <a:alphaModFix/>
            </a:blip>
            <a:srcRect b="0" l="0" r="0" t="0"/>
            <a:stretch/>
          </p:blipFill>
          <p:spPr>
            <a:xfrm>
              <a:off x="-1368152" y="1304800"/>
              <a:ext cx="324000" cy="324000"/>
            </a:xfrm>
            <a:prstGeom prst="rect">
              <a:avLst/>
            </a:prstGeom>
            <a:noFill/>
            <a:ln>
              <a:noFill/>
            </a:ln>
          </p:spPr>
        </p:pic>
        <p:sp>
          <p:nvSpPr>
            <p:cNvPr id="799" name="Google Shape;799;p10"/>
            <p:cNvSpPr/>
            <p:nvPr/>
          </p:nvSpPr>
          <p:spPr>
            <a:xfrm>
              <a:off x="-1473415" y="1196393"/>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00" name="Google Shape;800;p10"/>
          <p:cNvSpPr/>
          <p:nvPr/>
        </p:nvSpPr>
        <p:spPr>
          <a:xfrm>
            <a:off x="6170723" y="2356638"/>
            <a:ext cx="5827212" cy="4080744"/>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801" name="Google Shape;801;p10"/>
          <p:cNvGrpSpPr/>
          <p:nvPr/>
        </p:nvGrpSpPr>
        <p:grpSpPr>
          <a:xfrm>
            <a:off x="10553375" y="296652"/>
            <a:ext cx="1195327" cy="479853"/>
            <a:chOff x="1899" y="899"/>
            <a:chExt cx="4165" cy="1672"/>
          </a:xfrm>
        </p:grpSpPr>
        <p:sp>
          <p:nvSpPr>
            <p:cNvPr id="802" name="Google Shape;802;p10"/>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3" name="Google Shape;803;p10"/>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4" name="Google Shape;804;p10"/>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5" name="Google Shape;805;p10"/>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6" name="Google Shape;806;p10"/>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7" name="Google Shape;807;p10"/>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8" name="Google Shape;808;p10"/>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9" name="Google Shape;809;p10"/>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0" name="Google Shape;810;p10"/>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1" name="Google Shape;811;p10"/>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2" name="Google Shape;812;p10"/>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3" name="Google Shape;813;p10"/>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4" name="Google Shape;814;p10"/>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5" name="Google Shape;815;p10"/>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6" name="Google Shape;816;p10"/>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7" name="Google Shape;817;p10"/>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8" name="Google Shape;818;p10"/>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9" name="Google Shape;819;p10"/>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0" name="Google Shape;820;p10"/>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1" name="Google Shape;821;p10"/>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2" name="Google Shape;822;p10"/>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3" name="Google Shape;823;p10"/>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4" name="Google Shape;824;p10"/>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5" name="Google Shape;825;p10"/>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6" name="Google Shape;826;p10"/>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7" name="Google Shape;827;p10"/>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8" name="Google Shape;828;p10"/>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9" name="Google Shape;829;p10"/>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0" name="Google Shape;830;p10"/>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1" name="Google Shape;831;p10"/>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2" name="Google Shape;832;p10"/>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3" name="Google Shape;833;p10"/>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4" name="Google Shape;834;p10"/>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5" name="Google Shape;835;p10"/>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6" name="Google Shape;836;p10"/>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7" name="Google Shape;837;p10"/>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8" name="Google Shape;838;p10"/>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9" name="Google Shape;839;p10"/>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0" name="Google Shape;840;p10"/>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1" name="Google Shape;841;p10"/>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2" name="Google Shape;842;p10"/>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3" name="Google Shape;843;p10"/>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4" name="Google Shape;844;p10"/>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5" name="Google Shape;845;p10"/>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6" name="Google Shape;846;p10"/>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7" name="Google Shape;847;p10"/>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8" name="Google Shape;848;p10"/>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9" name="Google Shape;849;p10"/>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0" name="Google Shape;850;p10"/>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1" name="Google Shape;851;p10"/>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2" name="Google Shape;852;p10"/>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3" name="Google Shape;853;p10"/>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4" name="Google Shape;854;p10"/>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5" name="Google Shape;855;p10"/>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6" name="Google Shape;856;p10"/>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7" name="Google Shape;857;p10"/>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8" name="Google Shape;858;p10"/>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9" name="Google Shape;859;p10"/>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0" name="Google Shape;860;p10"/>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1" name="Google Shape;861;p10"/>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2" name="Google Shape;862;p10"/>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3" name="Google Shape;863;p10"/>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4" name="Google Shape;864;p10"/>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5" name="Google Shape;865;p10"/>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6" name="Google Shape;866;p10"/>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7" name="Google Shape;867;p10"/>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8" name="Google Shape;868;p10"/>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9" name="Google Shape;869;p10"/>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0" name="Google Shape;870;p10"/>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1" name="Google Shape;871;p10"/>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2" name="Google Shape;872;p10"/>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3" name="Google Shape;873;p10"/>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4" name="Google Shape;874;p10"/>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5" name="Google Shape;875;p10"/>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6" name="Google Shape;876;p10"/>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7" name="Google Shape;877;p10"/>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8" name="Google Shape;878;p10"/>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9" name="Google Shape;879;p10"/>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0" name="Google Shape;880;p10"/>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1" name="Google Shape;881;p10"/>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2" name="Google Shape;882;p10"/>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3" name="Google Shape;883;p10"/>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4" name="Google Shape;884;p10"/>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5" name="Google Shape;885;p10"/>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6" name="Google Shape;886;p10"/>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7" name="Google Shape;887;p10"/>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8" name="Google Shape;888;p10"/>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9" name="Google Shape;889;p10"/>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0" name="Google Shape;890;p10"/>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1" name="Google Shape;891;p10"/>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2" name="Google Shape;892;p10"/>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3" name="Google Shape;893;p10"/>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4" name="Google Shape;894;p10"/>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895" name="Google Shape;895;p10"/>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Key messages">
  <p:cSld name="Key messages">
    <p:bg>
      <p:bgPr>
        <a:solidFill>
          <a:schemeClr val="dk2"/>
        </a:solidFill>
      </p:bgPr>
    </p:bg>
    <p:spTree>
      <p:nvGrpSpPr>
        <p:cNvPr id="896" name="Shape 896"/>
        <p:cNvGrpSpPr/>
        <p:nvPr/>
      </p:nvGrpSpPr>
      <p:grpSpPr>
        <a:xfrm>
          <a:off x="0" y="0"/>
          <a:ext cx="0" cy="0"/>
          <a:chOff x="0" y="0"/>
          <a:chExt cx="0" cy="0"/>
        </a:xfrm>
      </p:grpSpPr>
      <p:sp>
        <p:nvSpPr>
          <p:cNvPr id="897" name="Google Shape;897;p11"/>
          <p:cNvSpPr/>
          <p:nvPr/>
        </p:nvSpPr>
        <p:spPr>
          <a:xfrm>
            <a:off x="-1484219" y="417687"/>
            <a:ext cx="9820275" cy="687705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8" name="Google Shape;898;p11"/>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9" name="Google Shape;899;p11"/>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0" name="Google Shape;900;p11"/>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901" name="Google Shape;901;p11"/>
          <p:cNvSpPr txBox="1"/>
          <p:nvPr>
            <p:ph idx="1" type="body"/>
          </p:nvPr>
        </p:nvSpPr>
        <p:spPr>
          <a:xfrm>
            <a:off x="895571" y="3988722"/>
            <a:ext cx="2283713" cy="159459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lt1"/>
              </a:buClr>
              <a:buSzPts val="2000"/>
              <a:buNone/>
              <a:defRPr b="1">
                <a:solidFill>
                  <a:schemeClr val="lt1"/>
                </a:solidFill>
              </a:defRPr>
            </a:lvl1pPr>
            <a:lvl2pPr indent="-228600" lvl="1" marL="914400" algn="ctr">
              <a:lnSpc>
                <a:spcPct val="90000"/>
              </a:lnSpc>
              <a:spcBef>
                <a:spcPts val="400"/>
              </a:spcBef>
              <a:spcAft>
                <a:spcPts val="0"/>
              </a:spcAft>
              <a:buClr>
                <a:schemeClr val="lt1"/>
              </a:buClr>
              <a:buSzPts val="1800"/>
              <a:buNone/>
              <a:defRPr>
                <a:solidFill>
                  <a:schemeClr val="lt1"/>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902" name="Google Shape;902;p11"/>
          <p:cNvGrpSpPr/>
          <p:nvPr/>
        </p:nvGrpSpPr>
        <p:grpSpPr>
          <a:xfrm>
            <a:off x="10553375" y="296652"/>
            <a:ext cx="1195327" cy="479853"/>
            <a:chOff x="1899" y="899"/>
            <a:chExt cx="4165" cy="1672"/>
          </a:xfrm>
        </p:grpSpPr>
        <p:sp>
          <p:nvSpPr>
            <p:cNvPr id="903" name="Google Shape;903;p11"/>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4" name="Google Shape;904;p11"/>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5" name="Google Shape;905;p11"/>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6" name="Google Shape;906;p11"/>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7" name="Google Shape;907;p11"/>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8" name="Google Shape;908;p11"/>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9" name="Google Shape;909;p11"/>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0" name="Google Shape;910;p11"/>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1" name="Google Shape;911;p11"/>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2" name="Google Shape;912;p11"/>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3" name="Google Shape;913;p11"/>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4" name="Google Shape;914;p11"/>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5" name="Google Shape;915;p11"/>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6" name="Google Shape;916;p11"/>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7" name="Google Shape;917;p11"/>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8" name="Google Shape;918;p11"/>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9" name="Google Shape;919;p11"/>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0" name="Google Shape;920;p11"/>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1" name="Google Shape;921;p11"/>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2" name="Google Shape;922;p11"/>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3" name="Google Shape;923;p11"/>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4" name="Google Shape;924;p11"/>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5" name="Google Shape;925;p11"/>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6" name="Google Shape;926;p11"/>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7" name="Google Shape;927;p11"/>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8" name="Google Shape;928;p11"/>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9" name="Google Shape;929;p11"/>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0" name="Google Shape;930;p11"/>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1" name="Google Shape;931;p11"/>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2" name="Google Shape;932;p11"/>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3" name="Google Shape;933;p11"/>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4" name="Google Shape;934;p11"/>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5" name="Google Shape;935;p11"/>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6" name="Google Shape;936;p11"/>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7" name="Google Shape;937;p11"/>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8" name="Google Shape;938;p11"/>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9" name="Google Shape;939;p11"/>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0" name="Google Shape;940;p11"/>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1" name="Google Shape;941;p11"/>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2" name="Google Shape;942;p11"/>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3" name="Google Shape;943;p11"/>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4" name="Google Shape;944;p11"/>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5" name="Google Shape;945;p11"/>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6" name="Google Shape;946;p11"/>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7" name="Google Shape;947;p11"/>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8" name="Google Shape;948;p11"/>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9" name="Google Shape;949;p11"/>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0" name="Google Shape;950;p11"/>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1" name="Google Shape;951;p11"/>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2" name="Google Shape;952;p11"/>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3" name="Google Shape;953;p11"/>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4" name="Google Shape;954;p11"/>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5" name="Google Shape;955;p11"/>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6" name="Google Shape;956;p11"/>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7" name="Google Shape;957;p11"/>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8" name="Google Shape;958;p11"/>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9" name="Google Shape;959;p11"/>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0" name="Google Shape;960;p11"/>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1" name="Google Shape;961;p11"/>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2" name="Google Shape;962;p11"/>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3" name="Google Shape;963;p11"/>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4" name="Google Shape;964;p11"/>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5" name="Google Shape;965;p11"/>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6" name="Google Shape;966;p11"/>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7" name="Google Shape;967;p11"/>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8" name="Google Shape;968;p11"/>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9" name="Google Shape;969;p11"/>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0" name="Google Shape;970;p11"/>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1" name="Google Shape;971;p11"/>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2" name="Google Shape;972;p11"/>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3" name="Google Shape;973;p11"/>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4" name="Google Shape;974;p11"/>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5" name="Google Shape;975;p11"/>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6" name="Google Shape;976;p11"/>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7" name="Google Shape;977;p11"/>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8" name="Google Shape;978;p11"/>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9" name="Google Shape;979;p11"/>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0" name="Google Shape;980;p11"/>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1" name="Google Shape;981;p11"/>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2" name="Google Shape;982;p11"/>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3" name="Google Shape;983;p11"/>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4" name="Google Shape;984;p11"/>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5" name="Google Shape;985;p11"/>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6" name="Google Shape;986;p11"/>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7" name="Google Shape;987;p11"/>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8" name="Google Shape;988;p11"/>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9" name="Google Shape;989;p11"/>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0" name="Google Shape;990;p11"/>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1" name="Google Shape;991;p11"/>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2" name="Google Shape;992;p11"/>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3" name="Google Shape;993;p11"/>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4" name="Google Shape;994;p11"/>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5" name="Google Shape;995;p11"/>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996" name="Google Shape;996;p11"/>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997" name="Google Shape;997;p11"/>
          <p:cNvSpPr txBox="1"/>
          <p:nvPr>
            <p:ph type="title"/>
          </p:nvPr>
        </p:nvSpPr>
        <p:spPr>
          <a:xfrm>
            <a:off x="895571" y="855051"/>
            <a:ext cx="9658665" cy="1255705"/>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998" name="Google Shape;998;p11"/>
          <p:cNvGrpSpPr/>
          <p:nvPr/>
        </p:nvGrpSpPr>
        <p:grpSpPr>
          <a:xfrm>
            <a:off x="-2040904" y="3988723"/>
            <a:ext cx="1872208" cy="2902681"/>
            <a:chOff x="6195941" y="562596"/>
            <a:chExt cx="1872208" cy="2902681"/>
          </a:xfrm>
        </p:grpSpPr>
        <p:grpSp>
          <p:nvGrpSpPr>
            <p:cNvPr id="999" name="Google Shape;999;p11"/>
            <p:cNvGrpSpPr/>
            <p:nvPr/>
          </p:nvGrpSpPr>
          <p:grpSpPr>
            <a:xfrm>
              <a:off x="6195941" y="832626"/>
              <a:ext cx="1872208" cy="2632651"/>
              <a:chOff x="-1872716" y="660661"/>
              <a:chExt cx="1872208" cy="1974490"/>
            </a:xfrm>
          </p:grpSpPr>
          <p:sp>
            <p:nvSpPr>
              <p:cNvPr id="1000" name="Google Shape;1000;p11"/>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1001" name="Google Shape;1001;p11"/>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1002" name="Google Shape;1002;p11"/>
            <p:cNvGrpSpPr/>
            <p:nvPr/>
          </p:nvGrpSpPr>
          <p:grpSpPr>
            <a:xfrm>
              <a:off x="6303954" y="562596"/>
              <a:ext cx="540060" cy="540060"/>
              <a:chOff x="6303954" y="562596"/>
              <a:chExt cx="540060" cy="540060"/>
            </a:xfrm>
          </p:grpSpPr>
          <p:sp>
            <p:nvSpPr>
              <p:cNvPr id="1003" name="Google Shape;1003;p11"/>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1004" name="Google Shape;1004;p11"/>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1005" name="Google Shape;1005;p11"/>
          <p:cNvSpPr txBox="1"/>
          <p:nvPr>
            <p:ph idx="2" type="body"/>
          </p:nvPr>
        </p:nvSpPr>
        <p:spPr>
          <a:xfrm>
            <a:off x="3593810" y="3990379"/>
            <a:ext cx="2283713" cy="159459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lt1"/>
              </a:buClr>
              <a:buSzPts val="2000"/>
              <a:buNone/>
              <a:defRPr b="1">
                <a:solidFill>
                  <a:schemeClr val="lt1"/>
                </a:solidFill>
              </a:defRPr>
            </a:lvl1pPr>
            <a:lvl2pPr indent="-228600" lvl="1" marL="914400" algn="ctr">
              <a:lnSpc>
                <a:spcPct val="90000"/>
              </a:lnSpc>
              <a:spcBef>
                <a:spcPts val="400"/>
              </a:spcBef>
              <a:spcAft>
                <a:spcPts val="0"/>
              </a:spcAft>
              <a:buClr>
                <a:schemeClr val="lt1"/>
              </a:buClr>
              <a:buSzPts val="1800"/>
              <a:buNone/>
              <a:defRPr>
                <a:solidFill>
                  <a:schemeClr val="lt1"/>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6" name="Google Shape;1006;p11"/>
          <p:cNvSpPr txBox="1"/>
          <p:nvPr>
            <p:ph idx="3" type="body"/>
          </p:nvPr>
        </p:nvSpPr>
        <p:spPr>
          <a:xfrm>
            <a:off x="6292049" y="3992036"/>
            <a:ext cx="2283713" cy="159459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lt1"/>
              </a:buClr>
              <a:buSzPts val="2000"/>
              <a:buNone/>
              <a:defRPr b="1">
                <a:solidFill>
                  <a:schemeClr val="lt1"/>
                </a:solidFill>
              </a:defRPr>
            </a:lvl1pPr>
            <a:lvl2pPr indent="-228600" lvl="1" marL="914400" algn="ctr">
              <a:lnSpc>
                <a:spcPct val="90000"/>
              </a:lnSpc>
              <a:spcBef>
                <a:spcPts val="400"/>
              </a:spcBef>
              <a:spcAft>
                <a:spcPts val="0"/>
              </a:spcAft>
              <a:buClr>
                <a:schemeClr val="lt1"/>
              </a:buClr>
              <a:buSzPts val="1800"/>
              <a:buNone/>
              <a:defRPr>
                <a:solidFill>
                  <a:schemeClr val="lt1"/>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7" name="Google Shape;1007;p11"/>
          <p:cNvSpPr txBox="1"/>
          <p:nvPr>
            <p:ph idx="4" type="body"/>
          </p:nvPr>
        </p:nvSpPr>
        <p:spPr>
          <a:xfrm>
            <a:off x="8990289" y="3993693"/>
            <a:ext cx="2283713" cy="159459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lt1"/>
              </a:buClr>
              <a:buSzPts val="2000"/>
              <a:buNone/>
              <a:defRPr b="1">
                <a:solidFill>
                  <a:schemeClr val="lt1"/>
                </a:solidFill>
              </a:defRPr>
            </a:lvl1pPr>
            <a:lvl2pPr indent="-228600" lvl="1" marL="914400" algn="ctr">
              <a:lnSpc>
                <a:spcPct val="90000"/>
              </a:lnSpc>
              <a:spcBef>
                <a:spcPts val="400"/>
              </a:spcBef>
              <a:spcAft>
                <a:spcPts val="0"/>
              </a:spcAft>
              <a:buClr>
                <a:schemeClr val="lt1"/>
              </a:buClr>
              <a:buSzPts val="1800"/>
              <a:buNone/>
              <a:defRPr>
                <a:solidFill>
                  <a:schemeClr val="lt1"/>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008" name="Google Shape;1008;p11"/>
          <p:cNvGrpSpPr/>
          <p:nvPr/>
        </p:nvGrpSpPr>
        <p:grpSpPr>
          <a:xfrm>
            <a:off x="-1932891" y="195833"/>
            <a:ext cx="1368152" cy="2725764"/>
            <a:chOff x="-1555624" y="1196393"/>
            <a:chExt cx="1368152" cy="2725764"/>
          </a:xfrm>
        </p:grpSpPr>
        <p:grpSp>
          <p:nvGrpSpPr>
            <p:cNvPr id="1009" name="Google Shape;1009;p11"/>
            <p:cNvGrpSpPr/>
            <p:nvPr/>
          </p:nvGrpSpPr>
          <p:grpSpPr>
            <a:xfrm>
              <a:off x="-1555624" y="1488707"/>
              <a:ext cx="1368152" cy="2433450"/>
              <a:chOff x="-1836712" y="3275837"/>
              <a:chExt cx="1368152" cy="2433450"/>
            </a:xfrm>
          </p:grpSpPr>
          <p:sp>
            <p:nvSpPr>
              <p:cNvPr id="1010" name="Google Shape;1010;p11"/>
              <p:cNvSpPr txBox="1"/>
              <p:nvPr/>
            </p:nvSpPr>
            <p:spPr>
              <a:xfrm>
                <a:off x="-1836712" y="3677962"/>
                <a:ext cx="1368152" cy="20313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background 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&gt;Solid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&gt;choose a colour from the top line of the colour palette. Avoid setting the background colour the same as your font colour.</a:t>
                </a:r>
                <a:endParaRPr b="0" i="0" sz="1400" u="none" cap="none" strike="noStrike">
                  <a:solidFill>
                    <a:srgbClr val="000000"/>
                  </a:solidFill>
                  <a:latin typeface="Arial"/>
                  <a:ea typeface="Arial"/>
                  <a:cs typeface="Arial"/>
                  <a:sym typeface="Arial"/>
                </a:endParaRPr>
              </a:p>
            </p:txBody>
          </p:sp>
          <p:pic>
            <p:nvPicPr>
              <p:cNvPr descr="icon_information-white.png" id="1011" name="Google Shape;1011;p11"/>
              <p:cNvPicPr preferRelativeResize="0"/>
              <p:nvPr/>
            </p:nvPicPr>
            <p:blipFill rotWithShape="1">
              <a:blip r:embed="rId2">
                <a:alphaModFix/>
              </a:blip>
              <a:srcRect b="0" l="0" r="0" t="0"/>
              <a:stretch/>
            </p:blipFill>
            <p:spPr>
              <a:xfrm>
                <a:off x="-1728699" y="3275837"/>
                <a:ext cx="121592" cy="320113"/>
              </a:xfrm>
              <a:prstGeom prst="rect">
                <a:avLst/>
              </a:prstGeom>
              <a:noFill/>
              <a:ln>
                <a:noFill/>
              </a:ln>
            </p:spPr>
          </p:pic>
        </p:grpSp>
        <p:pic>
          <p:nvPicPr>
            <p:cNvPr descr="fill.png" id="1012" name="Google Shape;1012;p11"/>
            <p:cNvPicPr preferRelativeResize="0"/>
            <p:nvPr/>
          </p:nvPicPr>
          <p:blipFill rotWithShape="1">
            <a:blip r:embed="rId4">
              <a:alphaModFix/>
            </a:blip>
            <a:srcRect b="0" l="0" r="0" t="0"/>
            <a:stretch/>
          </p:blipFill>
          <p:spPr>
            <a:xfrm>
              <a:off x="-1368152" y="1304800"/>
              <a:ext cx="324000" cy="324000"/>
            </a:xfrm>
            <a:prstGeom prst="rect">
              <a:avLst/>
            </a:prstGeom>
            <a:noFill/>
            <a:ln>
              <a:noFill/>
            </a:ln>
          </p:spPr>
        </p:pic>
        <p:sp>
          <p:nvSpPr>
            <p:cNvPr id="1013" name="Google Shape;1013;p11"/>
            <p:cNvSpPr/>
            <p:nvPr/>
          </p:nvSpPr>
          <p:spPr>
            <a:xfrm>
              <a:off x="-1473415" y="1196393"/>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2 x content">
  <p:cSld name="Title, full image and 2 x content">
    <p:bg>
      <p:bgPr>
        <a:blipFill>
          <a:blip r:embed="rId2">
            <a:alphaModFix/>
          </a:blip>
          <a:stretch>
            <a:fillRect/>
          </a:stretch>
        </a:blipFill>
      </p:bgPr>
    </p:bg>
    <p:spTree>
      <p:nvGrpSpPr>
        <p:cNvPr id="1014" name="Shape 1014"/>
        <p:cNvGrpSpPr/>
        <p:nvPr/>
      </p:nvGrpSpPr>
      <p:grpSpPr>
        <a:xfrm>
          <a:off x="0" y="0"/>
          <a:ext cx="0" cy="0"/>
          <a:chOff x="0" y="0"/>
          <a:chExt cx="0" cy="0"/>
        </a:xfrm>
      </p:grpSpPr>
      <p:sp>
        <p:nvSpPr>
          <p:cNvPr id="1015" name="Google Shape;1015;p12"/>
          <p:cNvSpPr/>
          <p:nvPr/>
        </p:nvSpPr>
        <p:spPr>
          <a:xfrm>
            <a:off x="0" y="0"/>
            <a:ext cx="12192000" cy="6858000"/>
          </a:xfrm>
          <a:prstGeom prst="rect">
            <a:avLst/>
          </a:prstGeom>
          <a:solidFill>
            <a:srgbClr val="000000">
              <a:alpha val="6823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6" name="Google Shape;1016;p12"/>
          <p:cNvSpPr txBox="1"/>
          <p:nvPr>
            <p:ph type="title"/>
          </p:nvPr>
        </p:nvSpPr>
        <p:spPr>
          <a:xfrm>
            <a:off x="514800" y="897616"/>
            <a:ext cx="5256581" cy="793072"/>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7" name="Google Shape;1017;p12"/>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8" name="Google Shape;1018;p12"/>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9" name="Google Shape;1019;p12"/>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020" name="Google Shape;1020;p12"/>
          <p:cNvSpPr txBox="1"/>
          <p:nvPr>
            <p:ph idx="1" type="body"/>
          </p:nvPr>
        </p:nvSpPr>
        <p:spPr>
          <a:xfrm>
            <a:off x="514800" y="2263939"/>
            <a:ext cx="4471468" cy="369644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021" name="Google Shape;1021;p12"/>
          <p:cNvGrpSpPr/>
          <p:nvPr/>
        </p:nvGrpSpPr>
        <p:grpSpPr>
          <a:xfrm>
            <a:off x="-2040904" y="3988723"/>
            <a:ext cx="1872208" cy="2902681"/>
            <a:chOff x="6195941" y="562596"/>
            <a:chExt cx="1872208" cy="2902681"/>
          </a:xfrm>
        </p:grpSpPr>
        <p:grpSp>
          <p:nvGrpSpPr>
            <p:cNvPr id="1022" name="Google Shape;1022;p12"/>
            <p:cNvGrpSpPr/>
            <p:nvPr/>
          </p:nvGrpSpPr>
          <p:grpSpPr>
            <a:xfrm>
              <a:off x="6195941" y="832626"/>
              <a:ext cx="1872208" cy="2632651"/>
              <a:chOff x="-1872716" y="660661"/>
              <a:chExt cx="1872208" cy="1974490"/>
            </a:xfrm>
          </p:grpSpPr>
          <p:sp>
            <p:nvSpPr>
              <p:cNvPr id="1023" name="Google Shape;1023;p12"/>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1024" name="Google Shape;1024;p12"/>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1025" name="Google Shape;1025;p12"/>
            <p:cNvGrpSpPr/>
            <p:nvPr/>
          </p:nvGrpSpPr>
          <p:grpSpPr>
            <a:xfrm>
              <a:off x="6303954" y="562596"/>
              <a:ext cx="540060" cy="540060"/>
              <a:chOff x="6303954" y="562596"/>
              <a:chExt cx="540060" cy="540060"/>
            </a:xfrm>
          </p:grpSpPr>
          <p:sp>
            <p:nvSpPr>
              <p:cNvPr id="1026" name="Google Shape;1026;p12"/>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1027" name="Google Shape;1027;p12"/>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1028" name="Google Shape;1028;p12"/>
          <p:cNvSpPr/>
          <p:nvPr/>
        </p:nvSpPr>
        <p:spPr>
          <a:xfrm>
            <a:off x="-3680045" y="312461"/>
            <a:ext cx="8746251" cy="6124921"/>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029" name="Google Shape;1029;p12"/>
          <p:cNvGrpSpPr/>
          <p:nvPr/>
        </p:nvGrpSpPr>
        <p:grpSpPr>
          <a:xfrm>
            <a:off x="10553375" y="296652"/>
            <a:ext cx="1195327" cy="479853"/>
            <a:chOff x="1899" y="899"/>
            <a:chExt cx="4165" cy="1672"/>
          </a:xfrm>
        </p:grpSpPr>
        <p:sp>
          <p:nvSpPr>
            <p:cNvPr id="1030" name="Google Shape;1030;p12"/>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1" name="Google Shape;1031;p12"/>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2" name="Google Shape;1032;p12"/>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3" name="Google Shape;1033;p12"/>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4" name="Google Shape;1034;p12"/>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5" name="Google Shape;1035;p12"/>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6" name="Google Shape;1036;p12"/>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7" name="Google Shape;1037;p12"/>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8" name="Google Shape;1038;p12"/>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9" name="Google Shape;1039;p12"/>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0" name="Google Shape;1040;p12"/>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1" name="Google Shape;1041;p12"/>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2" name="Google Shape;1042;p12"/>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3" name="Google Shape;1043;p12"/>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4" name="Google Shape;1044;p12"/>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5" name="Google Shape;1045;p12"/>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6" name="Google Shape;1046;p12"/>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7" name="Google Shape;1047;p12"/>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8" name="Google Shape;1048;p12"/>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9" name="Google Shape;1049;p12"/>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0" name="Google Shape;1050;p12"/>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1" name="Google Shape;1051;p12"/>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2" name="Google Shape;1052;p12"/>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3" name="Google Shape;1053;p12"/>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4" name="Google Shape;1054;p12"/>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5" name="Google Shape;1055;p12"/>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6" name="Google Shape;1056;p12"/>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7" name="Google Shape;1057;p12"/>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8" name="Google Shape;1058;p12"/>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9" name="Google Shape;1059;p12"/>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0" name="Google Shape;1060;p12"/>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1" name="Google Shape;1061;p12"/>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2" name="Google Shape;1062;p12"/>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3" name="Google Shape;1063;p12"/>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4" name="Google Shape;1064;p12"/>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5" name="Google Shape;1065;p12"/>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6" name="Google Shape;1066;p12"/>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7" name="Google Shape;1067;p12"/>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8" name="Google Shape;1068;p12"/>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9" name="Google Shape;1069;p12"/>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0" name="Google Shape;1070;p12"/>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1" name="Google Shape;1071;p12"/>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2" name="Google Shape;1072;p12"/>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3" name="Google Shape;1073;p12"/>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4" name="Google Shape;1074;p12"/>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5" name="Google Shape;1075;p12"/>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6" name="Google Shape;1076;p12"/>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7" name="Google Shape;1077;p12"/>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8" name="Google Shape;1078;p12"/>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9" name="Google Shape;1079;p12"/>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0" name="Google Shape;1080;p12"/>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1" name="Google Shape;1081;p12"/>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2" name="Google Shape;1082;p12"/>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3" name="Google Shape;1083;p12"/>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4" name="Google Shape;1084;p12"/>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5" name="Google Shape;1085;p12"/>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6" name="Google Shape;1086;p12"/>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7" name="Google Shape;1087;p12"/>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8" name="Google Shape;1088;p12"/>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9" name="Google Shape;1089;p12"/>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0" name="Google Shape;1090;p12"/>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1" name="Google Shape;1091;p12"/>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2" name="Google Shape;1092;p12"/>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3" name="Google Shape;1093;p12"/>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4" name="Google Shape;1094;p12"/>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5" name="Google Shape;1095;p12"/>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6" name="Google Shape;1096;p12"/>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7" name="Google Shape;1097;p12"/>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8" name="Google Shape;1098;p12"/>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9" name="Google Shape;1099;p12"/>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0" name="Google Shape;1100;p12"/>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1" name="Google Shape;1101;p12"/>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2" name="Google Shape;1102;p12"/>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3" name="Google Shape;1103;p12"/>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4" name="Google Shape;1104;p12"/>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5" name="Google Shape;1105;p12"/>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6" name="Google Shape;1106;p12"/>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7" name="Google Shape;1107;p12"/>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8" name="Google Shape;1108;p12"/>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9" name="Google Shape;1109;p12"/>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0" name="Google Shape;1110;p12"/>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1" name="Google Shape;1111;p12"/>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2" name="Google Shape;1112;p12"/>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3" name="Google Shape;1113;p12"/>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4" name="Google Shape;1114;p12"/>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5" name="Google Shape;1115;p12"/>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6" name="Google Shape;1116;p12"/>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7" name="Google Shape;1117;p12"/>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8" name="Google Shape;1118;p12"/>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9" name="Google Shape;1119;p12"/>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0" name="Google Shape;1120;p12"/>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1" name="Google Shape;1121;p12"/>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2" name="Google Shape;1122;p12"/>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123" name="Google Shape;1123;p12"/>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1124" name="Google Shape;1124;p12"/>
          <p:cNvSpPr txBox="1"/>
          <p:nvPr>
            <p:ph idx="2" type="body"/>
          </p:nvPr>
        </p:nvSpPr>
        <p:spPr>
          <a:xfrm>
            <a:off x="5522201" y="2263939"/>
            <a:ext cx="4471468" cy="369644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125" name="Google Shape;1125;p12"/>
          <p:cNvGrpSpPr/>
          <p:nvPr/>
        </p:nvGrpSpPr>
        <p:grpSpPr>
          <a:xfrm>
            <a:off x="-2040904" y="871532"/>
            <a:ext cx="1368152" cy="2264265"/>
            <a:chOff x="-1836712" y="2937191"/>
            <a:chExt cx="1368152" cy="2264265"/>
          </a:xfrm>
        </p:grpSpPr>
        <p:pic>
          <p:nvPicPr>
            <p:cNvPr descr="icon_camera_circle.png" id="1126" name="Google Shape;1126;p12"/>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1127" name="Google Shape;1127;p12"/>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1128" name="Google Shape;1128;p12"/>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White">
  <p:cSld name="Title, full image and content: White">
    <p:bg>
      <p:bgPr>
        <a:blipFill>
          <a:blip r:embed="rId2">
            <a:alphaModFix/>
          </a:blip>
          <a:stretch>
            <a:fillRect/>
          </a:stretch>
        </a:blipFill>
      </p:bgPr>
    </p:bg>
    <p:spTree>
      <p:nvGrpSpPr>
        <p:cNvPr id="1129" name="Shape 1129"/>
        <p:cNvGrpSpPr/>
        <p:nvPr/>
      </p:nvGrpSpPr>
      <p:grpSpPr>
        <a:xfrm>
          <a:off x="0" y="0"/>
          <a:ext cx="0" cy="0"/>
          <a:chOff x="0" y="0"/>
          <a:chExt cx="0" cy="0"/>
        </a:xfrm>
      </p:grpSpPr>
      <p:sp>
        <p:nvSpPr>
          <p:cNvPr id="1130" name="Google Shape;1130;p13"/>
          <p:cNvSpPr/>
          <p:nvPr/>
        </p:nvSpPr>
        <p:spPr>
          <a:xfrm flipH="1" rot="5400000">
            <a:off x="699195" y="-699045"/>
            <a:ext cx="6858001" cy="8256086"/>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31" name="Google Shape;1131;p13"/>
          <p:cNvSpPr/>
          <p:nvPr/>
        </p:nvSpPr>
        <p:spPr>
          <a:xfrm flipH="1" rot="10800000">
            <a:off x="0" y="0"/>
            <a:ext cx="12192000" cy="2039622"/>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32" name="Google Shape;1132;p13"/>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3" name="Google Shape;1133;p13"/>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1134" name="Google Shape;1134;p13"/>
          <p:cNvGrpSpPr/>
          <p:nvPr/>
        </p:nvGrpSpPr>
        <p:grpSpPr>
          <a:xfrm>
            <a:off x="10553375" y="296652"/>
            <a:ext cx="1195327" cy="479853"/>
            <a:chOff x="1899" y="899"/>
            <a:chExt cx="4165" cy="1672"/>
          </a:xfrm>
        </p:grpSpPr>
        <p:sp>
          <p:nvSpPr>
            <p:cNvPr id="1135" name="Google Shape;1135;p13"/>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6" name="Google Shape;1136;p13"/>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7" name="Google Shape;1137;p13"/>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8" name="Google Shape;1138;p13"/>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9" name="Google Shape;1139;p13"/>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0" name="Google Shape;1140;p13"/>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1" name="Google Shape;1141;p13"/>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2" name="Google Shape;1142;p13"/>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3" name="Google Shape;1143;p13"/>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4" name="Google Shape;1144;p13"/>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5" name="Google Shape;1145;p13"/>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6" name="Google Shape;1146;p13"/>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7" name="Google Shape;1147;p13"/>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8" name="Google Shape;1148;p13"/>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9" name="Google Shape;1149;p13"/>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0" name="Google Shape;1150;p13"/>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1" name="Google Shape;1151;p13"/>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2" name="Google Shape;1152;p13"/>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3" name="Google Shape;1153;p13"/>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4" name="Google Shape;1154;p13"/>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5" name="Google Shape;1155;p13"/>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6" name="Google Shape;1156;p13"/>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7" name="Google Shape;1157;p13"/>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8" name="Google Shape;1158;p13"/>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9" name="Google Shape;1159;p13"/>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0" name="Google Shape;1160;p13"/>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1" name="Google Shape;1161;p13"/>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2" name="Google Shape;1162;p13"/>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3" name="Google Shape;1163;p13"/>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4" name="Google Shape;1164;p13"/>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5" name="Google Shape;1165;p13"/>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6" name="Google Shape;1166;p13"/>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7" name="Google Shape;1167;p13"/>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8" name="Google Shape;1168;p13"/>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9" name="Google Shape;1169;p13"/>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0" name="Google Shape;1170;p13"/>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1" name="Google Shape;1171;p13"/>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2" name="Google Shape;1172;p13"/>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3" name="Google Shape;1173;p13"/>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4" name="Google Shape;1174;p13"/>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5" name="Google Shape;1175;p13"/>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6" name="Google Shape;1176;p13"/>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7" name="Google Shape;1177;p13"/>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8" name="Google Shape;1178;p13"/>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9" name="Google Shape;1179;p13"/>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0" name="Google Shape;1180;p13"/>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1" name="Google Shape;1181;p13"/>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2" name="Google Shape;1182;p13"/>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3" name="Google Shape;1183;p13"/>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4" name="Google Shape;1184;p13"/>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5" name="Google Shape;1185;p13"/>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6" name="Google Shape;1186;p13"/>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7" name="Google Shape;1187;p13"/>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8" name="Google Shape;1188;p13"/>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9" name="Google Shape;1189;p13"/>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0" name="Google Shape;1190;p13"/>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1" name="Google Shape;1191;p13"/>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2" name="Google Shape;1192;p13"/>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3" name="Google Shape;1193;p13"/>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4" name="Google Shape;1194;p13"/>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5" name="Google Shape;1195;p13"/>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6" name="Google Shape;1196;p13"/>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7" name="Google Shape;1197;p13"/>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8" name="Google Shape;1198;p13"/>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9" name="Google Shape;1199;p13"/>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0" name="Google Shape;1200;p13"/>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1" name="Google Shape;1201;p13"/>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2" name="Google Shape;1202;p13"/>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3" name="Google Shape;1203;p13"/>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4" name="Google Shape;1204;p13"/>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5" name="Google Shape;1205;p13"/>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6" name="Google Shape;1206;p13"/>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7" name="Google Shape;1207;p13"/>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8" name="Google Shape;1208;p13"/>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9" name="Google Shape;1209;p13"/>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0" name="Google Shape;1210;p13"/>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1" name="Google Shape;1211;p13"/>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2" name="Google Shape;1212;p13"/>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3" name="Google Shape;1213;p13"/>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4" name="Google Shape;1214;p13"/>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5" name="Google Shape;1215;p13"/>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6" name="Google Shape;1216;p13"/>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7" name="Google Shape;1217;p13"/>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8" name="Google Shape;1218;p13"/>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9" name="Google Shape;1219;p13"/>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0" name="Google Shape;1220;p13"/>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1" name="Google Shape;1221;p13"/>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2" name="Google Shape;1222;p13"/>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3" name="Google Shape;1223;p13"/>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4" name="Google Shape;1224;p13"/>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5" name="Google Shape;1225;p13"/>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6" name="Google Shape;1226;p13"/>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7" name="Google Shape;1227;p13"/>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228" name="Google Shape;1228;p13"/>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1229" name="Google Shape;1229;p13"/>
          <p:cNvGrpSpPr/>
          <p:nvPr/>
        </p:nvGrpSpPr>
        <p:grpSpPr>
          <a:xfrm>
            <a:off x="-2040904" y="3988723"/>
            <a:ext cx="1872208" cy="2902681"/>
            <a:chOff x="6195941" y="562596"/>
            <a:chExt cx="1872208" cy="2902681"/>
          </a:xfrm>
        </p:grpSpPr>
        <p:grpSp>
          <p:nvGrpSpPr>
            <p:cNvPr id="1230" name="Google Shape;1230;p13"/>
            <p:cNvGrpSpPr/>
            <p:nvPr/>
          </p:nvGrpSpPr>
          <p:grpSpPr>
            <a:xfrm>
              <a:off x="6195941" y="832626"/>
              <a:ext cx="1872208" cy="2632651"/>
              <a:chOff x="-1872716" y="660661"/>
              <a:chExt cx="1872208" cy="1974490"/>
            </a:xfrm>
          </p:grpSpPr>
          <p:sp>
            <p:nvSpPr>
              <p:cNvPr id="1231" name="Google Shape;1231;p13"/>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1232" name="Google Shape;1232;p13"/>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1233" name="Google Shape;1233;p13"/>
            <p:cNvGrpSpPr/>
            <p:nvPr/>
          </p:nvGrpSpPr>
          <p:grpSpPr>
            <a:xfrm>
              <a:off x="6303954" y="562596"/>
              <a:ext cx="540060" cy="540060"/>
              <a:chOff x="6303954" y="562596"/>
              <a:chExt cx="540060" cy="540060"/>
            </a:xfrm>
          </p:grpSpPr>
          <p:sp>
            <p:nvSpPr>
              <p:cNvPr id="1234" name="Google Shape;1234;p13"/>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1235" name="Google Shape;1235;p13"/>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1236" name="Google Shape;1236;p13"/>
          <p:cNvSpPr/>
          <p:nvPr/>
        </p:nvSpPr>
        <p:spPr>
          <a:xfrm>
            <a:off x="7680176" y="3356992"/>
            <a:ext cx="4398729" cy="308039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7" name="Google Shape;1237;p13"/>
          <p:cNvSpPr/>
          <p:nvPr/>
        </p:nvSpPr>
        <p:spPr>
          <a:xfrm>
            <a:off x="0" y="1587"/>
            <a:ext cx="9084331" cy="2539485"/>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8" name="Google Shape;1238;p13"/>
          <p:cNvSpPr txBox="1"/>
          <p:nvPr>
            <p:ph type="title"/>
          </p:nvPr>
        </p:nvSpPr>
        <p:spPr>
          <a:xfrm>
            <a:off x="514800" y="434983"/>
            <a:ext cx="4752528" cy="1255705"/>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9" name="Google Shape;1239;p13"/>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0" name="Google Shape;1240;p13"/>
          <p:cNvSpPr txBox="1"/>
          <p:nvPr>
            <p:ph idx="1" type="body"/>
          </p:nvPr>
        </p:nvSpPr>
        <p:spPr>
          <a:xfrm>
            <a:off x="514800" y="3104964"/>
            <a:ext cx="4752528" cy="2857754"/>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241" name="Google Shape;1241;p13"/>
          <p:cNvGrpSpPr/>
          <p:nvPr/>
        </p:nvGrpSpPr>
        <p:grpSpPr>
          <a:xfrm>
            <a:off x="-2040904" y="871532"/>
            <a:ext cx="1368152" cy="2264265"/>
            <a:chOff x="-1836712" y="2937191"/>
            <a:chExt cx="1368152" cy="2264265"/>
          </a:xfrm>
        </p:grpSpPr>
        <p:pic>
          <p:nvPicPr>
            <p:cNvPr descr="icon_camera_circle.png" id="1242" name="Google Shape;1242;p13"/>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1243" name="Google Shape;1243;p13"/>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1244" name="Google Shape;1244;p13"/>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2 column)">
  <p:cSld name="Title and content (2 column)">
    <p:bg>
      <p:bgPr>
        <a:solidFill>
          <a:schemeClr val="lt1"/>
        </a:solidFill>
      </p:bgPr>
    </p:bg>
    <p:spTree>
      <p:nvGrpSpPr>
        <p:cNvPr id="1245" name="Shape 1245"/>
        <p:cNvGrpSpPr/>
        <p:nvPr/>
      </p:nvGrpSpPr>
      <p:grpSpPr>
        <a:xfrm>
          <a:off x="0" y="0"/>
          <a:ext cx="0" cy="0"/>
          <a:chOff x="0" y="0"/>
          <a:chExt cx="0" cy="0"/>
        </a:xfrm>
      </p:grpSpPr>
      <p:sp>
        <p:nvSpPr>
          <p:cNvPr id="1246" name="Google Shape;1246;p14"/>
          <p:cNvSpPr/>
          <p:nvPr/>
        </p:nvSpPr>
        <p:spPr>
          <a:xfrm>
            <a:off x="0" y="0"/>
            <a:ext cx="12204703"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7" name="Google Shape;1247;p14"/>
          <p:cNvSpPr txBox="1"/>
          <p:nvPr>
            <p:ph type="title"/>
          </p:nvPr>
        </p:nvSpPr>
        <p:spPr>
          <a:xfrm>
            <a:off x="514800" y="897616"/>
            <a:ext cx="5256581" cy="793072"/>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8" name="Google Shape;1248;p14"/>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9" name="Google Shape;1249;p14"/>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0" name="Google Shape;1250;p14"/>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251" name="Google Shape;1251;p14"/>
          <p:cNvSpPr txBox="1"/>
          <p:nvPr>
            <p:ph idx="1" type="body"/>
          </p:nvPr>
        </p:nvSpPr>
        <p:spPr>
          <a:xfrm>
            <a:off x="514799" y="2263939"/>
            <a:ext cx="10010326" cy="369644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252" name="Google Shape;1252;p14"/>
          <p:cNvGrpSpPr/>
          <p:nvPr/>
        </p:nvGrpSpPr>
        <p:grpSpPr>
          <a:xfrm>
            <a:off x="-2040904" y="3988723"/>
            <a:ext cx="1872208" cy="2902681"/>
            <a:chOff x="6195941" y="562596"/>
            <a:chExt cx="1872208" cy="2902681"/>
          </a:xfrm>
        </p:grpSpPr>
        <p:grpSp>
          <p:nvGrpSpPr>
            <p:cNvPr id="1253" name="Google Shape;1253;p14"/>
            <p:cNvGrpSpPr/>
            <p:nvPr/>
          </p:nvGrpSpPr>
          <p:grpSpPr>
            <a:xfrm>
              <a:off x="6195941" y="832626"/>
              <a:ext cx="1872208" cy="2632651"/>
              <a:chOff x="-1872716" y="660661"/>
              <a:chExt cx="1872208" cy="1974490"/>
            </a:xfrm>
          </p:grpSpPr>
          <p:sp>
            <p:nvSpPr>
              <p:cNvPr id="1254" name="Google Shape;1254;p14"/>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1255" name="Google Shape;1255;p14"/>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1256" name="Google Shape;1256;p14"/>
            <p:cNvGrpSpPr/>
            <p:nvPr/>
          </p:nvGrpSpPr>
          <p:grpSpPr>
            <a:xfrm>
              <a:off x="6303954" y="562596"/>
              <a:ext cx="540060" cy="540060"/>
              <a:chOff x="6303954" y="562596"/>
              <a:chExt cx="540060" cy="540060"/>
            </a:xfrm>
          </p:grpSpPr>
          <p:sp>
            <p:nvSpPr>
              <p:cNvPr id="1257" name="Google Shape;1257;p14"/>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1258" name="Google Shape;1258;p14"/>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1259" name="Google Shape;1259;p14"/>
          <p:cNvSpPr/>
          <p:nvPr/>
        </p:nvSpPr>
        <p:spPr>
          <a:xfrm>
            <a:off x="4632603" y="2060848"/>
            <a:ext cx="8856864" cy="6202383"/>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260" name="Google Shape;1260;p14"/>
          <p:cNvGrpSpPr/>
          <p:nvPr/>
        </p:nvGrpSpPr>
        <p:grpSpPr>
          <a:xfrm>
            <a:off x="10555200" y="295200"/>
            <a:ext cx="1192705" cy="478800"/>
            <a:chOff x="1899" y="899"/>
            <a:chExt cx="4165" cy="1672"/>
          </a:xfrm>
        </p:grpSpPr>
        <p:sp>
          <p:nvSpPr>
            <p:cNvPr id="1261" name="Google Shape;1261;p14"/>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2" name="Google Shape;1262;p14"/>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3" name="Google Shape;1263;p14"/>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4" name="Google Shape;1264;p14"/>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5" name="Google Shape;1265;p14"/>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6" name="Google Shape;1266;p14"/>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7" name="Google Shape;1267;p14"/>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8" name="Google Shape;1268;p14"/>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9" name="Google Shape;1269;p14"/>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0" name="Google Shape;1270;p14"/>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1" name="Google Shape;1271;p14"/>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2" name="Google Shape;1272;p14"/>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3" name="Google Shape;1273;p14"/>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4" name="Google Shape;1274;p14"/>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5" name="Google Shape;1275;p14"/>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6" name="Google Shape;1276;p14"/>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7" name="Google Shape;1277;p14"/>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8" name="Google Shape;1278;p14"/>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9" name="Google Shape;1279;p14"/>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0" name="Google Shape;1280;p14"/>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1" name="Google Shape;1281;p14"/>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2" name="Google Shape;1282;p14"/>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3" name="Google Shape;1283;p14"/>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4" name="Google Shape;1284;p14"/>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5" name="Google Shape;1285;p14"/>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6" name="Google Shape;1286;p14"/>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7" name="Google Shape;1287;p14"/>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8" name="Google Shape;1288;p14"/>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9" name="Google Shape;1289;p14"/>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0" name="Google Shape;1290;p14"/>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1" name="Google Shape;1291;p14"/>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2" name="Google Shape;1292;p14"/>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3" name="Google Shape;1293;p14"/>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4" name="Google Shape;1294;p14"/>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5" name="Google Shape;1295;p14"/>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6" name="Google Shape;1296;p14"/>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7" name="Google Shape;1297;p14"/>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8" name="Google Shape;1298;p14"/>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9" name="Google Shape;1299;p14"/>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0" name="Google Shape;1300;p14"/>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1" name="Google Shape;1301;p14"/>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2" name="Google Shape;1302;p14"/>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3" name="Google Shape;1303;p14"/>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4" name="Google Shape;1304;p14"/>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5" name="Google Shape;1305;p14"/>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6" name="Google Shape;1306;p14"/>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7" name="Google Shape;1307;p14"/>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8" name="Google Shape;1308;p14"/>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9" name="Google Shape;1309;p14"/>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0" name="Google Shape;1310;p14"/>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1" name="Google Shape;1311;p14"/>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2" name="Google Shape;1312;p14"/>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3" name="Google Shape;1313;p14"/>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4" name="Google Shape;1314;p14"/>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5" name="Google Shape;1315;p14"/>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6" name="Google Shape;1316;p14"/>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7" name="Google Shape;1317;p14"/>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8" name="Google Shape;1318;p14"/>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9" name="Google Shape;1319;p14"/>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0" name="Google Shape;1320;p14"/>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1" name="Google Shape;1321;p14"/>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2" name="Google Shape;1322;p14"/>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3" name="Google Shape;1323;p14"/>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4" name="Google Shape;1324;p14"/>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5" name="Google Shape;1325;p14"/>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6" name="Google Shape;1326;p14"/>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7" name="Google Shape;1327;p14"/>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8" name="Google Shape;1328;p14"/>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9" name="Google Shape;1329;p14"/>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0" name="Google Shape;1330;p14"/>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1" name="Google Shape;1331;p14"/>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2" name="Google Shape;1332;p14"/>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3" name="Google Shape;1333;p14"/>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4" name="Google Shape;1334;p14"/>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5" name="Google Shape;1335;p14"/>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6" name="Google Shape;1336;p14"/>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7" name="Google Shape;1337;p14"/>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8" name="Google Shape;1338;p14"/>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9" name="Google Shape;1339;p14"/>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0" name="Google Shape;1340;p14"/>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1" name="Google Shape;1341;p14"/>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2" name="Google Shape;1342;p14"/>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3" name="Google Shape;1343;p14"/>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4" name="Google Shape;1344;p14"/>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5" name="Google Shape;1345;p14"/>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6" name="Google Shape;1346;p14"/>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7" name="Google Shape;1347;p14"/>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8" name="Google Shape;1348;p14"/>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9" name="Google Shape;1349;p14"/>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0" name="Google Shape;1350;p14"/>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1" name="Google Shape;1351;p14"/>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2" name="Google Shape;1352;p14"/>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3" name="Google Shape;1353;p14"/>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354" name="Google Shape;1354;p14"/>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larger text">
  <p:cSld name="Title and content larger text">
    <p:bg>
      <p:bgPr>
        <a:solidFill>
          <a:schemeClr val="lt1"/>
        </a:solidFill>
      </p:bgPr>
    </p:bg>
    <p:spTree>
      <p:nvGrpSpPr>
        <p:cNvPr id="1355" name="Shape 1355"/>
        <p:cNvGrpSpPr/>
        <p:nvPr/>
      </p:nvGrpSpPr>
      <p:grpSpPr>
        <a:xfrm>
          <a:off x="0" y="0"/>
          <a:ext cx="0" cy="0"/>
          <a:chOff x="0" y="0"/>
          <a:chExt cx="0" cy="0"/>
        </a:xfrm>
      </p:grpSpPr>
      <p:sp>
        <p:nvSpPr>
          <p:cNvPr id="1356" name="Google Shape;1356;p15"/>
          <p:cNvSpPr/>
          <p:nvPr/>
        </p:nvSpPr>
        <p:spPr>
          <a:xfrm>
            <a:off x="0" y="0"/>
            <a:ext cx="12204703"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57" name="Google Shape;1357;p15"/>
          <p:cNvSpPr txBox="1"/>
          <p:nvPr>
            <p:ph type="title"/>
          </p:nvPr>
        </p:nvSpPr>
        <p:spPr>
          <a:xfrm>
            <a:off x="514800" y="897616"/>
            <a:ext cx="5256581" cy="793072"/>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8" name="Google Shape;1358;p15"/>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9" name="Google Shape;1359;p15"/>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0" name="Google Shape;1360;p15"/>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361" name="Google Shape;1361;p15"/>
          <p:cNvSpPr txBox="1"/>
          <p:nvPr>
            <p:ph idx="1" type="body"/>
          </p:nvPr>
        </p:nvSpPr>
        <p:spPr>
          <a:xfrm>
            <a:off x="514799" y="2263939"/>
            <a:ext cx="10010326" cy="369644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800"/>
              <a:buNone/>
              <a:defRPr sz="2800">
                <a:solidFill>
                  <a:schemeClr val="dk2"/>
                </a:solidFill>
              </a:defRPr>
            </a:lvl1pPr>
            <a:lvl2pPr indent="-228600" lvl="1" marL="914400" algn="l">
              <a:lnSpc>
                <a:spcPct val="90000"/>
              </a:lnSpc>
              <a:spcBef>
                <a:spcPts val="400"/>
              </a:spcBef>
              <a:spcAft>
                <a:spcPts val="0"/>
              </a:spcAft>
              <a:buClr>
                <a:schemeClr val="dk2"/>
              </a:buClr>
              <a:buSzPts val="1800"/>
              <a:buNone/>
              <a:defRPr sz="1800">
                <a:solidFill>
                  <a:schemeClr val="dk2"/>
                </a:solidFill>
              </a:defRPr>
            </a:lvl2pPr>
            <a:lvl3pPr indent="-342900" lvl="2" marL="1371600" algn="l">
              <a:lnSpc>
                <a:spcPct val="90000"/>
              </a:lnSpc>
              <a:spcBef>
                <a:spcPts val="400"/>
              </a:spcBef>
              <a:spcAft>
                <a:spcPts val="0"/>
              </a:spcAft>
              <a:buClr>
                <a:schemeClr val="accent2"/>
              </a:buClr>
              <a:buSzPts val="1800"/>
              <a:buChar char="•"/>
              <a:defRPr sz="1800">
                <a:solidFill>
                  <a:schemeClr val="dk2"/>
                </a:solidFill>
              </a:defRPr>
            </a:lvl3pPr>
            <a:lvl4pPr indent="-330200" lvl="3" marL="1828800" algn="l">
              <a:lnSpc>
                <a:spcPct val="90000"/>
              </a:lnSpc>
              <a:spcBef>
                <a:spcPts val="400"/>
              </a:spcBef>
              <a:spcAft>
                <a:spcPts val="0"/>
              </a:spcAft>
              <a:buClr>
                <a:schemeClr val="accent2"/>
              </a:buClr>
              <a:buSzPts val="1600"/>
              <a:buChar char="•"/>
              <a:defRPr sz="1600">
                <a:solidFill>
                  <a:schemeClr val="dk2"/>
                </a:solidFill>
              </a:defRPr>
            </a:lvl4pPr>
            <a:lvl5pPr indent="-228600" lvl="4" marL="2286000" algn="l">
              <a:lnSpc>
                <a:spcPct val="90000"/>
              </a:lnSpc>
              <a:spcBef>
                <a:spcPts val="800"/>
              </a:spcBef>
              <a:spcAft>
                <a:spcPts val="0"/>
              </a:spcAft>
              <a:buClr>
                <a:schemeClr val="dk2"/>
              </a:buClr>
              <a:buSzPts val="2800"/>
              <a:buNone/>
              <a:defRPr sz="2800">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362" name="Google Shape;1362;p15"/>
          <p:cNvGrpSpPr/>
          <p:nvPr/>
        </p:nvGrpSpPr>
        <p:grpSpPr>
          <a:xfrm>
            <a:off x="-2040904" y="3988723"/>
            <a:ext cx="1872208" cy="2902681"/>
            <a:chOff x="6195941" y="562596"/>
            <a:chExt cx="1872208" cy="2902681"/>
          </a:xfrm>
        </p:grpSpPr>
        <p:grpSp>
          <p:nvGrpSpPr>
            <p:cNvPr id="1363" name="Google Shape;1363;p15"/>
            <p:cNvGrpSpPr/>
            <p:nvPr/>
          </p:nvGrpSpPr>
          <p:grpSpPr>
            <a:xfrm>
              <a:off x="6195941" y="832626"/>
              <a:ext cx="1872208" cy="2632651"/>
              <a:chOff x="-1872716" y="660661"/>
              <a:chExt cx="1872208" cy="1974490"/>
            </a:xfrm>
          </p:grpSpPr>
          <p:sp>
            <p:nvSpPr>
              <p:cNvPr id="1364" name="Google Shape;1364;p15"/>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1365" name="Google Shape;1365;p15"/>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1366" name="Google Shape;1366;p15"/>
            <p:cNvGrpSpPr/>
            <p:nvPr/>
          </p:nvGrpSpPr>
          <p:grpSpPr>
            <a:xfrm>
              <a:off x="6303954" y="562596"/>
              <a:ext cx="540060" cy="540060"/>
              <a:chOff x="6303954" y="562596"/>
              <a:chExt cx="540060" cy="540060"/>
            </a:xfrm>
          </p:grpSpPr>
          <p:sp>
            <p:nvSpPr>
              <p:cNvPr id="1367" name="Google Shape;1367;p15"/>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1368" name="Google Shape;1368;p15"/>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1369" name="Google Shape;1369;p15"/>
          <p:cNvSpPr/>
          <p:nvPr/>
        </p:nvSpPr>
        <p:spPr>
          <a:xfrm>
            <a:off x="2336747" y="-1615423"/>
            <a:ext cx="17131051" cy="11996723"/>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370" name="Google Shape;1370;p15"/>
          <p:cNvGrpSpPr/>
          <p:nvPr/>
        </p:nvGrpSpPr>
        <p:grpSpPr>
          <a:xfrm>
            <a:off x="10555200" y="295200"/>
            <a:ext cx="1192705" cy="478800"/>
            <a:chOff x="1899" y="899"/>
            <a:chExt cx="4165" cy="1672"/>
          </a:xfrm>
        </p:grpSpPr>
        <p:sp>
          <p:nvSpPr>
            <p:cNvPr id="1371" name="Google Shape;1371;p15"/>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2" name="Google Shape;1372;p15"/>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3" name="Google Shape;1373;p15"/>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4" name="Google Shape;1374;p15"/>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5" name="Google Shape;1375;p15"/>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6" name="Google Shape;1376;p15"/>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7" name="Google Shape;1377;p15"/>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8" name="Google Shape;1378;p15"/>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9" name="Google Shape;1379;p15"/>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0" name="Google Shape;1380;p15"/>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1" name="Google Shape;1381;p15"/>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2" name="Google Shape;1382;p15"/>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3" name="Google Shape;1383;p15"/>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4" name="Google Shape;1384;p15"/>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5" name="Google Shape;1385;p15"/>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6" name="Google Shape;1386;p15"/>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7" name="Google Shape;1387;p15"/>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8" name="Google Shape;1388;p15"/>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9" name="Google Shape;1389;p15"/>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0" name="Google Shape;1390;p15"/>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1" name="Google Shape;1391;p15"/>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2" name="Google Shape;1392;p15"/>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3" name="Google Shape;1393;p15"/>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4" name="Google Shape;1394;p15"/>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5" name="Google Shape;1395;p15"/>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6" name="Google Shape;1396;p15"/>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7" name="Google Shape;1397;p15"/>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8" name="Google Shape;1398;p15"/>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9" name="Google Shape;1399;p15"/>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0" name="Google Shape;1400;p15"/>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1" name="Google Shape;1401;p15"/>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2" name="Google Shape;1402;p15"/>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3" name="Google Shape;1403;p15"/>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4" name="Google Shape;1404;p15"/>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5" name="Google Shape;1405;p15"/>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6" name="Google Shape;1406;p15"/>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7" name="Google Shape;1407;p15"/>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8" name="Google Shape;1408;p15"/>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9" name="Google Shape;1409;p15"/>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0" name="Google Shape;1410;p15"/>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1" name="Google Shape;1411;p15"/>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2" name="Google Shape;1412;p15"/>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3" name="Google Shape;1413;p15"/>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4" name="Google Shape;1414;p15"/>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5" name="Google Shape;1415;p15"/>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6" name="Google Shape;1416;p15"/>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7" name="Google Shape;1417;p15"/>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8" name="Google Shape;1418;p15"/>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9" name="Google Shape;1419;p15"/>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0" name="Google Shape;1420;p15"/>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1" name="Google Shape;1421;p15"/>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2" name="Google Shape;1422;p15"/>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3" name="Google Shape;1423;p15"/>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4" name="Google Shape;1424;p15"/>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5" name="Google Shape;1425;p15"/>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6" name="Google Shape;1426;p15"/>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7" name="Google Shape;1427;p15"/>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8" name="Google Shape;1428;p15"/>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9" name="Google Shape;1429;p15"/>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0" name="Google Shape;1430;p15"/>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1" name="Google Shape;1431;p15"/>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2" name="Google Shape;1432;p15"/>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3" name="Google Shape;1433;p15"/>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4" name="Google Shape;1434;p15"/>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5" name="Google Shape;1435;p15"/>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6" name="Google Shape;1436;p15"/>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7" name="Google Shape;1437;p15"/>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8" name="Google Shape;1438;p15"/>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39" name="Google Shape;1439;p15"/>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0" name="Google Shape;1440;p15"/>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1" name="Google Shape;1441;p15"/>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2" name="Google Shape;1442;p15"/>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3" name="Google Shape;1443;p15"/>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4" name="Google Shape;1444;p15"/>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5" name="Google Shape;1445;p15"/>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6" name="Google Shape;1446;p15"/>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7" name="Google Shape;1447;p15"/>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8" name="Google Shape;1448;p15"/>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9" name="Google Shape;1449;p15"/>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0" name="Google Shape;1450;p15"/>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1" name="Google Shape;1451;p15"/>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2" name="Google Shape;1452;p15"/>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3" name="Google Shape;1453;p15"/>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4" name="Google Shape;1454;p15"/>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5" name="Google Shape;1455;p15"/>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6" name="Google Shape;1456;p15"/>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7" name="Google Shape;1457;p15"/>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8" name="Google Shape;1458;p15"/>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9" name="Google Shape;1459;p15"/>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60" name="Google Shape;1460;p15"/>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61" name="Google Shape;1461;p15"/>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62" name="Google Shape;1462;p15"/>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63" name="Google Shape;1463;p15"/>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464" name="Google Shape;1464;p15"/>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ferences (2 column)">
  <p:cSld name="References (2 column)">
    <p:bg>
      <p:bgPr>
        <a:solidFill>
          <a:schemeClr val="lt1"/>
        </a:solidFill>
      </p:bgPr>
    </p:bg>
    <p:spTree>
      <p:nvGrpSpPr>
        <p:cNvPr id="1465" name="Shape 1465"/>
        <p:cNvGrpSpPr/>
        <p:nvPr/>
      </p:nvGrpSpPr>
      <p:grpSpPr>
        <a:xfrm>
          <a:off x="0" y="0"/>
          <a:ext cx="0" cy="0"/>
          <a:chOff x="0" y="0"/>
          <a:chExt cx="0" cy="0"/>
        </a:xfrm>
      </p:grpSpPr>
      <p:sp>
        <p:nvSpPr>
          <p:cNvPr id="1466" name="Google Shape;1466;p16"/>
          <p:cNvSpPr/>
          <p:nvPr/>
        </p:nvSpPr>
        <p:spPr>
          <a:xfrm>
            <a:off x="0" y="0"/>
            <a:ext cx="12204703"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7" name="Google Shape;1467;p16"/>
          <p:cNvSpPr txBox="1"/>
          <p:nvPr>
            <p:ph type="title"/>
          </p:nvPr>
        </p:nvSpPr>
        <p:spPr>
          <a:xfrm>
            <a:off x="514800" y="897616"/>
            <a:ext cx="5256581" cy="793072"/>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8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8" name="Google Shape;1468;p16"/>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9" name="Google Shape;1469;p16"/>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0" name="Google Shape;1470;p16"/>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471" name="Google Shape;1471;p16"/>
          <p:cNvSpPr txBox="1"/>
          <p:nvPr>
            <p:ph idx="1" type="body"/>
          </p:nvPr>
        </p:nvSpPr>
        <p:spPr>
          <a:xfrm>
            <a:off x="514799" y="2263939"/>
            <a:ext cx="10010326" cy="369644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1"/>
              </a:buClr>
              <a:buSzPts val="1400"/>
              <a:buNone/>
              <a:defRPr sz="1400">
                <a:solidFill>
                  <a:schemeClr val="dk1"/>
                </a:solidFill>
              </a:defRPr>
            </a:lvl1pPr>
            <a:lvl2pPr indent="-228600" lvl="1" marL="914400" algn="l">
              <a:lnSpc>
                <a:spcPct val="90000"/>
              </a:lnSpc>
              <a:spcBef>
                <a:spcPts val="400"/>
              </a:spcBef>
              <a:spcAft>
                <a:spcPts val="0"/>
              </a:spcAft>
              <a:buClr>
                <a:schemeClr val="dk1"/>
              </a:buClr>
              <a:buSzPts val="1200"/>
              <a:buNone/>
              <a:defRPr sz="1200">
                <a:solidFill>
                  <a:schemeClr val="dk1"/>
                </a:solidFill>
              </a:defRPr>
            </a:lvl2pPr>
            <a:lvl3pPr indent="-304800" lvl="2" marL="1371600" algn="l">
              <a:lnSpc>
                <a:spcPct val="90000"/>
              </a:lnSpc>
              <a:spcBef>
                <a:spcPts val="400"/>
              </a:spcBef>
              <a:spcAft>
                <a:spcPts val="0"/>
              </a:spcAft>
              <a:buClr>
                <a:schemeClr val="accent2"/>
              </a:buClr>
              <a:buSzPts val="1200"/>
              <a:buChar char="•"/>
              <a:defRPr b="0" sz="1200">
                <a:solidFill>
                  <a:schemeClr val="dk1"/>
                </a:solidFill>
              </a:defRPr>
            </a:lvl3pPr>
            <a:lvl4pPr indent="-298450" lvl="3" marL="1828800" algn="l">
              <a:lnSpc>
                <a:spcPct val="90000"/>
              </a:lnSpc>
              <a:spcBef>
                <a:spcPts val="400"/>
              </a:spcBef>
              <a:spcAft>
                <a:spcPts val="0"/>
              </a:spcAft>
              <a:buClr>
                <a:schemeClr val="accent2"/>
              </a:buClr>
              <a:buSzPts val="1100"/>
              <a:buChar char="•"/>
              <a:defRPr sz="1100">
                <a:solidFill>
                  <a:schemeClr val="dk1"/>
                </a:solidFill>
              </a:defRPr>
            </a:lvl4pPr>
            <a:lvl5pPr indent="-228600" lvl="4" marL="2286000" algn="l">
              <a:lnSpc>
                <a:spcPct val="90000"/>
              </a:lnSpc>
              <a:spcBef>
                <a:spcPts val="800"/>
              </a:spcBef>
              <a:spcAft>
                <a:spcPts val="0"/>
              </a:spcAft>
              <a:buClr>
                <a:schemeClr val="dk1"/>
              </a:buClr>
              <a:buSzPts val="1400"/>
              <a:buNone/>
              <a:defRPr sz="1400">
                <a:solidFill>
                  <a:schemeClr val="dk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472" name="Google Shape;1472;p16"/>
          <p:cNvGrpSpPr/>
          <p:nvPr/>
        </p:nvGrpSpPr>
        <p:grpSpPr>
          <a:xfrm>
            <a:off x="-2040904" y="3988723"/>
            <a:ext cx="1872208" cy="2902681"/>
            <a:chOff x="6195941" y="562596"/>
            <a:chExt cx="1872208" cy="2902681"/>
          </a:xfrm>
        </p:grpSpPr>
        <p:grpSp>
          <p:nvGrpSpPr>
            <p:cNvPr id="1473" name="Google Shape;1473;p16"/>
            <p:cNvGrpSpPr/>
            <p:nvPr/>
          </p:nvGrpSpPr>
          <p:grpSpPr>
            <a:xfrm>
              <a:off x="6195941" y="832626"/>
              <a:ext cx="1872208" cy="2632651"/>
              <a:chOff x="-1872716" y="660661"/>
              <a:chExt cx="1872208" cy="1974490"/>
            </a:xfrm>
          </p:grpSpPr>
          <p:sp>
            <p:nvSpPr>
              <p:cNvPr id="1474" name="Google Shape;1474;p16"/>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1475" name="Google Shape;1475;p16"/>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1476" name="Google Shape;1476;p16"/>
            <p:cNvGrpSpPr/>
            <p:nvPr/>
          </p:nvGrpSpPr>
          <p:grpSpPr>
            <a:xfrm>
              <a:off x="6303954" y="562596"/>
              <a:ext cx="540060" cy="540060"/>
              <a:chOff x="6303954" y="562596"/>
              <a:chExt cx="540060" cy="540060"/>
            </a:xfrm>
          </p:grpSpPr>
          <p:sp>
            <p:nvSpPr>
              <p:cNvPr id="1477" name="Google Shape;1477;p16"/>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1478" name="Google Shape;1478;p16"/>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1479" name="Google Shape;1479;p16"/>
          <p:cNvSpPr/>
          <p:nvPr/>
        </p:nvSpPr>
        <p:spPr>
          <a:xfrm>
            <a:off x="1224135" y="2703595"/>
            <a:ext cx="12707873" cy="889921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235"/>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480" name="Google Shape;1480;p16"/>
          <p:cNvGrpSpPr/>
          <p:nvPr/>
        </p:nvGrpSpPr>
        <p:grpSpPr>
          <a:xfrm>
            <a:off x="10555200" y="295200"/>
            <a:ext cx="1192705" cy="478800"/>
            <a:chOff x="1899" y="899"/>
            <a:chExt cx="4165" cy="1672"/>
          </a:xfrm>
        </p:grpSpPr>
        <p:sp>
          <p:nvSpPr>
            <p:cNvPr id="1481" name="Google Shape;1481;p16"/>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2" name="Google Shape;1482;p16"/>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3" name="Google Shape;1483;p16"/>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4" name="Google Shape;1484;p16"/>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5" name="Google Shape;1485;p16"/>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6" name="Google Shape;1486;p16"/>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7" name="Google Shape;1487;p16"/>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8" name="Google Shape;1488;p16"/>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89" name="Google Shape;1489;p16"/>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0" name="Google Shape;1490;p16"/>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1" name="Google Shape;1491;p16"/>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2" name="Google Shape;1492;p16"/>
            <p:cNvSpPr/>
            <p:nvPr/>
          </p:nvSpPr>
          <p:spPr>
            <a:xfrm>
              <a:off x="2762" y="2203"/>
              <a:ext cx="28"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3" name="Google Shape;1493;p16"/>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4" name="Google Shape;1494;p16"/>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5" name="Google Shape;1495;p16"/>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6" name="Google Shape;1496;p16"/>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7" name="Google Shape;1497;p16"/>
            <p:cNvSpPr/>
            <p:nvPr/>
          </p:nvSpPr>
          <p:spPr>
            <a:xfrm>
              <a:off x="3203" y="2203"/>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8" name="Google Shape;1498;p16"/>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99" name="Google Shape;1499;p16"/>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0" name="Google Shape;1500;p16"/>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1" name="Google Shape;1501;p16"/>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2" name="Google Shape;1502;p16"/>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3" name="Google Shape;1503;p16"/>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4" name="Google Shape;1504;p16"/>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5" name="Google Shape;1505;p16"/>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6" name="Google Shape;1506;p16"/>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7" name="Google Shape;1507;p16"/>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8" name="Google Shape;1508;p16"/>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9" name="Google Shape;1509;p16"/>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0" name="Google Shape;1510;p16"/>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1" name="Google Shape;1511;p16"/>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2" name="Google Shape;1512;p16"/>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3" name="Google Shape;1513;p16"/>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4" name="Google Shape;1514;p16"/>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5" name="Google Shape;1515;p16"/>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6" name="Google Shape;1516;p16"/>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7" name="Google Shape;1517;p16"/>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8" name="Google Shape;1518;p16"/>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19" name="Google Shape;1519;p16"/>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0" name="Google Shape;1520;p16"/>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1" name="Google Shape;1521;p16"/>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2" name="Google Shape;1522;p16"/>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3" name="Google Shape;1523;p16"/>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4" name="Google Shape;1524;p16"/>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5" name="Google Shape;1525;p16"/>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6" name="Google Shape;1526;p16"/>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7" name="Google Shape;1527;p16"/>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8" name="Google Shape;1528;p16"/>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29" name="Google Shape;1529;p16"/>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0" name="Google Shape;1530;p16"/>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1" name="Google Shape;1531;p16"/>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2" name="Google Shape;1532;p16"/>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3" name="Google Shape;1533;p16"/>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4" name="Google Shape;1534;p16"/>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5" name="Google Shape;1535;p16"/>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6" name="Google Shape;1536;p16"/>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7" name="Google Shape;1537;p16"/>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8" name="Google Shape;1538;p16"/>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39" name="Google Shape;1539;p16"/>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0" name="Google Shape;1540;p16"/>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1" name="Google Shape;1541;p16"/>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2" name="Google Shape;1542;p16"/>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3" name="Google Shape;1543;p16"/>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4" name="Google Shape;1544;p16"/>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5" name="Google Shape;1545;p16"/>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6" name="Google Shape;1546;p16"/>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7" name="Google Shape;1547;p16"/>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8" name="Google Shape;1548;p16"/>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9" name="Google Shape;1549;p16"/>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0" name="Google Shape;1550;p16"/>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1" name="Google Shape;1551;p16"/>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2" name="Google Shape;1552;p16"/>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3" name="Google Shape;1553;p16"/>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4" name="Google Shape;1554;p16"/>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5" name="Google Shape;1555;p16"/>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6" name="Google Shape;1556;p16"/>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7" name="Google Shape;1557;p16"/>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8" name="Google Shape;1558;p16"/>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59" name="Google Shape;1559;p16"/>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0" name="Google Shape;1560;p16"/>
            <p:cNvSpPr/>
            <p:nvPr/>
          </p:nvSpPr>
          <p:spPr>
            <a:xfrm>
              <a:off x="4838" y="2425"/>
              <a:ext cx="27" cy="144"/>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1" name="Google Shape;1561;p16"/>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2" name="Google Shape;1562;p16"/>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3" name="Google Shape;1563;p16"/>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4" name="Google Shape;1564;p16"/>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5" name="Google Shape;1565;p16"/>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6" name="Google Shape;1566;p16"/>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7" name="Google Shape;1567;p16"/>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8" name="Google Shape;1568;p16"/>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9" name="Google Shape;1569;p16"/>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70" name="Google Shape;1570;p16"/>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71" name="Google Shape;1571;p16"/>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72" name="Google Shape;1572;p16"/>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73" name="Google Shape;1573;p16"/>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574" name="Google Shape;1574;p16"/>
            <p:cNvCxnSpPr/>
            <p:nvPr/>
          </p:nvCxnSpPr>
          <p:spPr>
            <a:xfrm>
              <a:off x="3964" y="2205"/>
              <a:ext cx="0" cy="366"/>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Purple">
  <p:cSld name="Title, full image and content: Purple">
    <p:bg>
      <p:bgPr>
        <a:blipFill>
          <a:blip r:embed="rId2">
            <a:alphaModFix/>
          </a:blip>
          <a:stretch>
            <a:fillRect/>
          </a:stretch>
        </a:blipFill>
      </p:bgPr>
    </p:bg>
    <p:spTree>
      <p:nvGrpSpPr>
        <p:cNvPr id="1575" name="Shape 1575"/>
        <p:cNvGrpSpPr/>
        <p:nvPr/>
      </p:nvGrpSpPr>
      <p:grpSpPr>
        <a:xfrm>
          <a:off x="0" y="0"/>
          <a:ext cx="0" cy="0"/>
          <a:chOff x="0" y="0"/>
          <a:chExt cx="0" cy="0"/>
        </a:xfrm>
      </p:grpSpPr>
      <p:sp>
        <p:nvSpPr>
          <p:cNvPr id="1576" name="Google Shape;1576;p17"/>
          <p:cNvSpPr/>
          <p:nvPr/>
        </p:nvSpPr>
        <p:spPr>
          <a:xfrm flipH="1" rot="5400000">
            <a:off x="699195" y="-699045"/>
            <a:ext cx="6858001" cy="8256086"/>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7" name="Google Shape;1577;p17"/>
          <p:cNvSpPr/>
          <p:nvPr/>
        </p:nvSpPr>
        <p:spPr>
          <a:xfrm flipH="1" rot="10800000">
            <a:off x="0" y="0"/>
            <a:ext cx="12192000" cy="2039622"/>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8" name="Google Shape;1578;p17"/>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9" name="Google Shape;1579;p17"/>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1580" name="Google Shape;1580;p17"/>
          <p:cNvGrpSpPr/>
          <p:nvPr/>
        </p:nvGrpSpPr>
        <p:grpSpPr>
          <a:xfrm>
            <a:off x="10553375" y="296652"/>
            <a:ext cx="1195327" cy="479853"/>
            <a:chOff x="1899" y="899"/>
            <a:chExt cx="4165" cy="1672"/>
          </a:xfrm>
        </p:grpSpPr>
        <p:sp>
          <p:nvSpPr>
            <p:cNvPr id="1581" name="Google Shape;1581;p17"/>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2" name="Google Shape;1582;p17"/>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3" name="Google Shape;1583;p17"/>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4" name="Google Shape;1584;p17"/>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5" name="Google Shape;1585;p17"/>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6" name="Google Shape;1586;p17"/>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7" name="Google Shape;1587;p17"/>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8" name="Google Shape;1588;p17"/>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89" name="Google Shape;1589;p17"/>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0" name="Google Shape;1590;p17"/>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1" name="Google Shape;1591;p17"/>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2" name="Google Shape;1592;p17"/>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3" name="Google Shape;1593;p17"/>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4" name="Google Shape;1594;p17"/>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5" name="Google Shape;1595;p17"/>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6" name="Google Shape;1596;p17"/>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7" name="Google Shape;1597;p17"/>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8" name="Google Shape;1598;p17"/>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99" name="Google Shape;1599;p17"/>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0" name="Google Shape;1600;p17"/>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1" name="Google Shape;1601;p17"/>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2" name="Google Shape;1602;p17"/>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3" name="Google Shape;1603;p17"/>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4" name="Google Shape;1604;p17"/>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5" name="Google Shape;1605;p17"/>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6" name="Google Shape;1606;p17"/>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7" name="Google Shape;1607;p17"/>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8" name="Google Shape;1608;p17"/>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09" name="Google Shape;1609;p17"/>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0" name="Google Shape;1610;p17"/>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1" name="Google Shape;1611;p17"/>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2" name="Google Shape;1612;p17"/>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3" name="Google Shape;1613;p17"/>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4" name="Google Shape;1614;p17"/>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5" name="Google Shape;1615;p17"/>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6" name="Google Shape;1616;p17"/>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7" name="Google Shape;1617;p17"/>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8" name="Google Shape;1618;p17"/>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19" name="Google Shape;1619;p17"/>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0" name="Google Shape;1620;p17"/>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1" name="Google Shape;1621;p17"/>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2" name="Google Shape;1622;p17"/>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3" name="Google Shape;1623;p17"/>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4" name="Google Shape;1624;p17"/>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5" name="Google Shape;1625;p17"/>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6" name="Google Shape;1626;p17"/>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7" name="Google Shape;1627;p17"/>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8" name="Google Shape;1628;p17"/>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29" name="Google Shape;1629;p17"/>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0" name="Google Shape;1630;p17"/>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1" name="Google Shape;1631;p17"/>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2" name="Google Shape;1632;p17"/>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3" name="Google Shape;1633;p17"/>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4" name="Google Shape;1634;p17"/>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5" name="Google Shape;1635;p17"/>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6" name="Google Shape;1636;p17"/>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7" name="Google Shape;1637;p17"/>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8" name="Google Shape;1638;p17"/>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39" name="Google Shape;1639;p17"/>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0" name="Google Shape;1640;p17"/>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1" name="Google Shape;1641;p17"/>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2" name="Google Shape;1642;p17"/>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3" name="Google Shape;1643;p17"/>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4" name="Google Shape;1644;p17"/>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5" name="Google Shape;1645;p17"/>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6" name="Google Shape;1646;p17"/>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7" name="Google Shape;1647;p17"/>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8" name="Google Shape;1648;p17"/>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9" name="Google Shape;1649;p17"/>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0" name="Google Shape;1650;p17"/>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1" name="Google Shape;1651;p17"/>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2" name="Google Shape;1652;p17"/>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3" name="Google Shape;1653;p17"/>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4" name="Google Shape;1654;p17"/>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5" name="Google Shape;1655;p17"/>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6" name="Google Shape;1656;p17"/>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7" name="Google Shape;1657;p17"/>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8" name="Google Shape;1658;p17"/>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9" name="Google Shape;1659;p17"/>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0" name="Google Shape;1660;p17"/>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1" name="Google Shape;1661;p17"/>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2" name="Google Shape;1662;p17"/>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3" name="Google Shape;1663;p17"/>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4" name="Google Shape;1664;p17"/>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5" name="Google Shape;1665;p17"/>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6" name="Google Shape;1666;p17"/>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7" name="Google Shape;1667;p17"/>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8" name="Google Shape;1668;p17"/>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69" name="Google Shape;1669;p17"/>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70" name="Google Shape;1670;p17"/>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71" name="Google Shape;1671;p17"/>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72" name="Google Shape;1672;p17"/>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73" name="Google Shape;1673;p17"/>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674" name="Google Shape;1674;p17"/>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1675" name="Google Shape;1675;p17"/>
          <p:cNvGrpSpPr/>
          <p:nvPr/>
        </p:nvGrpSpPr>
        <p:grpSpPr>
          <a:xfrm>
            <a:off x="-2040904" y="3988723"/>
            <a:ext cx="1872208" cy="2902681"/>
            <a:chOff x="6195941" y="562596"/>
            <a:chExt cx="1872208" cy="2902681"/>
          </a:xfrm>
        </p:grpSpPr>
        <p:grpSp>
          <p:nvGrpSpPr>
            <p:cNvPr id="1676" name="Google Shape;1676;p17"/>
            <p:cNvGrpSpPr/>
            <p:nvPr/>
          </p:nvGrpSpPr>
          <p:grpSpPr>
            <a:xfrm>
              <a:off x="6195941" y="832626"/>
              <a:ext cx="1872208" cy="2632651"/>
              <a:chOff x="-1872716" y="660661"/>
              <a:chExt cx="1872208" cy="1974490"/>
            </a:xfrm>
          </p:grpSpPr>
          <p:sp>
            <p:nvSpPr>
              <p:cNvPr id="1677" name="Google Shape;1677;p17"/>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1678" name="Google Shape;1678;p17"/>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1679" name="Google Shape;1679;p17"/>
            <p:cNvGrpSpPr/>
            <p:nvPr/>
          </p:nvGrpSpPr>
          <p:grpSpPr>
            <a:xfrm>
              <a:off x="6303954" y="562596"/>
              <a:ext cx="540060" cy="540060"/>
              <a:chOff x="6303954" y="562596"/>
              <a:chExt cx="540060" cy="540060"/>
            </a:xfrm>
          </p:grpSpPr>
          <p:sp>
            <p:nvSpPr>
              <p:cNvPr id="1680" name="Google Shape;1680;p17"/>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1681" name="Google Shape;1681;p17"/>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1682" name="Google Shape;1682;p17"/>
          <p:cNvSpPr/>
          <p:nvPr/>
        </p:nvSpPr>
        <p:spPr>
          <a:xfrm>
            <a:off x="7680176" y="3356992"/>
            <a:ext cx="4398729" cy="308039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83" name="Google Shape;1683;p17"/>
          <p:cNvSpPr/>
          <p:nvPr/>
        </p:nvSpPr>
        <p:spPr>
          <a:xfrm>
            <a:off x="0" y="1587"/>
            <a:ext cx="9084331" cy="2539485"/>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84" name="Google Shape;1684;p17"/>
          <p:cNvSpPr txBox="1"/>
          <p:nvPr>
            <p:ph type="title"/>
          </p:nvPr>
        </p:nvSpPr>
        <p:spPr>
          <a:xfrm>
            <a:off x="514800" y="434983"/>
            <a:ext cx="4752528" cy="1255705"/>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5" name="Google Shape;1685;p17"/>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6" name="Google Shape;1686;p17"/>
          <p:cNvSpPr txBox="1"/>
          <p:nvPr>
            <p:ph idx="1" type="body"/>
          </p:nvPr>
        </p:nvSpPr>
        <p:spPr>
          <a:xfrm>
            <a:off x="514800" y="3104964"/>
            <a:ext cx="4752528" cy="2857754"/>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687" name="Google Shape;1687;p17"/>
          <p:cNvGrpSpPr/>
          <p:nvPr/>
        </p:nvGrpSpPr>
        <p:grpSpPr>
          <a:xfrm>
            <a:off x="-2040904" y="871532"/>
            <a:ext cx="1368152" cy="2264265"/>
            <a:chOff x="-1836712" y="2937191"/>
            <a:chExt cx="1368152" cy="2264265"/>
          </a:xfrm>
        </p:grpSpPr>
        <p:pic>
          <p:nvPicPr>
            <p:cNvPr descr="icon_camera_circle.png" id="1688" name="Google Shape;1688;p17"/>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1689" name="Google Shape;1689;p17"/>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1690" name="Google Shape;1690;p17"/>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ront cover: Background image">
  <p:cSld name="Front cover: Background image">
    <p:bg>
      <p:bgPr>
        <a:blipFill>
          <a:blip r:embed="rId2">
            <a:alphaModFix/>
          </a:blip>
          <a:stretch>
            <a:fillRect/>
          </a:stretch>
        </a:blipFill>
      </p:bgPr>
    </p:bg>
    <p:spTree>
      <p:nvGrpSpPr>
        <p:cNvPr id="1691" name="Shape 1691"/>
        <p:cNvGrpSpPr/>
        <p:nvPr/>
      </p:nvGrpSpPr>
      <p:grpSpPr>
        <a:xfrm>
          <a:off x="0" y="0"/>
          <a:ext cx="0" cy="0"/>
          <a:chOff x="0" y="0"/>
          <a:chExt cx="0" cy="0"/>
        </a:xfrm>
      </p:grpSpPr>
      <p:sp>
        <p:nvSpPr>
          <p:cNvPr id="1692" name="Google Shape;1692;p18"/>
          <p:cNvSpPr/>
          <p:nvPr/>
        </p:nvSpPr>
        <p:spPr>
          <a:xfrm rot="-5400000">
            <a:off x="3736357" y="-1600801"/>
            <a:ext cx="6858004" cy="10059596"/>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3" name="Google Shape;1693;p18"/>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4" name="Google Shape;1694;p18"/>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5" name="Google Shape;1695;p18"/>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1696" name="Google Shape;1696;p18"/>
          <p:cNvGrpSpPr/>
          <p:nvPr/>
        </p:nvGrpSpPr>
        <p:grpSpPr>
          <a:xfrm>
            <a:off x="6961787" y="1092812"/>
            <a:ext cx="2484415" cy="997345"/>
            <a:chOff x="1899" y="899"/>
            <a:chExt cx="4165" cy="1672"/>
          </a:xfrm>
        </p:grpSpPr>
        <p:sp>
          <p:nvSpPr>
            <p:cNvPr id="1697" name="Google Shape;1697;p18"/>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98" name="Google Shape;1698;p18"/>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99" name="Google Shape;1699;p18"/>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0" name="Google Shape;1700;p18"/>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1" name="Google Shape;1701;p18"/>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2" name="Google Shape;1702;p18"/>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3" name="Google Shape;1703;p18"/>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4" name="Google Shape;1704;p18"/>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5" name="Google Shape;1705;p18"/>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6" name="Google Shape;1706;p18"/>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7" name="Google Shape;1707;p18"/>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8" name="Google Shape;1708;p18"/>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09" name="Google Shape;1709;p18"/>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0" name="Google Shape;1710;p18"/>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1" name="Google Shape;1711;p18"/>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2" name="Google Shape;1712;p18"/>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3" name="Google Shape;1713;p18"/>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4" name="Google Shape;1714;p18"/>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5" name="Google Shape;1715;p18"/>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6" name="Google Shape;1716;p18"/>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7" name="Google Shape;1717;p18"/>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8" name="Google Shape;1718;p18"/>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9" name="Google Shape;1719;p18"/>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0" name="Google Shape;1720;p18"/>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1" name="Google Shape;1721;p18"/>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2" name="Google Shape;1722;p18"/>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3" name="Google Shape;1723;p18"/>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4" name="Google Shape;1724;p18"/>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5" name="Google Shape;1725;p18"/>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6" name="Google Shape;1726;p18"/>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7" name="Google Shape;1727;p18"/>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8" name="Google Shape;1728;p18"/>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29" name="Google Shape;1729;p18"/>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0" name="Google Shape;1730;p18"/>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1" name="Google Shape;1731;p18"/>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2" name="Google Shape;1732;p18"/>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3" name="Google Shape;1733;p18"/>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4" name="Google Shape;1734;p18"/>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5" name="Google Shape;1735;p18"/>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6" name="Google Shape;1736;p18"/>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7" name="Google Shape;1737;p18"/>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8" name="Google Shape;1738;p18"/>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39" name="Google Shape;1739;p18"/>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0" name="Google Shape;1740;p18"/>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1" name="Google Shape;1741;p18"/>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2" name="Google Shape;1742;p18"/>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3" name="Google Shape;1743;p18"/>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4" name="Google Shape;1744;p18"/>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5" name="Google Shape;1745;p18"/>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6" name="Google Shape;1746;p18"/>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7" name="Google Shape;1747;p18"/>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8" name="Google Shape;1748;p18"/>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49" name="Google Shape;1749;p18"/>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0" name="Google Shape;1750;p18"/>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1" name="Google Shape;1751;p18"/>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2" name="Google Shape;1752;p18"/>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3" name="Google Shape;1753;p18"/>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4" name="Google Shape;1754;p18"/>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5" name="Google Shape;1755;p18"/>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6" name="Google Shape;1756;p18"/>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7" name="Google Shape;1757;p18"/>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8" name="Google Shape;1758;p18"/>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59" name="Google Shape;1759;p18"/>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0" name="Google Shape;1760;p18"/>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1" name="Google Shape;1761;p18"/>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2" name="Google Shape;1762;p18"/>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3" name="Google Shape;1763;p18"/>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4" name="Google Shape;1764;p18"/>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5" name="Google Shape;1765;p18"/>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6" name="Google Shape;1766;p18"/>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7" name="Google Shape;1767;p18"/>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8" name="Google Shape;1768;p18"/>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69" name="Google Shape;1769;p18"/>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0" name="Google Shape;1770;p18"/>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1" name="Google Shape;1771;p18"/>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2" name="Google Shape;1772;p18"/>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3" name="Google Shape;1773;p18"/>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4" name="Google Shape;1774;p18"/>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5" name="Google Shape;1775;p18"/>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6" name="Google Shape;1776;p18"/>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7" name="Google Shape;1777;p18"/>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8" name="Google Shape;1778;p18"/>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79" name="Google Shape;1779;p18"/>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0" name="Google Shape;1780;p18"/>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1" name="Google Shape;1781;p18"/>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2" name="Google Shape;1782;p18"/>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3" name="Google Shape;1783;p18"/>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4" name="Google Shape;1784;p18"/>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5" name="Google Shape;1785;p18"/>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6" name="Google Shape;1786;p18"/>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7" name="Google Shape;1787;p18"/>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8" name="Google Shape;1788;p18"/>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9" name="Google Shape;1789;p18"/>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790" name="Google Shape;1790;p18"/>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1791" name="Google Shape;1791;p18"/>
          <p:cNvSpPr txBox="1"/>
          <p:nvPr>
            <p:ph type="title"/>
          </p:nvPr>
        </p:nvSpPr>
        <p:spPr>
          <a:xfrm>
            <a:off x="6961787" y="2456475"/>
            <a:ext cx="4624582" cy="192821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2" name="Google Shape;1792;p18"/>
          <p:cNvSpPr txBox="1"/>
          <p:nvPr>
            <p:ph idx="1" type="body"/>
          </p:nvPr>
        </p:nvSpPr>
        <p:spPr>
          <a:xfrm>
            <a:off x="6961787" y="4720790"/>
            <a:ext cx="4624582" cy="70346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sz="2000">
                <a:solidFill>
                  <a:schemeClr val="lt1"/>
                </a:solidFill>
              </a:defRPr>
            </a:lvl1pPr>
            <a:lvl2pPr indent="-228600" lvl="1" marL="914400" algn="l">
              <a:lnSpc>
                <a:spcPct val="90000"/>
              </a:lnSpc>
              <a:spcBef>
                <a:spcPts val="400"/>
              </a:spcBef>
              <a:spcAft>
                <a:spcPts val="0"/>
              </a:spcAft>
              <a:buClr>
                <a:schemeClr val="lt1"/>
              </a:buClr>
              <a:buSzPts val="1800"/>
              <a:buNone/>
              <a:defRPr sz="1800">
                <a:solidFill>
                  <a:schemeClr val="lt1"/>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93" name="Google Shape;1793;p18"/>
          <p:cNvSpPr/>
          <p:nvPr/>
        </p:nvSpPr>
        <p:spPr>
          <a:xfrm>
            <a:off x="-2330633" y="180542"/>
            <a:ext cx="8883034" cy="622070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794" name="Google Shape;1794;p18"/>
          <p:cNvPicPr preferRelativeResize="0"/>
          <p:nvPr/>
        </p:nvPicPr>
        <p:blipFill rotWithShape="1">
          <a:blip r:embed="rId3">
            <a:alphaModFix/>
          </a:blip>
          <a:srcRect b="0" l="0" r="0" t="0"/>
          <a:stretch/>
        </p:blipFill>
        <p:spPr>
          <a:xfrm>
            <a:off x="10174590" y="1236568"/>
            <a:ext cx="1620180" cy="821234"/>
          </a:xfrm>
          <a:prstGeom prst="rect">
            <a:avLst/>
          </a:prstGeom>
          <a:noFill/>
          <a:ln>
            <a:noFill/>
          </a:ln>
        </p:spPr>
      </p:pic>
      <p:grpSp>
        <p:nvGrpSpPr>
          <p:cNvPr id="1795" name="Google Shape;1795;p18"/>
          <p:cNvGrpSpPr/>
          <p:nvPr/>
        </p:nvGrpSpPr>
        <p:grpSpPr>
          <a:xfrm>
            <a:off x="-2040904" y="871532"/>
            <a:ext cx="1368152" cy="2264265"/>
            <a:chOff x="-1836712" y="2937191"/>
            <a:chExt cx="1368152" cy="2264265"/>
          </a:xfrm>
        </p:grpSpPr>
        <p:pic>
          <p:nvPicPr>
            <p:cNvPr descr="icon_camera_circle.png" id="1796" name="Google Shape;1796;p18"/>
            <p:cNvPicPr preferRelativeResize="0"/>
            <p:nvPr/>
          </p:nvPicPr>
          <p:blipFill rotWithShape="1">
            <a:blip r:embed="rId4">
              <a:alphaModFix/>
            </a:blip>
            <a:srcRect b="0" l="0" r="0" t="0"/>
            <a:stretch/>
          </p:blipFill>
          <p:spPr>
            <a:xfrm>
              <a:off x="-1728699" y="2937191"/>
              <a:ext cx="640111" cy="640111"/>
            </a:xfrm>
            <a:prstGeom prst="rect">
              <a:avLst/>
            </a:prstGeom>
            <a:noFill/>
            <a:ln>
              <a:noFill/>
            </a:ln>
          </p:spPr>
        </p:pic>
        <p:sp>
          <p:nvSpPr>
            <p:cNvPr id="1797" name="Google Shape;1797;p18"/>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1798" name="Google Shape;1798;p18"/>
            <p:cNvPicPr preferRelativeResize="0"/>
            <p:nvPr/>
          </p:nvPicPr>
          <p:blipFill rotWithShape="1">
            <a:blip r:embed="rId5">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93"/>
                                        </p:tgtEl>
                                        <p:attrNameLst>
                                          <p:attrName>style.visibility</p:attrName>
                                        </p:attrNameLst>
                                      </p:cBhvr>
                                      <p:to>
                                        <p:strVal val="visible"/>
                                      </p:to>
                                    </p:set>
                                    <p:animEffect filter="fade" transition="in">
                                      <p:cBhvr>
                                        <p:cTn dur="500"/>
                                        <p:tgtEl>
                                          <p:spTgt spid="179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696"/>
                                        </p:tgtEl>
                                        <p:attrNameLst>
                                          <p:attrName>style.visibility</p:attrName>
                                        </p:attrNameLst>
                                      </p:cBhvr>
                                      <p:to>
                                        <p:strVal val="visible"/>
                                      </p:to>
                                    </p:set>
                                    <p:animEffect filter="fade" transition="in">
                                      <p:cBhvr>
                                        <p:cTn dur="500"/>
                                        <p:tgtEl>
                                          <p:spTgt spid="1696"/>
                                        </p:tgtEl>
                                      </p:cBhvr>
                                    </p:animEffect>
                                  </p:childTnLst>
                                </p:cTn>
                              </p:par>
                              <p:par>
                                <p:cTn fill="hold" nodeType="withEffect" presetClass="entr" presetID="10" presetSubtype="0">
                                  <p:stCondLst>
                                    <p:cond delay="0"/>
                                  </p:stCondLst>
                                  <p:childTnLst>
                                    <p:set>
                                      <p:cBhvr>
                                        <p:cTn dur="1" fill="hold">
                                          <p:stCondLst>
                                            <p:cond delay="0"/>
                                          </p:stCondLst>
                                        </p:cTn>
                                        <p:tgtEl>
                                          <p:spTgt spid="1791"/>
                                        </p:tgtEl>
                                        <p:attrNameLst>
                                          <p:attrName>style.visibility</p:attrName>
                                        </p:attrNameLst>
                                      </p:cBhvr>
                                      <p:to>
                                        <p:strVal val="visible"/>
                                      </p:to>
                                    </p:set>
                                    <p:animEffect filter="fade" transition="in">
                                      <p:cBhvr>
                                        <p:cTn dur="500"/>
                                        <p:tgtEl>
                                          <p:spTgt spid="1791"/>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0" st="0"/>
                                            </p:txEl>
                                          </p:spTgt>
                                        </p:tgtEl>
                                        <p:attrNameLst>
                                          <p:attrName>style.visibility</p:attrName>
                                        </p:attrNameLst>
                                      </p:cBhvr>
                                      <p:to>
                                        <p:strVal val="visible"/>
                                      </p:to>
                                    </p:set>
                                    <p:animEffect filter="fade" transition="in">
                                      <p:cBhvr>
                                        <p:cTn dur="500"/>
                                        <p:tgtEl>
                                          <p:spTgt spid="1792">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1" st="1"/>
                                            </p:txEl>
                                          </p:spTgt>
                                        </p:tgtEl>
                                        <p:attrNameLst>
                                          <p:attrName>style.visibility</p:attrName>
                                        </p:attrNameLst>
                                      </p:cBhvr>
                                      <p:to>
                                        <p:strVal val="visible"/>
                                      </p:to>
                                    </p:set>
                                    <p:animEffect filter="fade" transition="in">
                                      <p:cBhvr>
                                        <p:cTn dur="500"/>
                                        <p:tgtEl>
                                          <p:spTgt spid="1792">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2" st="2"/>
                                            </p:txEl>
                                          </p:spTgt>
                                        </p:tgtEl>
                                        <p:attrNameLst>
                                          <p:attrName>style.visibility</p:attrName>
                                        </p:attrNameLst>
                                      </p:cBhvr>
                                      <p:to>
                                        <p:strVal val="visible"/>
                                      </p:to>
                                    </p:set>
                                    <p:animEffect filter="fade" transition="in">
                                      <p:cBhvr>
                                        <p:cTn dur="500"/>
                                        <p:tgtEl>
                                          <p:spTgt spid="1792">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3" st="3"/>
                                            </p:txEl>
                                          </p:spTgt>
                                        </p:tgtEl>
                                        <p:attrNameLst>
                                          <p:attrName>style.visibility</p:attrName>
                                        </p:attrNameLst>
                                      </p:cBhvr>
                                      <p:to>
                                        <p:strVal val="visible"/>
                                      </p:to>
                                    </p:set>
                                    <p:animEffect filter="fade" transition="in">
                                      <p:cBhvr>
                                        <p:cTn dur="500"/>
                                        <p:tgtEl>
                                          <p:spTgt spid="1792">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4" st="4"/>
                                            </p:txEl>
                                          </p:spTgt>
                                        </p:tgtEl>
                                        <p:attrNameLst>
                                          <p:attrName>style.visibility</p:attrName>
                                        </p:attrNameLst>
                                      </p:cBhvr>
                                      <p:to>
                                        <p:strVal val="visible"/>
                                      </p:to>
                                    </p:set>
                                    <p:animEffect filter="fade" transition="in">
                                      <p:cBhvr>
                                        <p:cTn dur="500"/>
                                        <p:tgtEl>
                                          <p:spTgt spid="1792">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5" st="5"/>
                                            </p:txEl>
                                          </p:spTgt>
                                        </p:tgtEl>
                                        <p:attrNameLst>
                                          <p:attrName>style.visibility</p:attrName>
                                        </p:attrNameLst>
                                      </p:cBhvr>
                                      <p:to>
                                        <p:strVal val="visible"/>
                                      </p:to>
                                    </p:set>
                                    <p:animEffect filter="fade" transition="in">
                                      <p:cBhvr>
                                        <p:cTn dur="500"/>
                                        <p:tgtEl>
                                          <p:spTgt spid="1792">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6" st="6"/>
                                            </p:txEl>
                                          </p:spTgt>
                                        </p:tgtEl>
                                        <p:attrNameLst>
                                          <p:attrName>style.visibility</p:attrName>
                                        </p:attrNameLst>
                                      </p:cBhvr>
                                      <p:to>
                                        <p:strVal val="visible"/>
                                      </p:to>
                                    </p:set>
                                    <p:animEffect filter="fade" transition="in">
                                      <p:cBhvr>
                                        <p:cTn dur="500"/>
                                        <p:tgtEl>
                                          <p:spTgt spid="1792">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7" st="7"/>
                                            </p:txEl>
                                          </p:spTgt>
                                        </p:tgtEl>
                                        <p:attrNameLst>
                                          <p:attrName>style.visibility</p:attrName>
                                        </p:attrNameLst>
                                      </p:cBhvr>
                                      <p:to>
                                        <p:strVal val="visible"/>
                                      </p:to>
                                    </p:set>
                                    <p:animEffect filter="fade" transition="in">
                                      <p:cBhvr>
                                        <p:cTn dur="500"/>
                                        <p:tgtEl>
                                          <p:spTgt spid="1792">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92">
                                            <p:txEl>
                                              <p:pRg end="8" st="8"/>
                                            </p:txEl>
                                          </p:spTgt>
                                        </p:tgtEl>
                                        <p:attrNameLst>
                                          <p:attrName>style.visibility</p:attrName>
                                        </p:attrNameLst>
                                      </p:cBhvr>
                                      <p:to>
                                        <p:strVal val="visible"/>
                                      </p:to>
                                    </p:set>
                                    <p:animEffect filter="fade" transition="in">
                                      <p:cBhvr>
                                        <p:cTn dur="500"/>
                                        <p:tgtEl>
                                          <p:spTgt spid="1792">
                                            <p:txEl>
                                              <p:pRg end="8" st="8"/>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794"/>
                                        </p:tgtEl>
                                        <p:attrNameLst>
                                          <p:attrName>style.visibility</p:attrName>
                                        </p:attrNameLst>
                                      </p:cBhvr>
                                      <p:to>
                                        <p:strVal val="visible"/>
                                      </p:to>
                                    </p:set>
                                    <p:animEffect filter="fade" transition="in">
                                      <p:cBhvr>
                                        <p:cTn dur="1000"/>
                                        <p:tgtEl>
                                          <p:spTgt spid="17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ront cover: Colour">
  <p:cSld name="Front cover: Colour">
    <p:bg>
      <p:bgPr>
        <a:solidFill>
          <a:schemeClr val="dk2"/>
        </a:solidFill>
      </p:bgPr>
    </p:bg>
    <p:spTree>
      <p:nvGrpSpPr>
        <p:cNvPr id="1799" name="Shape 1799"/>
        <p:cNvGrpSpPr/>
        <p:nvPr/>
      </p:nvGrpSpPr>
      <p:grpSpPr>
        <a:xfrm>
          <a:off x="0" y="0"/>
          <a:ext cx="0" cy="0"/>
          <a:chOff x="0" y="0"/>
          <a:chExt cx="0" cy="0"/>
        </a:xfrm>
      </p:grpSpPr>
      <p:sp>
        <p:nvSpPr>
          <p:cNvPr id="1800" name="Google Shape;1800;p19"/>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1" name="Google Shape;1801;p19"/>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2" name="Google Shape;1802;p19"/>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1803" name="Google Shape;1803;p19"/>
          <p:cNvGrpSpPr/>
          <p:nvPr/>
        </p:nvGrpSpPr>
        <p:grpSpPr>
          <a:xfrm>
            <a:off x="6961787" y="1092812"/>
            <a:ext cx="2484415" cy="997345"/>
            <a:chOff x="1899" y="899"/>
            <a:chExt cx="4165" cy="1672"/>
          </a:xfrm>
        </p:grpSpPr>
        <p:sp>
          <p:nvSpPr>
            <p:cNvPr id="1804" name="Google Shape;1804;p19"/>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05" name="Google Shape;1805;p19"/>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06" name="Google Shape;1806;p19"/>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07" name="Google Shape;1807;p19"/>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08" name="Google Shape;1808;p19"/>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09" name="Google Shape;1809;p19"/>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0" name="Google Shape;1810;p19"/>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1" name="Google Shape;1811;p19"/>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2" name="Google Shape;1812;p19"/>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3" name="Google Shape;1813;p19"/>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4" name="Google Shape;1814;p19"/>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5" name="Google Shape;1815;p19"/>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6" name="Google Shape;1816;p19"/>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7" name="Google Shape;1817;p19"/>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8" name="Google Shape;1818;p19"/>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19" name="Google Shape;1819;p19"/>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0" name="Google Shape;1820;p19"/>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1" name="Google Shape;1821;p19"/>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2" name="Google Shape;1822;p19"/>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3" name="Google Shape;1823;p19"/>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4" name="Google Shape;1824;p19"/>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5" name="Google Shape;1825;p19"/>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6" name="Google Shape;1826;p19"/>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7" name="Google Shape;1827;p19"/>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8" name="Google Shape;1828;p19"/>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9" name="Google Shape;1829;p19"/>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0" name="Google Shape;1830;p19"/>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1" name="Google Shape;1831;p19"/>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2" name="Google Shape;1832;p19"/>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3" name="Google Shape;1833;p19"/>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4" name="Google Shape;1834;p19"/>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5" name="Google Shape;1835;p19"/>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6" name="Google Shape;1836;p19"/>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7" name="Google Shape;1837;p19"/>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8" name="Google Shape;1838;p19"/>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39" name="Google Shape;1839;p19"/>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0" name="Google Shape;1840;p19"/>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1" name="Google Shape;1841;p19"/>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2" name="Google Shape;1842;p19"/>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3" name="Google Shape;1843;p19"/>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4" name="Google Shape;1844;p19"/>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5" name="Google Shape;1845;p19"/>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6" name="Google Shape;1846;p19"/>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7" name="Google Shape;1847;p19"/>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8" name="Google Shape;1848;p19"/>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9" name="Google Shape;1849;p19"/>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0" name="Google Shape;1850;p19"/>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1" name="Google Shape;1851;p19"/>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2" name="Google Shape;1852;p19"/>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3" name="Google Shape;1853;p19"/>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4" name="Google Shape;1854;p19"/>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5" name="Google Shape;1855;p19"/>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6" name="Google Shape;1856;p19"/>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7" name="Google Shape;1857;p19"/>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8" name="Google Shape;1858;p19"/>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59" name="Google Shape;1859;p19"/>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0" name="Google Shape;1860;p19"/>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1" name="Google Shape;1861;p19"/>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2" name="Google Shape;1862;p19"/>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3" name="Google Shape;1863;p19"/>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4" name="Google Shape;1864;p19"/>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5" name="Google Shape;1865;p19"/>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6" name="Google Shape;1866;p19"/>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7" name="Google Shape;1867;p19"/>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8" name="Google Shape;1868;p19"/>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69" name="Google Shape;1869;p19"/>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0" name="Google Shape;1870;p19"/>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1" name="Google Shape;1871;p19"/>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2" name="Google Shape;1872;p19"/>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3" name="Google Shape;1873;p19"/>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4" name="Google Shape;1874;p19"/>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5" name="Google Shape;1875;p19"/>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6" name="Google Shape;1876;p19"/>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7" name="Google Shape;1877;p19"/>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8" name="Google Shape;1878;p19"/>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79" name="Google Shape;1879;p19"/>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0" name="Google Shape;1880;p19"/>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1" name="Google Shape;1881;p19"/>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2" name="Google Shape;1882;p19"/>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3" name="Google Shape;1883;p19"/>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4" name="Google Shape;1884;p19"/>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5" name="Google Shape;1885;p19"/>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6" name="Google Shape;1886;p19"/>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7" name="Google Shape;1887;p19"/>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8" name="Google Shape;1888;p19"/>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89" name="Google Shape;1889;p19"/>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0" name="Google Shape;1890;p19"/>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1" name="Google Shape;1891;p19"/>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2" name="Google Shape;1892;p19"/>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3" name="Google Shape;1893;p19"/>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4" name="Google Shape;1894;p19"/>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5" name="Google Shape;1895;p19"/>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6" name="Google Shape;1896;p19"/>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1897" name="Google Shape;1897;p19"/>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1898" name="Google Shape;1898;p19"/>
          <p:cNvSpPr txBox="1"/>
          <p:nvPr>
            <p:ph type="title"/>
          </p:nvPr>
        </p:nvSpPr>
        <p:spPr>
          <a:xfrm>
            <a:off x="6961787" y="2456475"/>
            <a:ext cx="4624582" cy="192821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9" name="Google Shape;1899;p19"/>
          <p:cNvSpPr txBox="1"/>
          <p:nvPr>
            <p:ph idx="1" type="body"/>
          </p:nvPr>
        </p:nvSpPr>
        <p:spPr>
          <a:xfrm>
            <a:off x="6961787" y="4720790"/>
            <a:ext cx="4624582" cy="70346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sz="2000">
                <a:solidFill>
                  <a:schemeClr val="lt1"/>
                </a:solidFill>
              </a:defRPr>
            </a:lvl1pPr>
            <a:lvl2pPr indent="-228600" lvl="1" marL="914400" algn="l">
              <a:lnSpc>
                <a:spcPct val="90000"/>
              </a:lnSpc>
              <a:spcBef>
                <a:spcPts val="400"/>
              </a:spcBef>
              <a:spcAft>
                <a:spcPts val="0"/>
              </a:spcAft>
              <a:buClr>
                <a:schemeClr val="lt1"/>
              </a:buClr>
              <a:buSzPts val="1800"/>
              <a:buNone/>
              <a:defRPr sz="1800">
                <a:solidFill>
                  <a:schemeClr val="lt1"/>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0" name="Google Shape;1900;p19"/>
          <p:cNvSpPr/>
          <p:nvPr/>
        </p:nvSpPr>
        <p:spPr>
          <a:xfrm>
            <a:off x="-2330633" y="180542"/>
            <a:ext cx="8883034" cy="622070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901" name="Google Shape;1901;p19"/>
          <p:cNvPicPr preferRelativeResize="0"/>
          <p:nvPr/>
        </p:nvPicPr>
        <p:blipFill rotWithShape="1">
          <a:blip r:embed="rId2">
            <a:alphaModFix/>
          </a:blip>
          <a:srcRect b="0" l="0" r="0" t="0"/>
          <a:stretch/>
        </p:blipFill>
        <p:spPr>
          <a:xfrm>
            <a:off x="10174590" y="1236568"/>
            <a:ext cx="1620180" cy="821234"/>
          </a:xfrm>
          <a:prstGeom prst="rect">
            <a:avLst/>
          </a:prstGeom>
          <a:noFill/>
          <a:ln>
            <a:noFill/>
          </a:ln>
        </p:spPr>
      </p:pic>
      <p:grpSp>
        <p:nvGrpSpPr>
          <p:cNvPr id="1902" name="Google Shape;1902;p19"/>
          <p:cNvGrpSpPr/>
          <p:nvPr/>
        </p:nvGrpSpPr>
        <p:grpSpPr>
          <a:xfrm>
            <a:off x="-1932891" y="195833"/>
            <a:ext cx="1368152" cy="2725764"/>
            <a:chOff x="-1555624" y="1196393"/>
            <a:chExt cx="1368152" cy="2725764"/>
          </a:xfrm>
        </p:grpSpPr>
        <p:grpSp>
          <p:nvGrpSpPr>
            <p:cNvPr id="1903" name="Google Shape;1903;p19"/>
            <p:cNvGrpSpPr/>
            <p:nvPr/>
          </p:nvGrpSpPr>
          <p:grpSpPr>
            <a:xfrm>
              <a:off x="-1555624" y="1488707"/>
              <a:ext cx="1368152" cy="2433450"/>
              <a:chOff x="-1836712" y="3275837"/>
              <a:chExt cx="1368152" cy="2433450"/>
            </a:xfrm>
          </p:grpSpPr>
          <p:sp>
            <p:nvSpPr>
              <p:cNvPr id="1904" name="Google Shape;1904;p19"/>
              <p:cNvSpPr txBox="1"/>
              <p:nvPr/>
            </p:nvSpPr>
            <p:spPr>
              <a:xfrm>
                <a:off x="-1836712" y="3677962"/>
                <a:ext cx="1368152" cy="20313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background 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&gt;Solid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&gt;choose a colour from the top line of the colour palette. Avoid setting the background colour the same as your font colour.</a:t>
                </a:r>
                <a:endParaRPr b="0" i="0" sz="1400" u="none" cap="none" strike="noStrike">
                  <a:solidFill>
                    <a:srgbClr val="000000"/>
                  </a:solidFill>
                  <a:latin typeface="Arial"/>
                  <a:ea typeface="Arial"/>
                  <a:cs typeface="Arial"/>
                  <a:sym typeface="Arial"/>
                </a:endParaRPr>
              </a:p>
            </p:txBody>
          </p:sp>
          <p:pic>
            <p:nvPicPr>
              <p:cNvPr descr="icon_information-white.png" id="1905" name="Google Shape;1905;p19"/>
              <p:cNvPicPr preferRelativeResize="0"/>
              <p:nvPr/>
            </p:nvPicPr>
            <p:blipFill rotWithShape="1">
              <a:blip r:embed="rId3">
                <a:alphaModFix/>
              </a:blip>
              <a:srcRect b="0" l="0" r="0" t="0"/>
              <a:stretch/>
            </p:blipFill>
            <p:spPr>
              <a:xfrm>
                <a:off x="-1728699" y="3275837"/>
                <a:ext cx="121592" cy="320113"/>
              </a:xfrm>
              <a:prstGeom prst="rect">
                <a:avLst/>
              </a:prstGeom>
              <a:noFill/>
              <a:ln>
                <a:noFill/>
              </a:ln>
            </p:spPr>
          </p:pic>
        </p:grpSp>
        <p:pic>
          <p:nvPicPr>
            <p:cNvPr descr="fill.png" id="1906" name="Google Shape;1906;p19"/>
            <p:cNvPicPr preferRelativeResize="0"/>
            <p:nvPr/>
          </p:nvPicPr>
          <p:blipFill rotWithShape="1">
            <a:blip r:embed="rId4">
              <a:alphaModFix/>
            </a:blip>
            <a:srcRect b="0" l="0" r="0" t="0"/>
            <a:stretch/>
          </p:blipFill>
          <p:spPr>
            <a:xfrm>
              <a:off x="-1368152" y="1304800"/>
              <a:ext cx="324000" cy="324000"/>
            </a:xfrm>
            <a:prstGeom prst="rect">
              <a:avLst/>
            </a:prstGeom>
            <a:noFill/>
            <a:ln>
              <a:noFill/>
            </a:ln>
          </p:spPr>
        </p:pic>
        <p:sp>
          <p:nvSpPr>
            <p:cNvPr id="1907" name="Google Shape;1907;p19"/>
            <p:cNvSpPr/>
            <p:nvPr/>
          </p:nvSpPr>
          <p:spPr>
            <a:xfrm>
              <a:off x="-1473415" y="1196393"/>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00"/>
                                        </p:tgtEl>
                                        <p:attrNameLst>
                                          <p:attrName>style.visibility</p:attrName>
                                        </p:attrNameLst>
                                      </p:cBhvr>
                                      <p:to>
                                        <p:strVal val="visible"/>
                                      </p:to>
                                    </p:set>
                                    <p:animEffect filter="fade" transition="in">
                                      <p:cBhvr>
                                        <p:cTn dur="500"/>
                                        <p:tgtEl>
                                          <p:spTgt spid="190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03"/>
                                        </p:tgtEl>
                                        <p:attrNameLst>
                                          <p:attrName>style.visibility</p:attrName>
                                        </p:attrNameLst>
                                      </p:cBhvr>
                                      <p:to>
                                        <p:strVal val="visible"/>
                                      </p:to>
                                    </p:set>
                                    <p:animEffect filter="fade" transition="in">
                                      <p:cBhvr>
                                        <p:cTn dur="500"/>
                                        <p:tgtEl>
                                          <p:spTgt spid="1803"/>
                                        </p:tgtEl>
                                      </p:cBhvr>
                                    </p:animEffect>
                                  </p:childTnLst>
                                </p:cTn>
                              </p:par>
                              <p:par>
                                <p:cTn fill="hold" nodeType="withEffect" presetClass="entr" presetID="10" presetSubtype="0">
                                  <p:stCondLst>
                                    <p:cond delay="0"/>
                                  </p:stCondLst>
                                  <p:childTnLst>
                                    <p:set>
                                      <p:cBhvr>
                                        <p:cTn dur="1" fill="hold">
                                          <p:stCondLst>
                                            <p:cond delay="0"/>
                                          </p:stCondLst>
                                        </p:cTn>
                                        <p:tgtEl>
                                          <p:spTgt spid="1898"/>
                                        </p:tgtEl>
                                        <p:attrNameLst>
                                          <p:attrName>style.visibility</p:attrName>
                                        </p:attrNameLst>
                                      </p:cBhvr>
                                      <p:to>
                                        <p:strVal val="visible"/>
                                      </p:to>
                                    </p:set>
                                    <p:animEffect filter="fade" transition="in">
                                      <p:cBhvr>
                                        <p:cTn dur="500"/>
                                        <p:tgtEl>
                                          <p:spTgt spid="1898"/>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0" st="0"/>
                                            </p:txEl>
                                          </p:spTgt>
                                        </p:tgtEl>
                                        <p:attrNameLst>
                                          <p:attrName>style.visibility</p:attrName>
                                        </p:attrNameLst>
                                      </p:cBhvr>
                                      <p:to>
                                        <p:strVal val="visible"/>
                                      </p:to>
                                    </p:set>
                                    <p:animEffect filter="fade" transition="in">
                                      <p:cBhvr>
                                        <p:cTn dur="500"/>
                                        <p:tgtEl>
                                          <p:spTgt spid="189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1" st="1"/>
                                            </p:txEl>
                                          </p:spTgt>
                                        </p:tgtEl>
                                        <p:attrNameLst>
                                          <p:attrName>style.visibility</p:attrName>
                                        </p:attrNameLst>
                                      </p:cBhvr>
                                      <p:to>
                                        <p:strVal val="visible"/>
                                      </p:to>
                                    </p:set>
                                    <p:animEffect filter="fade" transition="in">
                                      <p:cBhvr>
                                        <p:cTn dur="500"/>
                                        <p:tgtEl>
                                          <p:spTgt spid="189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2" st="2"/>
                                            </p:txEl>
                                          </p:spTgt>
                                        </p:tgtEl>
                                        <p:attrNameLst>
                                          <p:attrName>style.visibility</p:attrName>
                                        </p:attrNameLst>
                                      </p:cBhvr>
                                      <p:to>
                                        <p:strVal val="visible"/>
                                      </p:to>
                                    </p:set>
                                    <p:animEffect filter="fade" transition="in">
                                      <p:cBhvr>
                                        <p:cTn dur="500"/>
                                        <p:tgtEl>
                                          <p:spTgt spid="189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3" st="3"/>
                                            </p:txEl>
                                          </p:spTgt>
                                        </p:tgtEl>
                                        <p:attrNameLst>
                                          <p:attrName>style.visibility</p:attrName>
                                        </p:attrNameLst>
                                      </p:cBhvr>
                                      <p:to>
                                        <p:strVal val="visible"/>
                                      </p:to>
                                    </p:set>
                                    <p:animEffect filter="fade" transition="in">
                                      <p:cBhvr>
                                        <p:cTn dur="500"/>
                                        <p:tgtEl>
                                          <p:spTgt spid="189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4" st="4"/>
                                            </p:txEl>
                                          </p:spTgt>
                                        </p:tgtEl>
                                        <p:attrNameLst>
                                          <p:attrName>style.visibility</p:attrName>
                                        </p:attrNameLst>
                                      </p:cBhvr>
                                      <p:to>
                                        <p:strVal val="visible"/>
                                      </p:to>
                                    </p:set>
                                    <p:animEffect filter="fade" transition="in">
                                      <p:cBhvr>
                                        <p:cTn dur="500"/>
                                        <p:tgtEl>
                                          <p:spTgt spid="189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5" st="5"/>
                                            </p:txEl>
                                          </p:spTgt>
                                        </p:tgtEl>
                                        <p:attrNameLst>
                                          <p:attrName>style.visibility</p:attrName>
                                        </p:attrNameLst>
                                      </p:cBhvr>
                                      <p:to>
                                        <p:strVal val="visible"/>
                                      </p:to>
                                    </p:set>
                                    <p:animEffect filter="fade" transition="in">
                                      <p:cBhvr>
                                        <p:cTn dur="500"/>
                                        <p:tgtEl>
                                          <p:spTgt spid="189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6" st="6"/>
                                            </p:txEl>
                                          </p:spTgt>
                                        </p:tgtEl>
                                        <p:attrNameLst>
                                          <p:attrName>style.visibility</p:attrName>
                                        </p:attrNameLst>
                                      </p:cBhvr>
                                      <p:to>
                                        <p:strVal val="visible"/>
                                      </p:to>
                                    </p:set>
                                    <p:animEffect filter="fade" transition="in">
                                      <p:cBhvr>
                                        <p:cTn dur="500"/>
                                        <p:tgtEl>
                                          <p:spTgt spid="189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7" st="7"/>
                                            </p:txEl>
                                          </p:spTgt>
                                        </p:tgtEl>
                                        <p:attrNameLst>
                                          <p:attrName>style.visibility</p:attrName>
                                        </p:attrNameLst>
                                      </p:cBhvr>
                                      <p:to>
                                        <p:strVal val="visible"/>
                                      </p:to>
                                    </p:set>
                                    <p:animEffect filter="fade" transition="in">
                                      <p:cBhvr>
                                        <p:cTn dur="500"/>
                                        <p:tgtEl>
                                          <p:spTgt spid="189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899">
                                            <p:txEl>
                                              <p:pRg end="8" st="8"/>
                                            </p:txEl>
                                          </p:spTgt>
                                        </p:tgtEl>
                                        <p:attrNameLst>
                                          <p:attrName>style.visibility</p:attrName>
                                        </p:attrNameLst>
                                      </p:cBhvr>
                                      <p:to>
                                        <p:strVal val="visible"/>
                                      </p:to>
                                    </p:set>
                                    <p:animEffect filter="fade" transition="in">
                                      <p:cBhvr>
                                        <p:cTn dur="500"/>
                                        <p:tgtEl>
                                          <p:spTgt spid="1899">
                                            <p:txEl>
                                              <p:pRg end="8" st="8"/>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901"/>
                                        </p:tgtEl>
                                        <p:attrNameLst>
                                          <p:attrName>style.visibility</p:attrName>
                                        </p:attrNameLst>
                                      </p:cBhvr>
                                      <p:to>
                                        <p:strVal val="visible"/>
                                      </p:to>
                                    </p:set>
                                    <p:animEffect filter="fade" transition="in">
                                      <p:cBhvr>
                                        <p:cTn dur="1000"/>
                                        <p:tgtEl>
                                          <p:spTgt spid="19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Dark Blue">
  <p:cSld name="Title, full image and content: Dark Blue">
    <p:bg>
      <p:bgPr>
        <a:blipFill>
          <a:blip r:embed="rId2">
            <a:alphaModFix/>
          </a:blip>
          <a:stretch>
            <a:fillRect/>
          </a:stretch>
        </a:blipFill>
      </p:bgPr>
    </p:bg>
    <p:spTree>
      <p:nvGrpSpPr>
        <p:cNvPr id="1908" name="Shape 1908"/>
        <p:cNvGrpSpPr/>
        <p:nvPr/>
      </p:nvGrpSpPr>
      <p:grpSpPr>
        <a:xfrm>
          <a:off x="0" y="0"/>
          <a:ext cx="0" cy="0"/>
          <a:chOff x="0" y="0"/>
          <a:chExt cx="0" cy="0"/>
        </a:xfrm>
      </p:grpSpPr>
      <p:sp>
        <p:nvSpPr>
          <p:cNvPr id="1909" name="Google Shape;1909;p20"/>
          <p:cNvSpPr/>
          <p:nvPr/>
        </p:nvSpPr>
        <p:spPr>
          <a:xfrm flipH="1" rot="5400000">
            <a:off x="699195" y="-699045"/>
            <a:ext cx="6858001" cy="8256086"/>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0" name="Google Shape;1910;p20"/>
          <p:cNvSpPr/>
          <p:nvPr/>
        </p:nvSpPr>
        <p:spPr>
          <a:xfrm flipH="1" rot="10800000">
            <a:off x="0" y="0"/>
            <a:ext cx="12192000" cy="2039622"/>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1" name="Google Shape;1911;p20"/>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2" name="Google Shape;1912;p20"/>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1913" name="Google Shape;1913;p20"/>
          <p:cNvGrpSpPr/>
          <p:nvPr/>
        </p:nvGrpSpPr>
        <p:grpSpPr>
          <a:xfrm>
            <a:off x="10553375" y="296652"/>
            <a:ext cx="1195327" cy="479853"/>
            <a:chOff x="1899" y="899"/>
            <a:chExt cx="4165" cy="1672"/>
          </a:xfrm>
        </p:grpSpPr>
        <p:sp>
          <p:nvSpPr>
            <p:cNvPr id="1914" name="Google Shape;1914;p20"/>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15" name="Google Shape;1915;p20"/>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16" name="Google Shape;1916;p20"/>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17" name="Google Shape;1917;p20"/>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18" name="Google Shape;1918;p20"/>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19" name="Google Shape;1919;p20"/>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0" name="Google Shape;1920;p20"/>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1" name="Google Shape;1921;p20"/>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2" name="Google Shape;1922;p20"/>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3" name="Google Shape;1923;p20"/>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4" name="Google Shape;1924;p20"/>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5" name="Google Shape;1925;p20"/>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6" name="Google Shape;1926;p20"/>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7" name="Google Shape;1927;p20"/>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8" name="Google Shape;1928;p20"/>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9" name="Google Shape;1929;p20"/>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0" name="Google Shape;1930;p20"/>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1" name="Google Shape;1931;p20"/>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2" name="Google Shape;1932;p20"/>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3" name="Google Shape;1933;p20"/>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4" name="Google Shape;1934;p20"/>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5" name="Google Shape;1935;p20"/>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6" name="Google Shape;1936;p20"/>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7" name="Google Shape;1937;p20"/>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8" name="Google Shape;1938;p20"/>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39" name="Google Shape;1939;p20"/>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0" name="Google Shape;1940;p20"/>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1" name="Google Shape;1941;p20"/>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2" name="Google Shape;1942;p20"/>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3" name="Google Shape;1943;p20"/>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4" name="Google Shape;1944;p20"/>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5" name="Google Shape;1945;p20"/>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6" name="Google Shape;1946;p20"/>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7" name="Google Shape;1947;p20"/>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8" name="Google Shape;1948;p20"/>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49" name="Google Shape;1949;p20"/>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0" name="Google Shape;1950;p20"/>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1" name="Google Shape;1951;p20"/>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2" name="Google Shape;1952;p20"/>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3" name="Google Shape;1953;p20"/>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4" name="Google Shape;1954;p20"/>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5" name="Google Shape;1955;p20"/>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6" name="Google Shape;1956;p20"/>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7" name="Google Shape;1957;p20"/>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8" name="Google Shape;1958;p20"/>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9" name="Google Shape;1959;p20"/>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0" name="Google Shape;1960;p20"/>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1" name="Google Shape;1961;p20"/>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2" name="Google Shape;1962;p20"/>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3" name="Google Shape;1963;p20"/>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4" name="Google Shape;1964;p20"/>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5" name="Google Shape;1965;p20"/>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6" name="Google Shape;1966;p20"/>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7" name="Google Shape;1967;p20"/>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8" name="Google Shape;1968;p20"/>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69" name="Google Shape;1969;p20"/>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0" name="Google Shape;1970;p20"/>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1" name="Google Shape;1971;p20"/>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2" name="Google Shape;1972;p20"/>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3" name="Google Shape;1973;p20"/>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4" name="Google Shape;1974;p20"/>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5" name="Google Shape;1975;p20"/>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6" name="Google Shape;1976;p20"/>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7" name="Google Shape;1977;p20"/>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8" name="Google Shape;1978;p20"/>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79" name="Google Shape;1979;p20"/>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0" name="Google Shape;1980;p20"/>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1" name="Google Shape;1981;p20"/>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2" name="Google Shape;1982;p20"/>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3" name="Google Shape;1983;p20"/>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4" name="Google Shape;1984;p20"/>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5" name="Google Shape;1985;p20"/>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6" name="Google Shape;1986;p20"/>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7" name="Google Shape;1987;p20"/>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8" name="Google Shape;1988;p20"/>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89" name="Google Shape;1989;p20"/>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0" name="Google Shape;1990;p20"/>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1" name="Google Shape;1991;p20"/>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2" name="Google Shape;1992;p20"/>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3" name="Google Shape;1993;p20"/>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4" name="Google Shape;1994;p20"/>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5" name="Google Shape;1995;p20"/>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6" name="Google Shape;1996;p20"/>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7" name="Google Shape;1997;p20"/>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8" name="Google Shape;1998;p20"/>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99" name="Google Shape;1999;p20"/>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0" name="Google Shape;2000;p20"/>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1" name="Google Shape;2001;p20"/>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2" name="Google Shape;2002;p20"/>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3" name="Google Shape;2003;p20"/>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4" name="Google Shape;2004;p20"/>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5" name="Google Shape;2005;p20"/>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06" name="Google Shape;2006;p20"/>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007" name="Google Shape;2007;p20"/>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2008" name="Google Shape;2008;p20"/>
          <p:cNvGrpSpPr/>
          <p:nvPr/>
        </p:nvGrpSpPr>
        <p:grpSpPr>
          <a:xfrm>
            <a:off x="-2040904" y="3988723"/>
            <a:ext cx="1872208" cy="2902681"/>
            <a:chOff x="6195941" y="562596"/>
            <a:chExt cx="1872208" cy="2902681"/>
          </a:xfrm>
        </p:grpSpPr>
        <p:grpSp>
          <p:nvGrpSpPr>
            <p:cNvPr id="2009" name="Google Shape;2009;p20"/>
            <p:cNvGrpSpPr/>
            <p:nvPr/>
          </p:nvGrpSpPr>
          <p:grpSpPr>
            <a:xfrm>
              <a:off x="6195941" y="832626"/>
              <a:ext cx="1872208" cy="2632651"/>
              <a:chOff x="-1872716" y="660661"/>
              <a:chExt cx="1872208" cy="1974490"/>
            </a:xfrm>
          </p:grpSpPr>
          <p:sp>
            <p:nvSpPr>
              <p:cNvPr id="2010" name="Google Shape;2010;p20"/>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011" name="Google Shape;2011;p20"/>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2012" name="Google Shape;2012;p20"/>
            <p:cNvGrpSpPr/>
            <p:nvPr/>
          </p:nvGrpSpPr>
          <p:grpSpPr>
            <a:xfrm>
              <a:off x="6303954" y="562596"/>
              <a:ext cx="540060" cy="540060"/>
              <a:chOff x="6303954" y="562596"/>
              <a:chExt cx="540060" cy="540060"/>
            </a:xfrm>
          </p:grpSpPr>
          <p:sp>
            <p:nvSpPr>
              <p:cNvPr id="2013" name="Google Shape;2013;p20"/>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014" name="Google Shape;2014;p20"/>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2015" name="Google Shape;2015;p20"/>
          <p:cNvSpPr/>
          <p:nvPr/>
        </p:nvSpPr>
        <p:spPr>
          <a:xfrm>
            <a:off x="7680176" y="3356992"/>
            <a:ext cx="4398729" cy="308039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16" name="Google Shape;2016;p20"/>
          <p:cNvSpPr/>
          <p:nvPr/>
        </p:nvSpPr>
        <p:spPr>
          <a:xfrm>
            <a:off x="0" y="1587"/>
            <a:ext cx="9084331" cy="2539485"/>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17" name="Google Shape;2017;p20"/>
          <p:cNvSpPr txBox="1"/>
          <p:nvPr>
            <p:ph type="title"/>
          </p:nvPr>
        </p:nvSpPr>
        <p:spPr>
          <a:xfrm>
            <a:off x="514800" y="434983"/>
            <a:ext cx="4752528" cy="1255705"/>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8" name="Google Shape;2018;p20"/>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9" name="Google Shape;2019;p20"/>
          <p:cNvSpPr txBox="1"/>
          <p:nvPr>
            <p:ph idx="1" type="body"/>
          </p:nvPr>
        </p:nvSpPr>
        <p:spPr>
          <a:xfrm>
            <a:off x="514800" y="3104964"/>
            <a:ext cx="4752528" cy="2857754"/>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020" name="Google Shape;2020;p20"/>
          <p:cNvGrpSpPr/>
          <p:nvPr/>
        </p:nvGrpSpPr>
        <p:grpSpPr>
          <a:xfrm>
            <a:off x="-2040904" y="871532"/>
            <a:ext cx="1368152" cy="2264265"/>
            <a:chOff x="-1836712" y="2937191"/>
            <a:chExt cx="1368152" cy="2264265"/>
          </a:xfrm>
        </p:grpSpPr>
        <p:pic>
          <p:nvPicPr>
            <p:cNvPr descr="icon_camera_circle.png" id="2021" name="Google Shape;2021;p20"/>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2022" name="Google Shape;2022;p20"/>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2023" name="Google Shape;2023;p20"/>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Dark green">
  <p:cSld name="Title, full image and content: Dark green">
    <p:bg>
      <p:bgPr>
        <a:blipFill>
          <a:blip r:embed="rId2">
            <a:alphaModFix/>
          </a:blip>
          <a:stretch>
            <a:fillRect/>
          </a:stretch>
        </a:blipFill>
      </p:bgPr>
    </p:bg>
    <p:spTree>
      <p:nvGrpSpPr>
        <p:cNvPr id="2024" name="Shape 2024"/>
        <p:cNvGrpSpPr/>
        <p:nvPr/>
      </p:nvGrpSpPr>
      <p:grpSpPr>
        <a:xfrm>
          <a:off x="0" y="0"/>
          <a:ext cx="0" cy="0"/>
          <a:chOff x="0" y="0"/>
          <a:chExt cx="0" cy="0"/>
        </a:xfrm>
      </p:grpSpPr>
      <p:sp>
        <p:nvSpPr>
          <p:cNvPr id="2025" name="Google Shape;2025;p21"/>
          <p:cNvSpPr/>
          <p:nvPr/>
        </p:nvSpPr>
        <p:spPr>
          <a:xfrm flipH="1" rot="5400000">
            <a:off x="699195" y="-699045"/>
            <a:ext cx="6858001" cy="8256086"/>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26" name="Google Shape;2026;p21"/>
          <p:cNvSpPr/>
          <p:nvPr/>
        </p:nvSpPr>
        <p:spPr>
          <a:xfrm flipH="1" rot="10800000">
            <a:off x="0" y="0"/>
            <a:ext cx="12192000" cy="2039622"/>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27" name="Google Shape;2027;p21"/>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8" name="Google Shape;2028;p21"/>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2029" name="Google Shape;2029;p21"/>
          <p:cNvGrpSpPr/>
          <p:nvPr/>
        </p:nvGrpSpPr>
        <p:grpSpPr>
          <a:xfrm>
            <a:off x="10553375" y="296652"/>
            <a:ext cx="1195327" cy="479853"/>
            <a:chOff x="1899" y="899"/>
            <a:chExt cx="4165" cy="1672"/>
          </a:xfrm>
        </p:grpSpPr>
        <p:sp>
          <p:nvSpPr>
            <p:cNvPr id="2030" name="Google Shape;2030;p21"/>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1" name="Google Shape;2031;p21"/>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2" name="Google Shape;2032;p21"/>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3" name="Google Shape;2033;p21"/>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4" name="Google Shape;2034;p21"/>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5" name="Google Shape;2035;p21"/>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6" name="Google Shape;2036;p21"/>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7" name="Google Shape;2037;p21"/>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8" name="Google Shape;2038;p21"/>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39" name="Google Shape;2039;p21"/>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0" name="Google Shape;2040;p21"/>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1" name="Google Shape;2041;p21"/>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2" name="Google Shape;2042;p21"/>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3" name="Google Shape;2043;p21"/>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4" name="Google Shape;2044;p21"/>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5" name="Google Shape;2045;p21"/>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6" name="Google Shape;2046;p21"/>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7" name="Google Shape;2047;p21"/>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8" name="Google Shape;2048;p21"/>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49" name="Google Shape;2049;p21"/>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0" name="Google Shape;2050;p21"/>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1" name="Google Shape;2051;p21"/>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2" name="Google Shape;2052;p21"/>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3" name="Google Shape;2053;p21"/>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4" name="Google Shape;2054;p21"/>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5" name="Google Shape;2055;p21"/>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6" name="Google Shape;2056;p21"/>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7" name="Google Shape;2057;p21"/>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8" name="Google Shape;2058;p21"/>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59" name="Google Shape;2059;p21"/>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0" name="Google Shape;2060;p21"/>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1" name="Google Shape;2061;p21"/>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2" name="Google Shape;2062;p21"/>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3" name="Google Shape;2063;p21"/>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4" name="Google Shape;2064;p21"/>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5" name="Google Shape;2065;p21"/>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6" name="Google Shape;2066;p21"/>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7" name="Google Shape;2067;p21"/>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8" name="Google Shape;2068;p21"/>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69" name="Google Shape;2069;p21"/>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0" name="Google Shape;2070;p21"/>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1" name="Google Shape;2071;p21"/>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2" name="Google Shape;2072;p21"/>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3" name="Google Shape;2073;p21"/>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4" name="Google Shape;2074;p21"/>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5" name="Google Shape;2075;p21"/>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6" name="Google Shape;2076;p21"/>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7" name="Google Shape;2077;p21"/>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8" name="Google Shape;2078;p21"/>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79" name="Google Shape;2079;p21"/>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0" name="Google Shape;2080;p21"/>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1" name="Google Shape;2081;p21"/>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2" name="Google Shape;2082;p21"/>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3" name="Google Shape;2083;p21"/>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4" name="Google Shape;2084;p21"/>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5" name="Google Shape;2085;p21"/>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6" name="Google Shape;2086;p21"/>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7" name="Google Shape;2087;p21"/>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8" name="Google Shape;2088;p21"/>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89" name="Google Shape;2089;p21"/>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0" name="Google Shape;2090;p21"/>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1" name="Google Shape;2091;p21"/>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2" name="Google Shape;2092;p21"/>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3" name="Google Shape;2093;p21"/>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4" name="Google Shape;2094;p21"/>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5" name="Google Shape;2095;p21"/>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6" name="Google Shape;2096;p21"/>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7" name="Google Shape;2097;p21"/>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8" name="Google Shape;2098;p21"/>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99" name="Google Shape;2099;p21"/>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0" name="Google Shape;2100;p21"/>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1" name="Google Shape;2101;p21"/>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2" name="Google Shape;2102;p21"/>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3" name="Google Shape;2103;p21"/>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4" name="Google Shape;2104;p21"/>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5" name="Google Shape;2105;p21"/>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6" name="Google Shape;2106;p21"/>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7" name="Google Shape;2107;p21"/>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8" name="Google Shape;2108;p21"/>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09" name="Google Shape;2109;p21"/>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0" name="Google Shape;2110;p21"/>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1" name="Google Shape;2111;p21"/>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2" name="Google Shape;2112;p21"/>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3" name="Google Shape;2113;p21"/>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4" name="Google Shape;2114;p21"/>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5" name="Google Shape;2115;p21"/>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6" name="Google Shape;2116;p21"/>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7" name="Google Shape;2117;p21"/>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8" name="Google Shape;2118;p21"/>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9" name="Google Shape;2119;p21"/>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20" name="Google Shape;2120;p21"/>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21" name="Google Shape;2121;p21"/>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22" name="Google Shape;2122;p21"/>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123" name="Google Shape;2123;p21"/>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2124" name="Google Shape;2124;p21"/>
          <p:cNvGrpSpPr/>
          <p:nvPr/>
        </p:nvGrpSpPr>
        <p:grpSpPr>
          <a:xfrm>
            <a:off x="-2040904" y="3988723"/>
            <a:ext cx="1872208" cy="2902681"/>
            <a:chOff x="6195941" y="562596"/>
            <a:chExt cx="1872208" cy="2902681"/>
          </a:xfrm>
        </p:grpSpPr>
        <p:grpSp>
          <p:nvGrpSpPr>
            <p:cNvPr id="2125" name="Google Shape;2125;p21"/>
            <p:cNvGrpSpPr/>
            <p:nvPr/>
          </p:nvGrpSpPr>
          <p:grpSpPr>
            <a:xfrm>
              <a:off x="6195941" y="832626"/>
              <a:ext cx="1872208" cy="2632651"/>
              <a:chOff x="-1872716" y="660661"/>
              <a:chExt cx="1872208" cy="1974490"/>
            </a:xfrm>
          </p:grpSpPr>
          <p:sp>
            <p:nvSpPr>
              <p:cNvPr id="2126" name="Google Shape;2126;p21"/>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127" name="Google Shape;2127;p21"/>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2128" name="Google Shape;2128;p21"/>
            <p:cNvGrpSpPr/>
            <p:nvPr/>
          </p:nvGrpSpPr>
          <p:grpSpPr>
            <a:xfrm>
              <a:off x="6303954" y="562596"/>
              <a:ext cx="540060" cy="540060"/>
              <a:chOff x="6303954" y="562596"/>
              <a:chExt cx="540060" cy="540060"/>
            </a:xfrm>
          </p:grpSpPr>
          <p:sp>
            <p:nvSpPr>
              <p:cNvPr id="2129" name="Google Shape;2129;p21"/>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130" name="Google Shape;2130;p21"/>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2131" name="Google Shape;2131;p21"/>
          <p:cNvSpPr/>
          <p:nvPr/>
        </p:nvSpPr>
        <p:spPr>
          <a:xfrm>
            <a:off x="7680176" y="3356992"/>
            <a:ext cx="4398729" cy="308039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32" name="Google Shape;2132;p21"/>
          <p:cNvSpPr/>
          <p:nvPr/>
        </p:nvSpPr>
        <p:spPr>
          <a:xfrm>
            <a:off x="0" y="1587"/>
            <a:ext cx="9084331" cy="2539485"/>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33" name="Google Shape;2133;p21"/>
          <p:cNvSpPr txBox="1"/>
          <p:nvPr>
            <p:ph type="title"/>
          </p:nvPr>
        </p:nvSpPr>
        <p:spPr>
          <a:xfrm>
            <a:off x="514800" y="434983"/>
            <a:ext cx="4752528" cy="1255705"/>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4" name="Google Shape;2134;p21"/>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5" name="Google Shape;2135;p21"/>
          <p:cNvSpPr txBox="1"/>
          <p:nvPr>
            <p:ph idx="1" type="body"/>
          </p:nvPr>
        </p:nvSpPr>
        <p:spPr>
          <a:xfrm>
            <a:off x="514800" y="3104964"/>
            <a:ext cx="4752528" cy="2857754"/>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136" name="Google Shape;2136;p21"/>
          <p:cNvGrpSpPr/>
          <p:nvPr/>
        </p:nvGrpSpPr>
        <p:grpSpPr>
          <a:xfrm>
            <a:off x="-2040904" y="871532"/>
            <a:ext cx="1368152" cy="2264265"/>
            <a:chOff x="-1836712" y="2937191"/>
            <a:chExt cx="1368152" cy="2264265"/>
          </a:xfrm>
        </p:grpSpPr>
        <p:pic>
          <p:nvPicPr>
            <p:cNvPr descr="icon_camera_circle.png" id="2137" name="Google Shape;2137;p21"/>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2138" name="Google Shape;2138;p21"/>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2139" name="Google Shape;2139;p21"/>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Light blue">
  <p:cSld name="Title, full image and content: Light blue">
    <p:bg>
      <p:bgPr>
        <a:blipFill>
          <a:blip r:embed="rId2">
            <a:alphaModFix/>
          </a:blip>
          <a:stretch>
            <a:fillRect/>
          </a:stretch>
        </a:blipFill>
      </p:bgPr>
    </p:bg>
    <p:spTree>
      <p:nvGrpSpPr>
        <p:cNvPr id="2140" name="Shape 2140"/>
        <p:cNvGrpSpPr/>
        <p:nvPr/>
      </p:nvGrpSpPr>
      <p:grpSpPr>
        <a:xfrm>
          <a:off x="0" y="0"/>
          <a:ext cx="0" cy="0"/>
          <a:chOff x="0" y="0"/>
          <a:chExt cx="0" cy="0"/>
        </a:xfrm>
      </p:grpSpPr>
      <p:sp>
        <p:nvSpPr>
          <p:cNvPr id="2141" name="Google Shape;2141;p22"/>
          <p:cNvSpPr/>
          <p:nvPr/>
        </p:nvSpPr>
        <p:spPr>
          <a:xfrm flipH="1" rot="5400000">
            <a:off x="699195" y="-699045"/>
            <a:ext cx="6858001" cy="8256086"/>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2" name="Google Shape;2142;p22"/>
          <p:cNvSpPr/>
          <p:nvPr/>
        </p:nvSpPr>
        <p:spPr>
          <a:xfrm flipH="1" rot="10800000">
            <a:off x="0" y="0"/>
            <a:ext cx="12192000" cy="2039622"/>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3" name="Google Shape;2143;p22"/>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4" name="Google Shape;2144;p22"/>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2145" name="Google Shape;2145;p22"/>
          <p:cNvGrpSpPr/>
          <p:nvPr/>
        </p:nvGrpSpPr>
        <p:grpSpPr>
          <a:xfrm>
            <a:off x="10553375" y="296652"/>
            <a:ext cx="1195327" cy="479853"/>
            <a:chOff x="1899" y="899"/>
            <a:chExt cx="4165" cy="1672"/>
          </a:xfrm>
        </p:grpSpPr>
        <p:sp>
          <p:nvSpPr>
            <p:cNvPr id="2146" name="Google Shape;2146;p22"/>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47" name="Google Shape;2147;p22"/>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48" name="Google Shape;2148;p22"/>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49" name="Google Shape;2149;p22"/>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0" name="Google Shape;2150;p22"/>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1" name="Google Shape;2151;p22"/>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2" name="Google Shape;2152;p22"/>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3" name="Google Shape;2153;p22"/>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4" name="Google Shape;2154;p22"/>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5" name="Google Shape;2155;p22"/>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6" name="Google Shape;2156;p22"/>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7" name="Google Shape;2157;p22"/>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8" name="Google Shape;2158;p22"/>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59" name="Google Shape;2159;p22"/>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0" name="Google Shape;2160;p22"/>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1" name="Google Shape;2161;p22"/>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2" name="Google Shape;2162;p22"/>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3" name="Google Shape;2163;p22"/>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4" name="Google Shape;2164;p22"/>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5" name="Google Shape;2165;p22"/>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6" name="Google Shape;2166;p22"/>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7" name="Google Shape;2167;p22"/>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8" name="Google Shape;2168;p22"/>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69" name="Google Shape;2169;p22"/>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0" name="Google Shape;2170;p22"/>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1" name="Google Shape;2171;p22"/>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2" name="Google Shape;2172;p22"/>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3" name="Google Shape;2173;p22"/>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4" name="Google Shape;2174;p22"/>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5" name="Google Shape;2175;p22"/>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6" name="Google Shape;2176;p22"/>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7" name="Google Shape;2177;p22"/>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8" name="Google Shape;2178;p22"/>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79" name="Google Shape;2179;p22"/>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0" name="Google Shape;2180;p22"/>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1" name="Google Shape;2181;p22"/>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2" name="Google Shape;2182;p22"/>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3" name="Google Shape;2183;p22"/>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4" name="Google Shape;2184;p22"/>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5" name="Google Shape;2185;p22"/>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6" name="Google Shape;2186;p22"/>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7" name="Google Shape;2187;p22"/>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8" name="Google Shape;2188;p22"/>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89" name="Google Shape;2189;p22"/>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0" name="Google Shape;2190;p22"/>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1" name="Google Shape;2191;p22"/>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2" name="Google Shape;2192;p22"/>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3" name="Google Shape;2193;p22"/>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4" name="Google Shape;2194;p22"/>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5" name="Google Shape;2195;p22"/>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6" name="Google Shape;2196;p22"/>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7" name="Google Shape;2197;p22"/>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8" name="Google Shape;2198;p22"/>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99" name="Google Shape;2199;p22"/>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0" name="Google Shape;2200;p22"/>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1" name="Google Shape;2201;p22"/>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2" name="Google Shape;2202;p22"/>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3" name="Google Shape;2203;p22"/>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4" name="Google Shape;2204;p22"/>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5" name="Google Shape;2205;p22"/>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6" name="Google Shape;2206;p22"/>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7" name="Google Shape;2207;p22"/>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8" name="Google Shape;2208;p22"/>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09" name="Google Shape;2209;p22"/>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0" name="Google Shape;2210;p22"/>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1" name="Google Shape;2211;p22"/>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2" name="Google Shape;2212;p22"/>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3" name="Google Shape;2213;p22"/>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4" name="Google Shape;2214;p22"/>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5" name="Google Shape;2215;p22"/>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6" name="Google Shape;2216;p22"/>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7" name="Google Shape;2217;p22"/>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8" name="Google Shape;2218;p22"/>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19" name="Google Shape;2219;p22"/>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0" name="Google Shape;2220;p22"/>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1" name="Google Shape;2221;p22"/>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2" name="Google Shape;2222;p22"/>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3" name="Google Shape;2223;p22"/>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4" name="Google Shape;2224;p22"/>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5" name="Google Shape;2225;p22"/>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6" name="Google Shape;2226;p22"/>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7" name="Google Shape;2227;p22"/>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8" name="Google Shape;2228;p22"/>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29" name="Google Shape;2229;p22"/>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0" name="Google Shape;2230;p22"/>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1" name="Google Shape;2231;p22"/>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2" name="Google Shape;2232;p22"/>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3" name="Google Shape;2233;p22"/>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4" name="Google Shape;2234;p22"/>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5" name="Google Shape;2235;p22"/>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6" name="Google Shape;2236;p22"/>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7" name="Google Shape;2237;p22"/>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38" name="Google Shape;2238;p22"/>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239" name="Google Shape;2239;p22"/>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2240" name="Google Shape;2240;p22"/>
          <p:cNvGrpSpPr/>
          <p:nvPr/>
        </p:nvGrpSpPr>
        <p:grpSpPr>
          <a:xfrm>
            <a:off x="-2040904" y="3988723"/>
            <a:ext cx="1872208" cy="2902681"/>
            <a:chOff x="6195941" y="562596"/>
            <a:chExt cx="1872208" cy="2902681"/>
          </a:xfrm>
        </p:grpSpPr>
        <p:grpSp>
          <p:nvGrpSpPr>
            <p:cNvPr id="2241" name="Google Shape;2241;p22"/>
            <p:cNvGrpSpPr/>
            <p:nvPr/>
          </p:nvGrpSpPr>
          <p:grpSpPr>
            <a:xfrm>
              <a:off x="6195941" y="832626"/>
              <a:ext cx="1872208" cy="2632651"/>
              <a:chOff x="-1872716" y="660661"/>
              <a:chExt cx="1872208" cy="1974490"/>
            </a:xfrm>
          </p:grpSpPr>
          <p:sp>
            <p:nvSpPr>
              <p:cNvPr id="2242" name="Google Shape;2242;p22"/>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243" name="Google Shape;2243;p22"/>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2244" name="Google Shape;2244;p22"/>
            <p:cNvGrpSpPr/>
            <p:nvPr/>
          </p:nvGrpSpPr>
          <p:grpSpPr>
            <a:xfrm>
              <a:off x="6303954" y="562596"/>
              <a:ext cx="540060" cy="540060"/>
              <a:chOff x="6303954" y="562596"/>
              <a:chExt cx="540060" cy="540060"/>
            </a:xfrm>
          </p:grpSpPr>
          <p:sp>
            <p:nvSpPr>
              <p:cNvPr id="2245" name="Google Shape;2245;p22"/>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246" name="Google Shape;2246;p22"/>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2247" name="Google Shape;2247;p22"/>
          <p:cNvSpPr/>
          <p:nvPr/>
        </p:nvSpPr>
        <p:spPr>
          <a:xfrm>
            <a:off x="7680176" y="3356992"/>
            <a:ext cx="4398729" cy="308039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48" name="Google Shape;2248;p22"/>
          <p:cNvSpPr/>
          <p:nvPr/>
        </p:nvSpPr>
        <p:spPr>
          <a:xfrm>
            <a:off x="0" y="1587"/>
            <a:ext cx="9084331" cy="2539485"/>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49" name="Google Shape;2249;p22"/>
          <p:cNvSpPr txBox="1"/>
          <p:nvPr>
            <p:ph type="title"/>
          </p:nvPr>
        </p:nvSpPr>
        <p:spPr>
          <a:xfrm>
            <a:off x="514800" y="434983"/>
            <a:ext cx="4752528" cy="1255705"/>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0" name="Google Shape;2250;p22"/>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1" name="Google Shape;2251;p22"/>
          <p:cNvSpPr txBox="1"/>
          <p:nvPr>
            <p:ph idx="1" type="body"/>
          </p:nvPr>
        </p:nvSpPr>
        <p:spPr>
          <a:xfrm>
            <a:off x="514800" y="3104964"/>
            <a:ext cx="4752528" cy="2857754"/>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252" name="Google Shape;2252;p22"/>
          <p:cNvGrpSpPr/>
          <p:nvPr/>
        </p:nvGrpSpPr>
        <p:grpSpPr>
          <a:xfrm>
            <a:off x="-2040904" y="871532"/>
            <a:ext cx="1368152" cy="2264265"/>
            <a:chOff x="-1836712" y="2937191"/>
            <a:chExt cx="1368152" cy="2264265"/>
          </a:xfrm>
        </p:grpSpPr>
        <p:pic>
          <p:nvPicPr>
            <p:cNvPr descr="icon_camera_circle.png" id="2253" name="Google Shape;2253;p22"/>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2254" name="Google Shape;2254;p22"/>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2255" name="Google Shape;2255;p22"/>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Light green">
  <p:cSld name="Title, full image and content: Light green">
    <p:bg>
      <p:bgPr>
        <a:blipFill>
          <a:blip r:embed="rId2">
            <a:alphaModFix/>
          </a:blip>
          <a:stretch>
            <a:fillRect/>
          </a:stretch>
        </a:blipFill>
      </p:bgPr>
    </p:bg>
    <p:spTree>
      <p:nvGrpSpPr>
        <p:cNvPr id="2256" name="Shape 2256"/>
        <p:cNvGrpSpPr/>
        <p:nvPr/>
      </p:nvGrpSpPr>
      <p:grpSpPr>
        <a:xfrm>
          <a:off x="0" y="0"/>
          <a:ext cx="0" cy="0"/>
          <a:chOff x="0" y="0"/>
          <a:chExt cx="0" cy="0"/>
        </a:xfrm>
      </p:grpSpPr>
      <p:sp>
        <p:nvSpPr>
          <p:cNvPr id="2257" name="Google Shape;2257;p23"/>
          <p:cNvSpPr/>
          <p:nvPr/>
        </p:nvSpPr>
        <p:spPr>
          <a:xfrm flipH="1" rot="5400000">
            <a:off x="699195" y="-699045"/>
            <a:ext cx="6858001" cy="8256086"/>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58" name="Google Shape;2258;p23"/>
          <p:cNvSpPr/>
          <p:nvPr/>
        </p:nvSpPr>
        <p:spPr>
          <a:xfrm flipH="1" rot="10800000">
            <a:off x="0" y="0"/>
            <a:ext cx="12192000" cy="2039622"/>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59" name="Google Shape;2259;p23"/>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0" name="Google Shape;2260;p23"/>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2261" name="Google Shape;2261;p23"/>
          <p:cNvGrpSpPr/>
          <p:nvPr/>
        </p:nvGrpSpPr>
        <p:grpSpPr>
          <a:xfrm>
            <a:off x="10553375" y="296652"/>
            <a:ext cx="1195327" cy="479853"/>
            <a:chOff x="1899" y="899"/>
            <a:chExt cx="4165" cy="1672"/>
          </a:xfrm>
        </p:grpSpPr>
        <p:sp>
          <p:nvSpPr>
            <p:cNvPr id="2262" name="Google Shape;2262;p23"/>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63" name="Google Shape;2263;p23"/>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64" name="Google Shape;2264;p23"/>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65" name="Google Shape;2265;p23"/>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66" name="Google Shape;2266;p23"/>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67" name="Google Shape;2267;p23"/>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68" name="Google Shape;2268;p23"/>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69" name="Google Shape;2269;p23"/>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0" name="Google Shape;2270;p23"/>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1" name="Google Shape;2271;p23"/>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2" name="Google Shape;2272;p23"/>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3" name="Google Shape;2273;p23"/>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4" name="Google Shape;2274;p23"/>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5" name="Google Shape;2275;p23"/>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6" name="Google Shape;2276;p23"/>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7" name="Google Shape;2277;p23"/>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8" name="Google Shape;2278;p23"/>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79" name="Google Shape;2279;p23"/>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0" name="Google Shape;2280;p23"/>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1" name="Google Shape;2281;p23"/>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2" name="Google Shape;2282;p23"/>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3" name="Google Shape;2283;p23"/>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4" name="Google Shape;2284;p23"/>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5" name="Google Shape;2285;p23"/>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6" name="Google Shape;2286;p23"/>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7" name="Google Shape;2287;p23"/>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8" name="Google Shape;2288;p23"/>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89" name="Google Shape;2289;p23"/>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0" name="Google Shape;2290;p23"/>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1" name="Google Shape;2291;p23"/>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2" name="Google Shape;2292;p23"/>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3" name="Google Shape;2293;p23"/>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4" name="Google Shape;2294;p23"/>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5" name="Google Shape;2295;p23"/>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6" name="Google Shape;2296;p23"/>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7" name="Google Shape;2297;p23"/>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8" name="Google Shape;2298;p23"/>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99" name="Google Shape;2299;p23"/>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0" name="Google Shape;2300;p23"/>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1" name="Google Shape;2301;p23"/>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2" name="Google Shape;2302;p23"/>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3" name="Google Shape;2303;p23"/>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4" name="Google Shape;2304;p23"/>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5" name="Google Shape;2305;p23"/>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6" name="Google Shape;2306;p23"/>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7" name="Google Shape;2307;p23"/>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8" name="Google Shape;2308;p23"/>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09" name="Google Shape;2309;p23"/>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0" name="Google Shape;2310;p23"/>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1" name="Google Shape;2311;p23"/>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2" name="Google Shape;2312;p23"/>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3" name="Google Shape;2313;p23"/>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4" name="Google Shape;2314;p23"/>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5" name="Google Shape;2315;p23"/>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6" name="Google Shape;2316;p23"/>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7" name="Google Shape;2317;p23"/>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8" name="Google Shape;2318;p23"/>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19" name="Google Shape;2319;p23"/>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0" name="Google Shape;2320;p23"/>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1" name="Google Shape;2321;p23"/>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2" name="Google Shape;2322;p23"/>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3" name="Google Shape;2323;p23"/>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4" name="Google Shape;2324;p23"/>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5" name="Google Shape;2325;p23"/>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6" name="Google Shape;2326;p23"/>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7" name="Google Shape;2327;p23"/>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8" name="Google Shape;2328;p23"/>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29" name="Google Shape;2329;p23"/>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0" name="Google Shape;2330;p23"/>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1" name="Google Shape;2331;p23"/>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2" name="Google Shape;2332;p23"/>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3" name="Google Shape;2333;p23"/>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4" name="Google Shape;2334;p23"/>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5" name="Google Shape;2335;p23"/>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6" name="Google Shape;2336;p23"/>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7" name="Google Shape;2337;p23"/>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8" name="Google Shape;2338;p23"/>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39" name="Google Shape;2339;p23"/>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0" name="Google Shape;2340;p23"/>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1" name="Google Shape;2341;p23"/>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2" name="Google Shape;2342;p23"/>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3" name="Google Shape;2343;p23"/>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4" name="Google Shape;2344;p23"/>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5" name="Google Shape;2345;p23"/>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6" name="Google Shape;2346;p23"/>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7" name="Google Shape;2347;p23"/>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8" name="Google Shape;2348;p23"/>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49" name="Google Shape;2349;p23"/>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50" name="Google Shape;2350;p23"/>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51" name="Google Shape;2351;p23"/>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52" name="Google Shape;2352;p23"/>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53" name="Google Shape;2353;p23"/>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54" name="Google Shape;2354;p23"/>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355" name="Google Shape;2355;p23"/>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2356" name="Google Shape;2356;p23"/>
          <p:cNvGrpSpPr/>
          <p:nvPr/>
        </p:nvGrpSpPr>
        <p:grpSpPr>
          <a:xfrm>
            <a:off x="-2040904" y="3988723"/>
            <a:ext cx="1872208" cy="2902681"/>
            <a:chOff x="6195941" y="562596"/>
            <a:chExt cx="1872208" cy="2902681"/>
          </a:xfrm>
        </p:grpSpPr>
        <p:grpSp>
          <p:nvGrpSpPr>
            <p:cNvPr id="2357" name="Google Shape;2357;p23"/>
            <p:cNvGrpSpPr/>
            <p:nvPr/>
          </p:nvGrpSpPr>
          <p:grpSpPr>
            <a:xfrm>
              <a:off x="6195941" y="832626"/>
              <a:ext cx="1872208" cy="2632651"/>
              <a:chOff x="-1872716" y="660661"/>
              <a:chExt cx="1872208" cy="1974490"/>
            </a:xfrm>
          </p:grpSpPr>
          <p:sp>
            <p:nvSpPr>
              <p:cNvPr id="2358" name="Google Shape;2358;p23"/>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359" name="Google Shape;2359;p23"/>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2360" name="Google Shape;2360;p23"/>
            <p:cNvGrpSpPr/>
            <p:nvPr/>
          </p:nvGrpSpPr>
          <p:grpSpPr>
            <a:xfrm>
              <a:off x="6303954" y="562596"/>
              <a:ext cx="540060" cy="540060"/>
              <a:chOff x="6303954" y="562596"/>
              <a:chExt cx="540060" cy="540060"/>
            </a:xfrm>
          </p:grpSpPr>
          <p:sp>
            <p:nvSpPr>
              <p:cNvPr id="2361" name="Google Shape;2361;p23"/>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362" name="Google Shape;2362;p23"/>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2363" name="Google Shape;2363;p23"/>
          <p:cNvSpPr/>
          <p:nvPr/>
        </p:nvSpPr>
        <p:spPr>
          <a:xfrm>
            <a:off x="7680176" y="3356992"/>
            <a:ext cx="4398729" cy="308039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64" name="Google Shape;2364;p23"/>
          <p:cNvSpPr/>
          <p:nvPr/>
        </p:nvSpPr>
        <p:spPr>
          <a:xfrm>
            <a:off x="0" y="1587"/>
            <a:ext cx="9084331" cy="2539485"/>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65" name="Google Shape;2365;p23"/>
          <p:cNvSpPr txBox="1"/>
          <p:nvPr>
            <p:ph type="title"/>
          </p:nvPr>
        </p:nvSpPr>
        <p:spPr>
          <a:xfrm>
            <a:off x="514800" y="434983"/>
            <a:ext cx="4752528" cy="1255705"/>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6" name="Google Shape;2366;p23"/>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7" name="Google Shape;2367;p23"/>
          <p:cNvSpPr txBox="1"/>
          <p:nvPr>
            <p:ph idx="1" type="body"/>
          </p:nvPr>
        </p:nvSpPr>
        <p:spPr>
          <a:xfrm>
            <a:off x="514800" y="3104964"/>
            <a:ext cx="4752528" cy="2857754"/>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368" name="Google Shape;2368;p23"/>
          <p:cNvGrpSpPr/>
          <p:nvPr/>
        </p:nvGrpSpPr>
        <p:grpSpPr>
          <a:xfrm>
            <a:off x="-2040904" y="871532"/>
            <a:ext cx="1368152" cy="2264265"/>
            <a:chOff x="-1836712" y="2937191"/>
            <a:chExt cx="1368152" cy="2264265"/>
          </a:xfrm>
        </p:grpSpPr>
        <p:pic>
          <p:nvPicPr>
            <p:cNvPr descr="icon_camera_circle.png" id="2369" name="Google Shape;2369;p23"/>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2370" name="Google Shape;2370;p23"/>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2371" name="Google Shape;2371;p23"/>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Pink">
  <p:cSld name="Title, full image and content: Pink">
    <p:bg>
      <p:bgPr>
        <a:blipFill>
          <a:blip r:embed="rId2">
            <a:alphaModFix/>
          </a:blip>
          <a:stretch>
            <a:fillRect/>
          </a:stretch>
        </a:blipFill>
      </p:bgPr>
    </p:bg>
    <p:spTree>
      <p:nvGrpSpPr>
        <p:cNvPr id="2372" name="Shape 2372"/>
        <p:cNvGrpSpPr/>
        <p:nvPr/>
      </p:nvGrpSpPr>
      <p:grpSpPr>
        <a:xfrm>
          <a:off x="0" y="0"/>
          <a:ext cx="0" cy="0"/>
          <a:chOff x="0" y="0"/>
          <a:chExt cx="0" cy="0"/>
        </a:xfrm>
      </p:grpSpPr>
      <p:sp>
        <p:nvSpPr>
          <p:cNvPr id="2373" name="Google Shape;2373;p24"/>
          <p:cNvSpPr/>
          <p:nvPr/>
        </p:nvSpPr>
        <p:spPr>
          <a:xfrm flipH="1" rot="5400000">
            <a:off x="699195" y="-699045"/>
            <a:ext cx="6858001" cy="8256086"/>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74" name="Google Shape;2374;p24"/>
          <p:cNvSpPr/>
          <p:nvPr/>
        </p:nvSpPr>
        <p:spPr>
          <a:xfrm flipH="1" rot="10800000">
            <a:off x="0" y="0"/>
            <a:ext cx="12192000" cy="2039622"/>
          </a:xfrm>
          <a:prstGeom prst="rect">
            <a:avLst/>
          </a:prstGeom>
          <a:gradFill>
            <a:gsLst>
              <a:gs pos="0">
                <a:srgbClr val="000000"/>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75" name="Google Shape;2375;p24"/>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6" name="Google Shape;2376;p24"/>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2377" name="Google Shape;2377;p24"/>
          <p:cNvGrpSpPr/>
          <p:nvPr/>
        </p:nvGrpSpPr>
        <p:grpSpPr>
          <a:xfrm>
            <a:off x="10553375" y="296652"/>
            <a:ext cx="1195327" cy="479853"/>
            <a:chOff x="1899" y="899"/>
            <a:chExt cx="4165" cy="1672"/>
          </a:xfrm>
        </p:grpSpPr>
        <p:sp>
          <p:nvSpPr>
            <p:cNvPr id="2378" name="Google Shape;2378;p24"/>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79" name="Google Shape;2379;p24"/>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0" name="Google Shape;2380;p24"/>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1" name="Google Shape;2381;p24"/>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2" name="Google Shape;2382;p24"/>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3" name="Google Shape;2383;p24"/>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4" name="Google Shape;2384;p24"/>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5" name="Google Shape;2385;p24"/>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6" name="Google Shape;2386;p24"/>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7" name="Google Shape;2387;p24"/>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8" name="Google Shape;2388;p24"/>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9" name="Google Shape;2389;p24"/>
            <p:cNvSpPr/>
            <p:nvPr/>
          </p:nvSpPr>
          <p:spPr>
            <a:xfrm>
              <a:off x="2762" y="2203"/>
              <a:ext cx="28"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0" name="Google Shape;2390;p24"/>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1" name="Google Shape;2391;p24"/>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2" name="Google Shape;2392;p24"/>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3" name="Google Shape;2393;p24"/>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4" name="Google Shape;2394;p24"/>
            <p:cNvSpPr/>
            <p:nvPr/>
          </p:nvSpPr>
          <p:spPr>
            <a:xfrm>
              <a:off x="3203" y="2203"/>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5" name="Google Shape;2395;p24"/>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6" name="Google Shape;2396;p24"/>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7" name="Google Shape;2397;p24"/>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8" name="Google Shape;2398;p24"/>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99" name="Google Shape;2399;p24"/>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0" name="Google Shape;2400;p24"/>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1" name="Google Shape;2401;p24"/>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2" name="Google Shape;2402;p24"/>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3" name="Google Shape;2403;p24"/>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4" name="Google Shape;2404;p24"/>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5" name="Google Shape;2405;p24"/>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6" name="Google Shape;2406;p24"/>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7" name="Google Shape;2407;p24"/>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8" name="Google Shape;2408;p24"/>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09" name="Google Shape;2409;p24"/>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0" name="Google Shape;2410;p24"/>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1" name="Google Shape;2411;p24"/>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2" name="Google Shape;2412;p24"/>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3" name="Google Shape;2413;p24"/>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4" name="Google Shape;2414;p24"/>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5" name="Google Shape;2415;p24"/>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6" name="Google Shape;2416;p24"/>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7" name="Google Shape;2417;p24"/>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8" name="Google Shape;2418;p24"/>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19" name="Google Shape;2419;p24"/>
            <p:cNvSpPr/>
            <p:nvPr/>
          </p:nvSpPr>
          <p:spPr>
            <a:xfrm>
              <a:off x="1899" y="1222"/>
              <a:ext cx="707" cy="797"/>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0" name="Google Shape;2420;p24"/>
            <p:cNvSpPr/>
            <p:nvPr/>
          </p:nvSpPr>
          <p:spPr>
            <a:xfrm>
              <a:off x="2711" y="1222"/>
              <a:ext cx="732" cy="797"/>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1" name="Google Shape;2421;p24"/>
            <p:cNvSpPr/>
            <p:nvPr/>
          </p:nvSpPr>
          <p:spPr>
            <a:xfrm>
              <a:off x="3536" y="1208"/>
              <a:ext cx="639" cy="824"/>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2" name="Google Shape;2422;p24"/>
            <p:cNvSpPr/>
            <p:nvPr/>
          </p:nvSpPr>
          <p:spPr>
            <a:xfrm>
              <a:off x="4259" y="1222"/>
              <a:ext cx="690" cy="797"/>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3" name="Google Shape;2423;p24"/>
            <p:cNvSpPr/>
            <p:nvPr/>
          </p:nvSpPr>
          <p:spPr>
            <a:xfrm>
              <a:off x="4372" y="1311"/>
              <a:ext cx="1692" cy="714"/>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4" name="Google Shape;2424;p24"/>
            <p:cNvSpPr/>
            <p:nvPr/>
          </p:nvSpPr>
          <p:spPr>
            <a:xfrm>
              <a:off x="5470" y="899"/>
              <a:ext cx="366" cy="482"/>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5" name="Google Shape;2425;p24"/>
            <p:cNvSpPr/>
            <p:nvPr/>
          </p:nvSpPr>
          <p:spPr>
            <a:xfrm>
              <a:off x="4862" y="1770"/>
              <a:ext cx="1155"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6" name="Google Shape;2426;p24"/>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7" name="Google Shape;2427;p24"/>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8" name="Google Shape;2428;p24"/>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29" name="Google Shape;2429;p24"/>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0" name="Google Shape;2430;p24"/>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1" name="Google Shape;2431;p24"/>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2" name="Google Shape;2432;p24"/>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3" name="Google Shape;2433;p24"/>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4" name="Google Shape;2434;p24"/>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5" name="Google Shape;2435;p24"/>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6" name="Google Shape;2436;p24"/>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7" name="Google Shape;2437;p24"/>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8" name="Google Shape;2438;p24"/>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39" name="Google Shape;2439;p24"/>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0" name="Google Shape;2440;p24"/>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1" name="Google Shape;2441;p24"/>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2" name="Google Shape;2442;p24"/>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3" name="Google Shape;2443;p24"/>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4" name="Google Shape;2444;p24"/>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5" name="Google Shape;2445;p24"/>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6" name="Google Shape;2446;p24"/>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7" name="Google Shape;2447;p24"/>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8" name="Google Shape;2448;p24"/>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49" name="Google Shape;2449;p24"/>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0" name="Google Shape;2450;p24"/>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1" name="Google Shape;2451;p24"/>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2" name="Google Shape;2452;p24"/>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3" name="Google Shape;2453;p24"/>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4" name="Google Shape;2454;p24"/>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5" name="Google Shape;2455;p24"/>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6" name="Google Shape;2456;p24"/>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7" name="Google Shape;2457;p24"/>
            <p:cNvSpPr/>
            <p:nvPr/>
          </p:nvSpPr>
          <p:spPr>
            <a:xfrm>
              <a:off x="4838" y="2425"/>
              <a:ext cx="27" cy="14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8" name="Google Shape;2458;p24"/>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59" name="Google Shape;2459;p24"/>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0" name="Google Shape;2460;p24"/>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1" name="Google Shape;2461;p24"/>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2" name="Google Shape;2462;p24"/>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3" name="Google Shape;2463;p24"/>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4" name="Google Shape;2464;p24"/>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5" name="Google Shape;2465;p24"/>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6" name="Google Shape;2466;p24"/>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7" name="Google Shape;2467;p24"/>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8" name="Google Shape;2468;p24"/>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9" name="Google Shape;2469;p24"/>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70" name="Google Shape;2470;p24"/>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471" name="Google Shape;2471;p24"/>
            <p:cNvCxnSpPr/>
            <p:nvPr/>
          </p:nvCxnSpPr>
          <p:spPr>
            <a:xfrm>
              <a:off x="3964" y="2205"/>
              <a:ext cx="0" cy="366"/>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2472" name="Google Shape;2472;p24"/>
          <p:cNvGrpSpPr/>
          <p:nvPr/>
        </p:nvGrpSpPr>
        <p:grpSpPr>
          <a:xfrm>
            <a:off x="-2040904" y="3988723"/>
            <a:ext cx="1872208" cy="2902681"/>
            <a:chOff x="6195941" y="562596"/>
            <a:chExt cx="1872208" cy="2902681"/>
          </a:xfrm>
        </p:grpSpPr>
        <p:grpSp>
          <p:nvGrpSpPr>
            <p:cNvPr id="2473" name="Google Shape;2473;p24"/>
            <p:cNvGrpSpPr/>
            <p:nvPr/>
          </p:nvGrpSpPr>
          <p:grpSpPr>
            <a:xfrm>
              <a:off x="6195941" y="832626"/>
              <a:ext cx="1872208" cy="2632651"/>
              <a:chOff x="-1872716" y="660661"/>
              <a:chExt cx="1872208" cy="1974490"/>
            </a:xfrm>
          </p:grpSpPr>
          <p:sp>
            <p:nvSpPr>
              <p:cNvPr id="2474" name="Google Shape;2474;p24"/>
              <p:cNvSpPr txBox="1"/>
              <p:nvPr/>
            </p:nvSpPr>
            <p:spPr>
              <a:xfrm>
                <a:off x="-1872716" y="984698"/>
                <a:ext cx="1872208" cy="16504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475" name="Google Shape;2475;p24"/>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2476" name="Google Shape;2476;p24"/>
            <p:cNvGrpSpPr/>
            <p:nvPr/>
          </p:nvGrpSpPr>
          <p:grpSpPr>
            <a:xfrm>
              <a:off x="6303954" y="562596"/>
              <a:ext cx="540060" cy="540060"/>
              <a:chOff x="6303954" y="562596"/>
              <a:chExt cx="540060" cy="540060"/>
            </a:xfrm>
          </p:grpSpPr>
          <p:sp>
            <p:nvSpPr>
              <p:cNvPr id="2477" name="Google Shape;2477;p24"/>
              <p:cNvSpPr/>
              <p:nvPr/>
            </p:nvSpPr>
            <p:spPr>
              <a:xfrm>
                <a:off x="6303954" y="562596"/>
                <a:ext cx="540060" cy="54006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478" name="Google Shape;2478;p24"/>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2479" name="Google Shape;2479;p24"/>
          <p:cNvSpPr/>
          <p:nvPr/>
        </p:nvSpPr>
        <p:spPr>
          <a:xfrm>
            <a:off x="7680176" y="3356992"/>
            <a:ext cx="4398729" cy="308039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80" name="Google Shape;2480;p24"/>
          <p:cNvSpPr/>
          <p:nvPr/>
        </p:nvSpPr>
        <p:spPr>
          <a:xfrm>
            <a:off x="0" y="1587"/>
            <a:ext cx="9084331" cy="2539485"/>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8235"/>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81" name="Google Shape;2481;p24"/>
          <p:cNvSpPr txBox="1"/>
          <p:nvPr>
            <p:ph type="title"/>
          </p:nvPr>
        </p:nvSpPr>
        <p:spPr>
          <a:xfrm>
            <a:off x="514800" y="434983"/>
            <a:ext cx="4752528" cy="1255705"/>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2" name="Google Shape;2482;p24"/>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3" name="Google Shape;2483;p24"/>
          <p:cNvSpPr txBox="1"/>
          <p:nvPr>
            <p:ph idx="1" type="body"/>
          </p:nvPr>
        </p:nvSpPr>
        <p:spPr>
          <a:xfrm>
            <a:off x="514800" y="3104964"/>
            <a:ext cx="4752528" cy="2857754"/>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484" name="Google Shape;2484;p24"/>
          <p:cNvGrpSpPr/>
          <p:nvPr/>
        </p:nvGrpSpPr>
        <p:grpSpPr>
          <a:xfrm>
            <a:off x="-2040904" y="871532"/>
            <a:ext cx="1368152" cy="2264265"/>
            <a:chOff x="-1836712" y="2937191"/>
            <a:chExt cx="1368152" cy="2264265"/>
          </a:xfrm>
        </p:grpSpPr>
        <p:pic>
          <p:nvPicPr>
            <p:cNvPr descr="icon_camera_circle.png" id="2485" name="Google Shape;2485;p24"/>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2486" name="Google Shape;2486;p24"/>
            <p:cNvSpPr txBox="1"/>
            <p:nvPr/>
          </p:nvSpPr>
          <p:spPr>
            <a:xfrm>
              <a:off x="-1836712" y="3677962"/>
              <a:ext cx="1368152" cy="15234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2487" name="Google Shape;2487;p24"/>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bg>
      <p:bgPr>
        <a:solidFill>
          <a:schemeClr val="lt1"/>
        </a:solidFill>
      </p:bgPr>
    </p:bg>
    <p:spTree>
      <p:nvGrpSpPr>
        <p:cNvPr id="2494" name="Shape 2494"/>
        <p:cNvGrpSpPr/>
        <p:nvPr/>
      </p:nvGrpSpPr>
      <p:grpSpPr>
        <a:xfrm>
          <a:off x="0" y="0"/>
          <a:ext cx="0" cy="0"/>
          <a:chOff x="0" y="0"/>
          <a:chExt cx="0" cy="0"/>
        </a:xfrm>
      </p:grpSpPr>
      <p:sp>
        <p:nvSpPr>
          <p:cNvPr id="2495" name="Google Shape;2495;p26"/>
          <p:cNvSpPr/>
          <p:nvPr/>
        </p:nvSpPr>
        <p:spPr>
          <a:xfrm>
            <a:off x="0" y="0"/>
            <a:ext cx="122046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96" name="Google Shape;2496;p26"/>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7" name="Google Shape;2497;p26"/>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8" name="Google Shape;2498;p26"/>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9" name="Google Shape;2499;p26"/>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500" name="Google Shape;2500;p26"/>
          <p:cNvSpPr txBox="1"/>
          <p:nvPr>
            <p:ph idx="1" type="body"/>
          </p:nvPr>
        </p:nvSpPr>
        <p:spPr>
          <a:xfrm>
            <a:off x="514799" y="2263939"/>
            <a:ext cx="10010400" cy="3696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501" name="Google Shape;2501;p26"/>
          <p:cNvGrpSpPr/>
          <p:nvPr/>
        </p:nvGrpSpPr>
        <p:grpSpPr>
          <a:xfrm>
            <a:off x="-2040904" y="3988723"/>
            <a:ext cx="1872300" cy="2902793"/>
            <a:chOff x="6195941" y="562596"/>
            <a:chExt cx="1872300" cy="2902793"/>
          </a:xfrm>
        </p:grpSpPr>
        <p:grpSp>
          <p:nvGrpSpPr>
            <p:cNvPr id="2502" name="Google Shape;2502;p26"/>
            <p:cNvGrpSpPr/>
            <p:nvPr/>
          </p:nvGrpSpPr>
          <p:grpSpPr>
            <a:xfrm>
              <a:off x="6195941" y="832605"/>
              <a:ext cx="1872300" cy="2632784"/>
              <a:chOff x="-1872716" y="660661"/>
              <a:chExt cx="1872300" cy="1974637"/>
            </a:xfrm>
          </p:grpSpPr>
          <p:sp>
            <p:nvSpPr>
              <p:cNvPr id="2503" name="Google Shape;2503;p26"/>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504" name="Google Shape;2504;p26"/>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2505" name="Google Shape;2505;p26"/>
            <p:cNvGrpSpPr/>
            <p:nvPr/>
          </p:nvGrpSpPr>
          <p:grpSpPr>
            <a:xfrm>
              <a:off x="6303954" y="562596"/>
              <a:ext cx="540000" cy="540000"/>
              <a:chOff x="6303954" y="562596"/>
              <a:chExt cx="540000" cy="540000"/>
            </a:xfrm>
          </p:grpSpPr>
          <p:sp>
            <p:nvSpPr>
              <p:cNvPr id="2506" name="Google Shape;2506;p26"/>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507" name="Google Shape;2507;p26"/>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2508" name="Google Shape;2508;p26"/>
          <p:cNvSpPr/>
          <p:nvPr/>
        </p:nvSpPr>
        <p:spPr>
          <a:xfrm>
            <a:off x="3019072" y="1772952"/>
            <a:ext cx="12448512" cy="8717581"/>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2509" name="Google Shape;2509;p26"/>
          <p:cNvGrpSpPr/>
          <p:nvPr/>
        </p:nvGrpSpPr>
        <p:grpSpPr>
          <a:xfrm>
            <a:off x="10555200" y="295200"/>
            <a:ext cx="1191992" cy="478599"/>
            <a:chOff x="1899" y="899"/>
            <a:chExt cx="4163" cy="1671"/>
          </a:xfrm>
        </p:grpSpPr>
        <p:sp>
          <p:nvSpPr>
            <p:cNvPr id="2510" name="Google Shape;2510;p26"/>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1" name="Google Shape;2511;p26"/>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2" name="Google Shape;2512;p26"/>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3" name="Google Shape;2513;p26"/>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4" name="Google Shape;2514;p26"/>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5" name="Google Shape;2515;p26"/>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6" name="Google Shape;2516;p26"/>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7" name="Google Shape;2517;p26"/>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8" name="Google Shape;2518;p26"/>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9" name="Google Shape;2519;p26"/>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0" name="Google Shape;2520;p26"/>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1" name="Google Shape;2521;p26"/>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2" name="Google Shape;2522;p26"/>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3" name="Google Shape;2523;p26"/>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4" name="Google Shape;2524;p26"/>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5" name="Google Shape;2525;p26"/>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6" name="Google Shape;2526;p26"/>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7" name="Google Shape;2527;p26"/>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8" name="Google Shape;2528;p26"/>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29" name="Google Shape;2529;p26"/>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0" name="Google Shape;2530;p26"/>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1" name="Google Shape;2531;p26"/>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2" name="Google Shape;2532;p26"/>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3" name="Google Shape;2533;p26"/>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4" name="Google Shape;2534;p26"/>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5" name="Google Shape;2535;p26"/>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6" name="Google Shape;2536;p26"/>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7" name="Google Shape;2537;p26"/>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8" name="Google Shape;2538;p26"/>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39" name="Google Shape;2539;p26"/>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0" name="Google Shape;2540;p26"/>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1" name="Google Shape;2541;p26"/>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2" name="Google Shape;2542;p26"/>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3" name="Google Shape;2543;p26"/>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4" name="Google Shape;2544;p26"/>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5" name="Google Shape;2545;p26"/>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6" name="Google Shape;2546;p26"/>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7" name="Google Shape;2547;p26"/>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8" name="Google Shape;2548;p26"/>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49" name="Google Shape;2549;p26"/>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0" name="Google Shape;2550;p26"/>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1" name="Google Shape;2551;p26"/>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2" name="Google Shape;2552;p26"/>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3" name="Google Shape;2553;p26"/>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4" name="Google Shape;2554;p26"/>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5" name="Google Shape;2555;p26"/>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6" name="Google Shape;2556;p26"/>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7" name="Google Shape;2557;p26"/>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8" name="Google Shape;2558;p26"/>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59" name="Google Shape;2559;p26"/>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0" name="Google Shape;2560;p26"/>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1" name="Google Shape;2561;p26"/>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2" name="Google Shape;2562;p26"/>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3" name="Google Shape;2563;p26"/>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4" name="Google Shape;2564;p26"/>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5" name="Google Shape;2565;p26"/>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6" name="Google Shape;2566;p26"/>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7" name="Google Shape;2567;p26"/>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8" name="Google Shape;2568;p26"/>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69" name="Google Shape;2569;p26"/>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0" name="Google Shape;2570;p26"/>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1" name="Google Shape;2571;p26"/>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2" name="Google Shape;2572;p26"/>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3" name="Google Shape;2573;p26"/>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4" name="Google Shape;2574;p26"/>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5" name="Google Shape;2575;p26"/>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6" name="Google Shape;2576;p26"/>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7" name="Google Shape;2577;p26"/>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8" name="Google Shape;2578;p26"/>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79" name="Google Shape;2579;p26"/>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0" name="Google Shape;2580;p26"/>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1" name="Google Shape;2581;p26"/>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2" name="Google Shape;2582;p26"/>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3" name="Google Shape;2583;p26"/>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4" name="Google Shape;2584;p26"/>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5" name="Google Shape;2585;p26"/>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6" name="Google Shape;2586;p26"/>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7" name="Google Shape;2587;p26"/>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8" name="Google Shape;2588;p26"/>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89" name="Google Shape;2589;p26"/>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0" name="Google Shape;2590;p26"/>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1" name="Google Shape;2591;p26"/>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2" name="Google Shape;2592;p26"/>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3" name="Google Shape;2593;p26"/>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4" name="Google Shape;2594;p26"/>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5" name="Google Shape;2595;p26"/>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6" name="Google Shape;2596;p26"/>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7" name="Google Shape;2597;p26"/>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8" name="Google Shape;2598;p26"/>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99" name="Google Shape;2599;p26"/>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00" name="Google Shape;2600;p26"/>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01" name="Google Shape;2601;p26"/>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02" name="Google Shape;2602;p26"/>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603" name="Google Shape;2603;p26"/>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ront cover: White">
  <p:cSld name="Front cover: White">
    <p:bg>
      <p:bgPr>
        <a:solidFill>
          <a:schemeClr val="lt1"/>
        </a:solidFill>
      </p:bgPr>
    </p:bg>
    <p:spTree>
      <p:nvGrpSpPr>
        <p:cNvPr id="2604" name="Shape 2604"/>
        <p:cNvGrpSpPr/>
        <p:nvPr/>
      </p:nvGrpSpPr>
      <p:grpSpPr>
        <a:xfrm>
          <a:off x="0" y="0"/>
          <a:ext cx="0" cy="0"/>
          <a:chOff x="0" y="0"/>
          <a:chExt cx="0" cy="0"/>
        </a:xfrm>
      </p:grpSpPr>
      <p:sp>
        <p:nvSpPr>
          <p:cNvPr id="2605" name="Google Shape;2605;p27"/>
          <p:cNvSpPr/>
          <p:nvPr/>
        </p:nvSpPr>
        <p:spPr>
          <a:xfrm>
            <a:off x="-3600" y="0"/>
            <a:ext cx="12204600" cy="686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06" name="Google Shape;2606;p27"/>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607" name="Google Shape;2607;p27"/>
          <p:cNvSpPr txBox="1"/>
          <p:nvPr>
            <p:ph type="title"/>
          </p:nvPr>
        </p:nvSpPr>
        <p:spPr>
          <a:xfrm>
            <a:off x="6961787" y="2456475"/>
            <a:ext cx="4624500" cy="19281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4000"/>
              <a:buFont typeface="Arial"/>
              <a:buNone/>
              <a:defRPr sz="4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8" name="Google Shape;2608;p27"/>
          <p:cNvSpPr txBox="1"/>
          <p:nvPr>
            <p:ph idx="1" type="body"/>
          </p:nvPr>
        </p:nvSpPr>
        <p:spPr>
          <a:xfrm>
            <a:off x="6961787" y="4720790"/>
            <a:ext cx="4624500" cy="703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sz="2000">
                <a:solidFill>
                  <a:schemeClr val="dk2"/>
                </a:solidFill>
              </a:defRPr>
            </a:lvl1pPr>
            <a:lvl2pPr indent="-228600" lvl="1" marL="914400" algn="l">
              <a:lnSpc>
                <a:spcPct val="90000"/>
              </a:lnSpc>
              <a:spcBef>
                <a:spcPts val="400"/>
              </a:spcBef>
              <a:spcAft>
                <a:spcPts val="0"/>
              </a:spcAft>
              <a:buClr>
                <a:schemeClr val="dk2"/>
              </a:buClr>
              <a:buSzPts val="1800"/>
              <a:buNone/>
              <a:defRPr sz="1800">
                <a:solidFill>
                  <a:schemeClr val="dk2"/>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609" name="Google Shape;2609;p27"/>
          <p:cNvGrpSpPr/>
          <p:nvPr/>
        </p:nvGrpSpPr>
        <p:grpSpPr>
          <a:xfrm>
            <a:off x="6961787" y="1092957"/>
            <a:ext cx="2482571" cy="996783"/>
            <a:chOff x="1899" y="899"/>
            <a:chExt cx="4163" cy="1671"/>
          </a:xfrm>
        </p:grpSpPr>
        <p:sp>
          <p:nvSpPr>
            <p:cNvPr id="2610" name="Google Shape;2610;p27"/>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1" name="Google Shape;2611;p27"/>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2" name="Google Shape;2612;p27"/>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3" name="Google Shape;2613;p27"/>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4" name="Google Shape;2614;p27"/>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5" name="Google Shape;2615;p27"/>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6" name="Google Shape;2616;p27"/>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7" name="Google Shape;2617;p27"/>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8" name="Google Shape;2618;p27"/>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19" name="Google Shape;2619;p27"/>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0" name="Google Shape;2620;p27"/>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1" name="Google Shape;2621;p27"/>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2" name="Google Shape;2622;p27"/>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3" name="Google Shape;2623;p27"/>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4" name="Google Shape;2624;p27"/>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5" name="Google Shape;2625;p27"/>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6" name="Google Shape;2626;p27"/>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7" name="Google Shape;2627;p27"/>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8" name="Google Shape;2628;p27"/>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29" name="Google Shape;2629;p27"/>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0" name="Google Shape;2630;p27"/>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1" name="Google Shape;2631;p27"/>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2" name="Google Shape;2632;p27"/>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3" name="Google Shape;2633;p27"/>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4" name="Google Shape;2634;p27"/>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5" name="Google Shape;2635;p27"/>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6" name="Google Shape;2636;p27"/>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7" name="Google Shape;2637;p27"/>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8" name="Google Shape;2638;p27"/>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9" name="Google Shape;2639;p27"/>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0" name="Google Shape;2640;p27"/>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1" name="Google Shape;2641;p27"/>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2" name="Google Shape;2642;p27"/>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3" name="Google Shape;2643;p27"/>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4" name="Google Shape;2644;p27"/>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5" name="Google Shape;2645;p27"/>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6" name="Google Shape;2646;p27"/>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7" name="Google Shape;2647;p27"/>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8" name="Google Shape;2648;p27"/>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49" name="Google Shape;2649;p27"/>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0" name="Google Shape;2650;p27"/>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1" name="Google Shape;2651;p27"/>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2" name="Google Shape;2652;p27"/>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3" name="Google Shape;2653;p27"/>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4" name="Google Shape;2654;p27"/>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5" name="Google Shape;2655;p27"/>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6" name="Google Shape;2656;p27"/>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7" name="Google Shape;2657;p27"/>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8" name="Google Shape;2658;p27"/>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59" name="Google Shape;2659;p27"/>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0" name="Google Shape;2660;p27"/>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1" name="Google Shape;2661;p27"/>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2" name="Google Shape;2662;p27"/>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3" name="Google Shape;2663;p27"/>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4" name="Google Shape;2664;p27"/>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5" name="Google Shape;2665;p27"/>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6" name="Google Shape;2666;p27"/>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7" name="Google Shape;2667;p27"/>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8" name="Google Shape;2668;p27"/>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69" name="Google Shape;2669;p27"/>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0" name="Google Shape;2670;p27"/>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1" name="Google Shape;2671;p27"/>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2" name="Google Shape;2672;p27"/>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3" name="Google Shape;2673;p27"/>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4" name="Google Shape;2674;p27"/>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5" name="Google Shape;2675;p27"/>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6" name="Google Shape;2676;p27"/>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7" name="Google Shape;2677;p27"/>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8" name="Google Shape;2678;p27"/>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9" name="Google Shape;2679;p27"/>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0" name="Google Shape;2680;p27"/>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1" name="Google Shape;2681;p27"/>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2" name="Google Shape;2682;p27"/>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3" name="Google Shape;2683;p27"/>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4" name="Google Shape;2684;p27"/>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5" name="Google Shape;2685;p27"/>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6" name="Google Shape;2686;p27"/>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7" name="Google Shape;2687;p27"/>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8" name="Google Shape;2688;p27"/>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89" name="Google Shape;2689;p27"/>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0" name="Google Shape;2690;p27"/>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1" name="Google Shape;2691;p27"/>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2" name="Google Shape;2692;p27"/>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3" name="Google Shape;2693;p27"/>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4" name="Google Shape;2694;p27"/>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5" name="Google Shape;2695;p27"/>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6" name="Google Shape;2696;p27"/>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7" name="Google Shape;2697;p27"/>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8" name="Google Shape;2698;p27"/>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9" name="Google Shape;2699;p27"/>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00" name="Google Shape;2700;p27"/>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01" name="Google Shape;2701;p27"/>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02" name="Google Shape;2702;p27"/>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703" name="Google Shape;2703;p27"/>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grpSp>
        <p:nvGrpSpPr>
          <p:cNvPr id="2704" name="Google Shape;2704;p27"/>
          <p:cNvGrpSpPr/>
          <p:nvPr/>
        </p:nvGrpSpPr>
        <p:grpSpPr>
          <a:xfrm>
            <a:off x="-2330785" y="180519"/>
            <a:ext cx="8882381" cy="6220794"/>
            <a:chOff x="8589113" y="1245357"/>
            <a:chExt cx="1009132" cy="706748"/>
          </a:xfrm>
        </p:grpSpPr>
        <p:sp>
          <p:nvSpPr>
            <p:cNvPr id="2705" name="Google Shape;2705;p27"/>
            <p:cNvSpPr/>
            <p:nvPr/>
          </p:nvSpPr>
          <p:spPr>
            <a:xfrm>
              <a:off x="8589113" y="1491079"/>
              <a:ext cx="1009132" cy="425839"/>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06" name="Google Shape;2706;p27"/>
            <p:cNvSpPr/>
            <p:nvPr/>
          </p:nvSpPr>
          <p:spPr>
            <a:xfrm>
              <a:off x="9243973" y="1245357"/>
              <a:ext cx="218287" cy="287470"/>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07" name="Google Shape;2707;p27"/>
            <p:cNvSpPr/>
            <p:nvPr/>
          </p:nvSpPr>
          <p:spPr>
            <a:xfrm>
              <a:off x="8881355" y="1764831"/>
              <a:ext cx="688855" cy="18727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pic>
        <p:nvPicPr>
          <p:cNvPr id="2708" name="Google Shape;2708;p27"/>
          <p:cNvPicPr preferRelativeResize="0"/>
          <p:nvPr/>
        </p:nvPicPr>
        <p:blipFill rotWithShape="1">
          <a:blip r:embed="rId2">
            <a:alphaModFix/>
          </a:blip>
          <a:srcRect b="0" l="0" r="0" t="0"/>
          <a:stretch/>
        </p:blipFill>
        <p:spPr>
          <a:xfrm>
            <a:off x="10099972" y="1092949"/>
            <a:ext cx="1352921" cy="1097650"/>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04"/>
                                        </p:tgtEl>
                                        <p:attrNameLst>
                                          <p:attrName>style.visibility</p:attrName>
                                        </p:attrNameLst>
                                      </p:cBhvr>
                                      <p:to>
                                        <p:strVal val="visible"/>
                                      </p:to>
                                    </p:set>
                                    <p:animEffect filter="fade" transition="in">
                                      <p:cBhvr>
                                        <p:cTn dur="500"/>
                                        <p:tgtEl>
                                          <p:spTgt spid="270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609"/>
                                        </p:tgtEl>
                                        <p:attrNameLst>
                                          <p:attrName>style.visibility</p:attrName>
                                        </p:attrNameLst>
                                      </p:cBhvr>
                                      <p:to>
                                        <p:strVal val="visible"/>
                                      </p:to>
                                    </p:set>
                                    <p:animEffect filter="fade" transition="in">
                                      <p:cBhvr>
                                        <p:cTn dur="500"/>
                                        <p:tgtEl>
                                          <p:spTgt spid="2609"/>
                                        </p:tgtEl>
                                      </p:cBhvr>
                                    </p:animEffect>
                                  </p:childTnLst>
                                </p:cTn>
                              </p:par>
                              <p:par>
                                <p:cTn fill="hold" nodeType="withEffect" presetClass="entr" presetID="10" presetSubtype="0">
                                  <p:stCondLst>
                                    <p:cond delay="0"/>
                                  </p:stCondLst>
                                  <p:childTnLst>
                                    <p:set>
                                      <p:cBhvr>
                                        <p:cTn dur="1" fill="hold">
                                          <p:stCondLst>
                                            <p:cond delay="0"/>
                                          </p:stCondLst>
                                        </p:cTn>
                                        <p:tgtEl>
                                          <p:spTgt spid="2607"/>
                                        </p:tgtEl>
                                        <p:attrNameLst>
                                          <p:attrName>style.visibility</p:attrName>
                                        </p:attrNameLst>
                                      </p:cBhvr>
                                      <p:to>
                                        <p:strVal val="visible"/>
                                      </p:to>
                                    </p:set>
                                    <p:animEffect filter="fade" transition="in">
                                      <p:cBhvr>
                                        <p:cTn dur="500"/>
                                        <p:tgtEl>
                                          <p:spTgt spid="2607"/>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0" st="0"/>
                                            </p:txEl>
                                          </p:spTgt>
                                        </p:tgtEl>
                                        <p:attrNameLst>
                                          <p:attrName>style.visibility</p:attrName>
                                        </p:attrNameLst>
                                      </p:cBhvr>
                                      <p:to>
                                        <p:strVal val="visible"/>
                                      </p:to>
                                    </p:set>
                                    <p:animEffect filter="fade" transition="in">
                                      <p:cBhvr>
                                        <p:cTn dur="500"/>
                                        <p:tgtEl>
                                          <p:spTgt spid="2608">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1" st="1"/>
                                            </p:txEl>
                                          </p:spTgt>
                                        </p:tgtEl>
                                        <p:attrNameLst>
                                          <p:attrName>style.visibility</p:attrName>
                                        </p:attrNameLst>
                                      </p:cBhvr>
                                      <p:to>
                                        <p:strVal val="visible"/>
                                      </p:to>
                                    </p:set>
                                    <p:animEffect filter="fade" transition="in">
                                      <p:cBhvr>
                                        <p:cTn dur="500"/>
                                        <p:tgtEl>
                                          <p:spTgt spid="260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2" st="2"/>
                                            </p:txEl>
                                          </p:spTgt>
                                        </p:tgtEl>
                                        <p:attrNameLst>
                                          <p:attrName>style.visibility</p:attrName>
                                        </p:attrNameLst>
                                      </p:cBhvr>
                                      <p:to>
                                        <p:strVal val="visible"/>
                                      </p:to>
                                    </p:set>
                                    <p:animEffect filter="fade" transition="in">
                                      <p:cBhvr>
                                        <p:cTn dur="500"/>
                                        <p:tgtEl>
                                          <p:spTgt spid="2608">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3" st="3"/>
                                            </p:txEl>
                                          </p:spTgt>
                                        </p:tgtEl>
                                        <p:attrNameLst>
                                          <p:attrName>style.visibility</p:attrName>
                                        </p:attrNameLst>
                                      </p:cBhvr>
                                      <p:to>
                                        <p:strVal val="visible"/>
                                      </p:to>
                                    </p:set>
                                    <p:animEffect filter="fade" transition="in">
                                      <p:cBhvr>
                                        <p:cTn dur="500"/>
                                        <p:tgtEl>
                                          <p:spTgt spid="2608">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4" st="4"/>
                                            </p:txEl>
                                          </p:spTgt>
                                        </p:tgtEl>
                                        <p:attrNameLst>
                                          <p:attrName>style.visibility</p:attrName>
                                        </p:attrNameLst>
                                      </p:cBhvr>
                                      <p:to>
                                        <p:strVal val="visible"/>
                                      </p:to>
                                    </p:set>
                                    <p:animEffect filter="fade" transition="in">
                                      <p:cBhvr>
                                        <p:cTn dur="500"/>
                                        <p:tgtEl>
                                          <p:spTgt spid="2608">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5" st="5"/>
                                            </p:txEl>
                                          </p:spTgt>
                                        </p:tgtEl>
                                        <p:attrNameLst>
                                          <p:attrName>style.visibility</p:attrName>
                                        </p:attrNameLst>
                                      </p:cBhvr>
                                      <p:to>
                                        <p:strVal val="visible"/>
                                      </p:to>
                                    </p:set>
                                    <p:animEffect filter="fade" transition="in">
                                      <p:cBhvr>
                                        <p:cTn dur="500"/>
                                        <p:tgtEl>
                                          <p:spTgt spid="2608">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6" st="6"/>
                                            </p:txEl>
                                          </p:spTgt>
                                        </p:tgtEl>
                                        <p:attrNameLst>
                                          <p:attrName>style.visibility</p:attrName>
                                        </p:attrNameLst>
                                      </p:cBhvr>
                                      <p:to>
                                        <p:strVal val="visible"/>
                                      </p:to>
                                    </p:set>
                                    <p:animEffect filter="fade" transition="in">
                                      <p:cBhvr>
                                        <p:cTn dur="500"/>
                                        <p:tgtEl>
                                          <p:spTgt spid="2608">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7" st="7"/>
                                            </p:txEl>
                                          </p:spTgt>
                                        </p:tgtEl>
                                        <p:attrNameLst>
                                          <p:attrName>style.visibility</p:attrName>
                                        </p:attrNameLst>
                                      </p:cBhvr>
                                      <p:to>
                                        <p:strVal val="visible"/>
                                      </p:to>
                                    </p:set>
                                    <p:animEffect filter="fade" transition="in">
                                      <p:cBhvr>
                                        <p:cTn dur="500"/>
                                        <p:tgtEl>
                                          <p:spTgt spid="2608">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08">
                                            <p:txEl>
                                              <p:pRg end="8" st="8"/>
                                            </p:txEl>
                                          </p:spTgt>
                                        </p:tgtEl>
                                        <p:attrNameLst>
                                          <p:attrName>style.visibility</p:attrName>
                                        </p:attrNameLst>
                                      </p:cBhvr>
                                      <p:to>
                                        <p:strVal val="visible"/>
                                      </p:to>
                                    </p:set>
                                    <p:animEffect filter="fade" transition="in">
                                      <p:cBhvr>
                                        <p:cTn dur="500"/>
                                        <p:tgtEl>
                                          <p:spTgt spid="2608">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2 x content">
  <p:cSld name="Title and 2 x content">
    <p:bg>
      <p:bgPr>
        <a:solidFill>
          <a:schemeClr val="lt1"/>
        </a:solidFill>
      </p:bgPr>
    </p:bg>
    <p:spTree>
      <p:nvGrpSpPr>
        <p:cNvPr id="2709" name="Shape 2709"/>
        <p:cNvGrpSpPr/>
        <p:nvPr/>
      </p:nvGrpSpPr>
      <p:grpSpPr>
        <a:xfrm>
          <a:off x="0" y="0"/>
          <a:ext cx="0" cy="0"/>
          <a:chOff x="0" y="0"/>
          <a:chExt cx="0" cy="0"/>
        </a:xfrm>
      </p:grpSpPr>
      <p:sp>
        <p:nvSpPr>
          <p:cNvPr id="2710" name="Google Shape;2710;p28"/>
          <p:cNvSpPr/>
          <p:nvPr/>
        </p:nvSpPr>
        <p:spPr>
          <a:xfrm>
            <a:off x="0" y="0"/>
            <a:ext cx="122046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11" name="Google Shape;2711;p28"/>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2" name="Google Shape;2712;p28"/>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3" name="Google Shape;2713;p28"/>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4" name="Google Shape;2714;p28"/>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715" name="Google Shape;2715;p28"/>
          <p:cNvSpPr txBox="1"/>
          <p:nvPr>
            <p:ph idx="1" type="body"/>
          </p:nvPr>
        </p:nvSpPr>
        <p:spPr>
          <a:xfrm>
            <a:off x="514799" y="2263939"/>
            <a:ext cx="4788600" cy="3696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716" name="Google Shape;2716;p28"/>
          <p:cNvGrpSpPr/>
          <p:nvPr/>
        </p:nvGrpSpPr>
        <p:grpSpPr>
          <a:xfrm>
            <a:off x="-2040904" y="3988723"/>
            <a:ext cx="1872300" cy="2902793"/>
            <a:chOff x="6195941" y="562596"/>
            <a:chExt cx="1872300" cy="2902793"/>
          </a:xfrm>
        </p:grpSpPr>
        <p:grpSp>
          <p:nvGrpSpPr>
            <p:cNvPr id="2717" name="Google Shape;2717;p28"/>
            <p:cNvGrpSpPr/>
            <p:nvPr/>
          </p:nvGrpSpPr>
          <p:grpSpPr>
            <a:xfrm>
              <a:off x="6195941" y="832605"/>
              <a:ext cx="1872300" cy="2632784"/>
              <a:chOff x="-1872716" y="660661"/>
              <a:chExt cx="1872300" cy="1974637"/>
            </a:xfrm>
          </p:grpSpPr>
          <p:sp>
            <p:nvSpPr>
              <p:cNvPr id="2718" name="Google Shape;2718;p28"/>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719" name="Google Shape;2719;p28"/>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2720" name="Google Shape;2720;p28"/>
            <p:cNvGrpSpPr/>
            <p:nvPr/>
          </p:nvGrpSpPr>
          <p:grpSpPr>
            <a:xfrm>
              <a:off x="6303954" y="562596"/>
              <a:ext cx="540000" cy="540000"/>
              <a:chOff x="6303954" y="562596"/>
              <a:chExt cx="540000" cy="540000"/>
            </a:xfrm>
          </p:grpSpPr>
          <p:sp>
            <p:nvSpPr>
              <p:cNvPr id="2721" name="Google Shape;2721;p28"/>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722" name="Google Shape;2722;p28"/>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2723" name="Google Shape;2723;p28"/>
          <p:cNvSpPr/>
          <p:nvPr/>
        </p:nvSpPr>
        <p:spPr>
          <a:xfrm>
            <a:off x="3019072" y="1772952"/>
            <a:ext cx="12448512" cy="8717581"/>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2724" name="Google Shape;2724;p28"/>
          <p:cNvGrpSpPr/>
          <p:nvPr/>
        </p:nvGrpSpPr>
        <p:grpSpPr>
          <a:xfrm>
            <a:off x="10555200" y="295200"/>
            <a:ext cx="1191992" cy="478599"/>
            <a:chOff x="1899" y="899"/>
            <a:chExt cx="4163" cy="1671"/>
          </a:xfrm>
        </p:grpSpPr>
        <p:sp>
          <p:nvSpPr>
            <p:cNvPr id="2725" name="Google Shape;2725;p28"/>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26" name="Google Shape;2726;p28"/>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27" name="Google Shape;2727;p28"/>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28" name="Google Shape;2728;p28"/>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29" name="Google Shape;2729;p28"/>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0" name="Google Shape;2730;p28"/>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1" name="Google Shape;2731;p28"/>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2" name="Google Shape;2732;p28"/>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3" name="Google Shape;2733;p28"/>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4" name="Google Shape;2734;p28"/>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5" name="Google Shape;2735;p28"/>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6" name="Google Shape;2736;p28"/>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7" name="Google Shape;2737;p28"/>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8" name="Google Shape;2738;p28"/>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39" name="Google Shape;2739;p28"/>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0" name="Google Shape;2740;p28"/>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1" name="Google Shape;2741;p28"/>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2" name="Google Shape;2742;p28"/>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3" name="Google Shape;2743;p28"/>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4" name="Google Shape;2744;p28"/>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5" name="Google Shape;2745;p28"/>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6" name="Google Shape;2746;p28"/>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7" name="Google Shape;2747;p28"/>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8" name="Google Shape;2748;p28"/>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49" name="Google Shape;2749;p28"/>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0" name="Google Shape;2750;p28"/>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1" name="Google Shape;2751;p28"/>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2" name="Google Shape;2752;p28"/>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3" name="Google Shape;2753;p28"/>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4" name="Google Shape;2754;p28"/>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5" name="Google Shape;2755;p28"/>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6" name="Google Shape;2756;p28"/>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7" name="Google Shape;2757;p28"/>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8" name="Google Shape;2758;p28"/>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59" name="Google Shape;2759;p28"/>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0" name="Google Shape;2760;p28"/>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1" name="Google Shape;2761;p28"/>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2" name="Google Shape;2762;p28"/>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3" name="Google Shape;2763;p28"/>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4" name="Google Shape;2764;p28"/>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5" name="Google Shape;2765;p28"/>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6" name="Google Shape;2766;p28"/>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7" name="Google Shape;2767;p28"/>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8" name="Google Shape;2768;p28"/>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69" name="Google Shape;2769;p28"/>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0" name="Google Shape;2770;p28"/>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1" name="Google Shape;2771;p28"/>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2" name="Google Shape;2772;p28"/>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3" name="Google Shape;2773;p28"/>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4" name="Google Shape;2774;p28"/>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5" name="Google Shape;2775;p28"/>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6" name="Google Shape;2776;p28"/>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7" name="Google Shape;2777;p28"/>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8" name="Google Shape;2778;p28"/>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79" name="Google Shape;2779;p28"/>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0" name="Google Shape;2780;p28"/>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1" name="Google Shape;2781;p28"/>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2" name="Google Shape;2782;p28"/>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3" name="Google Shape;2783;p28"/>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4" name="Google Shape;2784;p28"/>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5" name="Google Shape;2785;p28"/>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6" name="Google Shape;2786;p28"/>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7" name="Google Shape;2787;p28"/>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8" name="Google Shape;2788;p28"/>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9" name="Google Shape;2789;p28"/>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0" name="Google Shape;2790;p28"/>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1" name="Google Shape;2791;p28"/>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2" name="Google Shape;2792;p28"/>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3" name="Google Shape;2793;p28"/>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4" name="Google Shape;2794;p28"/>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5" name="Google Shape;2795;p28"/>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6" name="Google Shape;2796;p28"/>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7" name="Google Shape;2797;p28"/>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8" name="Google Shape;2798;p28"/>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99" name="Google Shape;2799;p28"/>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0" name="Google Shape;2800;p28"/>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1" name="Google Shape;2801;p28"/>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2" name="Google Shape;2802;p28"/>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3" name="Google Shape;2803;p28"/>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4" name="Google Shape;2804;p28"/>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5" name="Google Shape;2805;p28"/>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6" name="Google Shape;2806;p28"/>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7" name="Google Shape;2807;p28"/>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8" name="Google Shape;2808;p28"/>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09" name="Google Shape;2809;p28"/>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0" name="Google Shape;2810;p28"/>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1" name="Google Shape;2811;p28"/>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2" name="Google Shape;2812;p28"/>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3" name="Google Shape;2813;p28"/>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4" name="Google Shape;2814;p28"/>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5" name="Google Shape;2815;p28"/>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6" name="Google Shape;2816;p28"/>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17" name="Google Shape;2817;p28"/>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818" name="Google Shape;2818;p28"/>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sp>
        <p:nvSpPr>
          <p:cNvPr id="2819" name="Google Shape;2819;p28"/>
          <p:cNvSpPr txBox="1"/>
          <p:nvPr>
            <p:ph idx="2" type="body"/>
          </p:nvPr>
        </p:nvSpPr>
        <p:spPr>
          <a:xfrm>
            <a:off x="5720811" y="2263939"/>
            <a:ext cx="4788600" cy="3696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Key messages: White">
  <p:cSld name="Key messages: White">
    <p:bg>
      <p:bgPr>
        <a:solidFill>
          <a:schemeClr val="dk2"/>
        </a:solidFill>
      </p:bgPr>
    </p:bg>
    <p:spTree>
      <p:nvGrpSpPr>
        <p:cNvPr id="2820" name="Shape 2820"/>
        <p:cNvGrpSpPr/>
        <p:nvPr/>
      </p:nvGrpSpPr>
      <p:grpSpPr>
        <a:xfrm>
          <a:off x="0" y="0"/>
          <a:ext cx="0" cy="0"/>
          <a:chOff x="0" y="0"/>
          <a:chExt cx="0" cy="0"/>
        </a:xfrm>
      </p:grpSpPr>
      <p:sp>
        <p:nvSpPr>
          <p:cNvPr id="2821" name="Google Shape;2821;p29"/>
          <p:cNvSpPr/>
          <p:nvPr/>
        </p:nvSpPr>
        <p:spPr>
          <a:xfrm>
            <a:off x="-3600" y="0"/>
            <a:ext cx="12204600" cy="686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822" name="Google Shape;2822;p29"/>
          <p:cNvGrpSpPr/>
          <p:nvPr/>
        </p:nvGrpSpPr>
        <p:grpSpPr>
          <a:xfrm>
            <a:off x="10555200" y="295200"/>
            <a:ext cx="1191992" cy="478599"/>
            <a:chOff x="1899" y="899"/>
            <a:chExt cx="4163" cy="1671"/>
          </a:xfrm>
        </p:grpSpPr>
        <p:sp>
          <p:nvSpPr>
            <p:cNvPr id="2823" name="Google Shape;2823;p29"/>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24" name="Google Shape;2824;p29"/>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25" name="Google Shape;2825;p29"/>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26" name="Google Shape;2826;p29"/>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27" name="Google Shape;2827;p29"/>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28" name="Google Shape;2828;p29"/>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29" name="Google Shape;2829;p29"/>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0" name="Google Shape;2830;p29"/>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1" name="Google Shape;2831;p29"/>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2" name="Google Shape;2832;p29"/>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3" name="Google Shape;2833;p29"/>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4" name="Google Shape;2834;p29"/>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5" name="Google Shape;2835;p29"/>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6" name="Google Shape;2836;p29"/>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7" name="Google Shape;2837;p29"/>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8" name="Google Shape;2838;p29"/>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39" name="Google Shape;2839;p29"/>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0" name="Google Shape;2840;p29"/>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1" name="Google Shape;2841;p29"/>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2" name="Google Shape;2842;p29"/>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3" name="Google Shape;2843;p29"/>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4" name="Google Shape;2844;p29"/>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5" name="Google Shape;2845;p29"/>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6" name="Google Shape;2846;p29"/>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7" name="Google Shape;2847;p29"/>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8" name="Google Shape;2848;p29"/>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49" name="Google Shape;2849;p29"/>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0" name="Google Shape;2850;p29"/>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1" name="Google Shape;2851;p29"/>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2" name="Google Shape;2852;p29"/>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3" name="Google Shape;2853;p29"/>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4" name="Google Shape;2854;p29"/>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5" name="Google Shape;2855;p29"/>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6" name="Google Shape;2856;p29"/>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7" name="Google Shape;2857;p29"/>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8" name="Google Shape;2858;p29"/>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59" name="Google Shape;2859;p29"/>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0" name="Google Shape;2860;p29"/>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1" name="Google Shape;2861;p29"/>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2" name="Google Shape;2862;p29"/>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3" name="Google Shape;2863;p29"/>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4" name="Google Shape;2864;p29"/>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5" name="Google Shape;2865;p29"/>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6" name="Google Shape;2866;p29"/>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7" name="Google Shape;2867;p29"/>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8" name="Google Shape;2868;p29"/>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69" name="Google Shape;2869;p29"/>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0" name="Google Shape;2870;p29"/>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1" name="Google Shape;2871;p29"/>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2" name="Google Shape;2872;p29"/>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3" name="Google Shape;2873;p29"/>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4" name="Google Shape;2874;p29"/>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5" name="Google Shape;2875;p29"/>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6" name="Google Shape;2876;p29"/>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7" name="Google Shape;2877;p29"/>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8" name="Google Shape;2878;p29"/>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9" name="Google Shape;2879;p29"/>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0" name="Google Shape;2880;p29"/>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1" name="Google Shape;2881;p29"/>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2" name="Google Shape;2882;p29"/>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3" name="Google Shape;2883;p29"/>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4" name="Google Shape;2884;p29"/>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5" name="Google Shape;2885;p29"/>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6" name="Google Shape;2886;p29"/>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7" name="Google Shape;2887;p29"/>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8" name="Google Shape;2888;p29"/>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89" name="Google Shape;2889;p29"/>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0" name="Google Shape;2890;p29"/>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1" name="Google Shape;2891;p29"/>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2" name="Google Shape;2892;p29"/>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3" name="Google Shape;2893;p29"/>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4" name="Google Shape;2894;p29"/>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5" name="Google Shape;2895;p29"/>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6" name="Google Shape;2896;p29"/>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7" name="Google Shape;2897;p29"/>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8" name="Google Shape;2898;p29"/>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99" name="Google Shape;2899;p29"/>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0" name="Google Shape;2900;p29"/>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1" name="Google Shape;2901;p29"/>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2" name="Google Shape;2902;p29"/>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3" name="Google Shape;2903;p29"/>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4" name="Google Shape;2904;p29"/>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5" name="Google Shape;2905;p29"/>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6" name="Google Shape;2906;p29"/>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7" name="Google Shape;2907;p29"/>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8" name="Google Shape;2908;p29"/>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09" name="Google Shape;2909;p29"/>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10" name="Google Shape;2910;p29"/>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11" name="Google Shape;2911;p29"/>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12" name="Google Shape;2912;p29"/>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13" name="Google Shape;2913;p29"/>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14" name="Google Shape;2914;p29"/>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15" name="Google Shape;2915;p29"/>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2916" name="Google Shape;2916;p29"/>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sp>
        <p:nvSpPr>
          <p:cNvPr id="2917" name="Google Shape;2917;p29"/>
          <p:cNvSpPr/>
          <p:nvPr/>
        </p:nvSpPr>
        <p:spPr>
          <a:xfrm>
            <a:off x="-1484219" y="417687"/>
            <a:ext cx="9820271" cy="6877049"/>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18" name="Google Shape;2918;p29"/>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19" name="Google Shape;2919;p29"/>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0" name="Google Shape;2920;p29"/>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921" name="Google Shape;2921;p29"/>
          <p:cNvSpPr txBox="1"/>
          <p:nvPr>
            <p:ph idx="1" type="body"/>
          </p:nvPr>
        </p:nvSpPr>
        <p:spPr>
          <a:xfrm>
            <a:off x="895571" y="3988722"/>
            <a:ext cx="2283600" cy="15945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dk2"/>
              </a:buClr>
              <a:buSzPts val="2000"/>
              <a:buNone/>
              <a:defRPr b="1">
                <a:solidFill>
                  <a:schemeClr val="dk2"/>
                </a:solidFill>
              </a:defRPr>
            </a:lvl1pPr>
            <a:lvl2pPr indent="-228600" lvl="1" marL="914400" algn="ctr">
              <a:lnSpc>
                <a:spcPct val="90000"/>
              </a:lnSpc>
              <a:spcBef>
                <a:spcPts val="400"/>
              </a:spcBef>
              <a:spcAft>
                <a:spcPts val="0"/>
              </a:spcAft>
              <a:buClr>
                <a:schemeClr val="dk2"/>
              </a:buClr>
              <a:buSzPts val="1800"/>
              <a:buNone/>
              <a:defRPr>
                <a:solidFill>
                  <a:schemeClr val="dk2"/>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22" name="Google Shape;2922;p29"/>
          <p:cNvSpPr txBox="1"/>
          <p:nvPr>
            <p:ph type="title"/>
          </p:nvPr>
        </p:nvSpPr>
        <p:spPr>
          <a:xfrm>
            <a:off x="895571" y="855051"/>
            <a:ext cx="9658800" cy="12558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2923" name="Google Shape;2923;p29"/>
          <p:cNvGrpSpPr/>
          <p:nvPr/>
        </p:nvGrpSpPr>
        <p:grpSpPr>
          <a:xfrm>
            <a:off x="-2040904" y="3988723"/>
            <a:ext cx="1872300" cy="2902793"/>
            <a:chOff x="6195941" y="562596"/>
            <a:chExt cx="1872300" cy="2902793"/>
          </a:xfrm>
        </p:grpSpPr>
        <p:grpSp>
          <p:nvGrpSpPr>
            <p:cNvPr id="2924" name="Google Shape;2924;p29"/>
            <p:cNvGrpSpPr/>
            <p:nvPr/>
          </p:nvGrpSpPr>
          <p:grpSpPr>
            <a:xfrm>
              <a:off x="6195941" y="832605"/>
              <a:ext cx="1872300" cy="2632784"/>
              <a:chOff x="-1872716" y="660661"/>
              <a:chExt cx="1872300" cy="1974637"/>
            </a:xfrm>
          </p:grpSpPr>
          <p:sp>
            <p:nvSpPr>
              <p:cNvPr id="2925" name="Google Shape;2925;p29"/>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2926" name="Google Shape;2926;p29"/>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2927" name="Google Shape;2927;p29"/>
            <p:cNvGrpSpPr/>
            <p:nvPr/>
          </p:nvGrpSpPr>
          <p:grpSpPr>
            <a:xfrm>
              <a:off x="6303954" y="562596"/>
              <a:ext cx="540000" cy="540000"/>
              <a:chOff x="6303954" y="562596"/>
              <a:chExt cx="540000" cy="540000"/>
            </a:xfrm>
          </p:grpSpPr>
          <p:sp>
            <p:nvSpPr>
              <p:cNvPr id="2928" name="Google Shape;2928;p29"/>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2929" name="Google Shape;2929;p29"/>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2930" name="Google Shape;2930;p29"/>
          <p:cNvSpPr txBox="1"/>
          <p:nvPr>
            <p:ph idx="2" type="body"/>
          </p:nvPr>
        </p:nvSpPr>
        <p:spPr>
          <a:xfrm>
            <a:off x="3593810" y="3990379"/>
            <a:ext cx="2283600" cy="15945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dk2"/>
              </a:buClr>
              <a:buSzPts val="2000"/>
              <a:buNone/>
              <a:defRPr b="1">
                <a:solidFill>
                  <a:schemeClr val="dk2"/>
                </a:solidFill>
              </a:defRPr>
            </a:lvl1pPr>
            <a:lvl2pPr indent="-228600" lvl="1" marL="914400" algn="ctr">
              <a:lnSpc>
                <a:spcPct val="90000"/>
              </a:lnSpc>
              <a:spcBef>
                <a:spcPts val="400"/>
              </a:spcBef>
              <a:spcAft>
                <a:spcPts val="0"/>
              </a:spcAft>
              <a:buClr>
                <a:schemeClr val="dk2"/>
              </a:buClr>
              <a:buSzPts val="1800"/>
              <a:buNone/>
              <a:defRPr>
                <a:solidFill>
                  <a:schemeClr val="dk2"/>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31" name="Google Shape;2931;p29"/>
          <p:cNvSpPr txBox="1"/>
          <p:nvPr>
            <p:ph idx="3" type="body"/>
          </p:nvPr>
        </p:nvSpPr>
        <p:spPr>
          <a:xfrm>
            <a:off x="6292049" y="3992036"/>
            <a:ext cx="2283600" cy="15945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dk2"/>
              </a:buClr>
              <a:buSzPts val="2000"/>
              <a:buNone/>
              <a:defRPr b="1">
                <a:solidFill>
                  <a:schemeClr val="dk2"/>
                </a:solidFill>
              </a:defRPr>
            </a:lvl1pPr>
            <a:lvl2pPr indent="-228600" lvl="1" marL="914400" algn="ctr">
              <a:lnSpc>
                <a:spcPct val="90000"/>
              </a:lnSpc>
              <a:spcBef>
                <a:spcPts val="400"/>
              </a:spcBef>
              <a:spcAft>
                <a:spcPts val="0"/>
              </a:spcAft>
              <a:buClr>
                <a:schemeClr val="dk2"/>
              </a:buClr>
              <a:buSzPts val="1800"/>
              <a:buNone/>
              <a:defRPr>
                <a:solidFill>
                  <a:schemeClr val="dk2"/>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32" name="Google Shape;2932;p29"/>
          <p:cNvSpPr txBox="1"/>
          <p:nvPr>
            <p:ph idx="4" type="body"/>
          </p:nvPr>
        </p:nvSpPr>
        <p:spPr>
          <a:xfrm>
            <a:off x="8990289" y="3993693"/>
            <a:ext cx="2283600" cy="15945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dk2"/>
              </a:buClr>
              <a:buSzPts val="2000"/>
              <a:buNone/>
              <a:defRPr b="1">
                <a:solidFill>
                  <a:schemeClr val="dk2"/>
                </a:solidFill>
              </a:defRPr>
            </a:lvl1pPr>
            <a:lvl2pPr indent="-228600" lvl="1" marL="914400" algn="ctr">
              <a:lnSpc>
                <a:spcPct val="90000"/>
              </a:lnSpc>
              <a:spcBef>
                <a:spcPts val="400"/>
              </a:spcBef>
              <a:spcAft>
                <a:spcPts val="0"/>
              </a:spcAft>
              <a:buClr>
                <a:schemeClr val="dk2"/>
              </a:buClr>
              <a:buSzPts val="1800"/>
              <a:buNone/>
              <a:defRPr>
                <a:solidFill>
                  <a:schemeClr val="dk2"/>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fade thruBlk="1"/>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break: White">
  <p:cSld name="Section break: White">
    <p:bg>
      <p:bgPr>
        <a:solidFill>
          <a:schemeClr val="dk2"/>
        </a:solidFill>
      </p:bgPr>
    </p:bg>
    <p:spTree>
      <p:nvGrpSpPr>
        <p:cNvPr id="2933" name="Shape 2933"/>
        <p:cNvGrpSpPr/>
        <p:nvPr/>
      </p:nvGrpSpPr>
      <p:grpSpPr>
        <a:xfrm>
          <a:off x="0" y="0"/>
          <a:ext cx="0" cy="0"/>
          <a:chOff x="0" y="0"/>
          <a:chExt cx="0" cy="0"/>
        </a:xfrm>
      </p:grpSpPr>
      <p:sp>
        <p:nvSpPr>
          <p:cNvPr id="2934" name="Google Shape;2934;p30"/>
          <p:cNvSpPr/>
          <p:nvPr/>
        </p:nvSpPr>
        <p:spPr>
          <a:xfrm>
            <a:off x="-3600" y="0"/>
            <a:ext cx="12204600" cy="686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35" name="Google Shape;2935;p30"/>
          <p:cNvSpPr/>
          <p:nvPr/>
        </p:nvSpPr>
        <p:spPr>
          <a:xfrm>
            <a:off x="19653" y="1204484"/>
            <a:ext cx="6588735" cy="5653515"/>
          </a:xfrm>
          <a:custGeom>
            <a:rect b="b" l="l" r="r" t="t"/>
            <a:pathLst>
              <a:path extrusionOk="0" h="1406" w="1639">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36" name="Google Shape;2936;p30"/>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7" name="Google Shape;2937;p30"/>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8" name="Google Shape;2938;p30"/>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939" name="Google Shape;2939;p30"/>
          <p:cNvSpPr txBox="1"/>
          <p:nvPr>
            <p:ph type="title"/>
          </p:nvPr>
        </p:nvSpPr>
        <p:spPr>
          <a:xfrm>
            <a:off x="6231333" y="2456476"/>
            <a:ext cx="4624500" cy="13467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0" name="Google Shape;2940;p30"/>
          <p:cNvSpPr txBox="1"/>
          <p:nvPr>
            <p:ph idx="1" type="body"/>
          </p:nvPr>
        </p:nvSpPr>
        <p:spPr>
          <a:xfrm>
            <a:off x="6231333" y="4092463"/>
            <a:ext cx="4624500" cy="87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sz="2000">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941" name="Google Shape;2941;p30"/>
          <p:cNvGrpSpPr/>
          <p:nvPr/>
        </p:nvGrpSpPr>
        <p:grpSpPr>
          <a:xfrm>
            <a:off x="6231333" y="1276557"/>
            <a:ext cx="2025491" cy="813259"/>
            <a:chOff x="1899" y="899"/>
            <a:chExt cx="4163" cy="1671"/>
          </a:xfrm>
        </p:grpSpPr>
        <p:sp>
          <p:nvSpPr>
            <p:cNvPr id="2942" name="Google Shape;2942;p30"/>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43" name="Google Shape;2943;p30"/>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44" name="Google Shape;2944;p30"/>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45" name="Google Shape;2945;p30"/>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46" name="Google Shape;2946;p30"/>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47" name="Google Shape;2947;p30"/>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48" name="Google Shape;2948;p30"/>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49" name="Google Shape;2949;p30"/>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0" name="Google Shape;2950;p30"/>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1" name="Google Shape;2951;p30"/>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2" name="Google Shape;2952;p30"/>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3" name="Google Shape;2953;p30"/>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4" name="Google Shape;2954;p30"/>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5" name="Google Shape;2955;p30"/>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6" name="Google Shape;2956;p30"/>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7" name="Google Shape;2957;p30"/>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8" name="Google Shape;2958;p30"/>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9" name="Google Shape;2959;p30"/>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0" name="Google Shape;2960;p30"/>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1" name="Google Shape;2961;p30"/>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2" name="Google Shape;2962;p30"/>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3" name="Google Shape;2963;p30"/>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4" name="Google Shape;2964;p30"/>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5" name="Google Shape;2965;p30"/>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6" name="Google Shape;2966;p30"/>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7" name="Google Shape;2967;p30"/>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8" name="Google Shape;2968;p30"/>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69" name="Google Shape;2969;p30"/>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0" name="Google Shape;2970;p30"/>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1" name="Google Shape;2971;p30"/>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2" name="Google Shape;2972;p30"/>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3" name="Google Shape;2973;p30"/>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4" name="Google Shape;2974;p30"/>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5" name="Google Shape;2975;p30"/>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6" name="Google Shape;2976;p30"/>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7" name="Google Shape;2977;p30"/>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8" name="Google Shape;2978;p30"/>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79" name="Google Shape;2979;p30"/>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0" name="Google Shape;2980;p30"/>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1" name="Google Shape;2981;p30"/>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2" name="Google Shape;2982;p30"/>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3" name="Google Shape;2983;p30"/>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4" name="Google Shape;2984;p30"/>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5" name="Google Shape;2985;p30"/>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6" name="Google Shape;2986;p30"/>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7" name="Google Shape;2987;p30"/>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8" name="Google Shape;2988;p30"/>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89" name="Google Shape;2989;p30"/>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0" name="Google Shape;2990;p30"/>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1" name="Google Shape;2991;p30"/>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2" name="Google Shape;2992;p30"/>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3" name="Google Shape;2993;p30"/>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4" name="Google Shape;2994;p30"/>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5" name="Google Shape;2995;p30"/>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6" name="Google Shape;2996;p30"/>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7" name="Google Shape;2997;p30"/>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8" name="Google Shape;2998;p30"/>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9" name="Google Shape;2999;p30"/>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0" name="Google Shape;3000;p30"/>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1" name="Google Shape;3001;p30"/>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2" name="Google Shape;3002;p30"/>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3" name="Google Shape;3003;p30"/>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4" name="Google Shape;3004;p30"/>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5" name="Google Shape;3005;p30"/>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6" name="Google Shape;3006;p30"/>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7" name="Google Shape;3007;p30"/>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8" name="Google Shape;3008;p30"/>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9" name="Google Shape;3009;p30"/>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0" name="Google Shape;3010;p30"/>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1" name="Google Shape;3011;p30"/>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2" name="Google Shape;3012;p30"/>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3" name="Google Shape;3013;p30"/>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4" name="Google Shape;3014;p30"/>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5" name="Google Shape;3015;p30"/>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6" name="Google Shape;3016;p30"/>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7" name="Google Shape;3017;p30"/>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8" name="Google Shape;3018;p30"/>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9" name="Google Shape;3019;p30"/>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0" name="Google Shape;3020;p30"/>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1" name="Google Shape;3021;p30"/>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2" name="Google Shape;3022;p30"/>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3" name="Google Shape;3023;p30"/>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4" name="Google Shape;3024;p30"/>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5" name="Google Shape;3025;p30"/>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6" name="Google Shape;3026;p30"/>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7" name="Google Shape;3027;p30"/>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8" name="Google Shape;3028;p30"/>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9" name="Google Shape;3029;p30"/>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30" name="Google Shape;3030;p30"/>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31" name="Google Shape;3031;p30"/>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32" name="Google Shape;3032;p30"/>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33" name="Google Shape;3033;p30"/>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34" name="Google Shape;3034;p30"/>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035" name="Google Shape;3035;p30"/>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83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break">
  <p:cSld name="Section break">
    <p:bg>
      <p:bgPr>
        <a:solidFill>
          <a:schemeClr val="dk2"/>
        </a:solidFill>
      </p:bgPr>
    </p:bg>
    <p:spTree>
      <p:nvGrpSpPr>
        <p:cNvPr id="3036" name="Shape 3036"/>
        <p:cNvGrpSpPr/>
        <p:nvPr/>
      </p:nvGrpSpPr>
      <p:grpSpPr>
        <a:xfrm>
          <a:off x="0" y="0"/>
          <a:ext cx="0" cy="0"/>
          <a:chOff x="0" y="0"/>
          <a:chExt cx="0" cy="0"/>
        </a:xfrm>
      </p:grpSpPr>
      <p:sp>
        <p:nvSpPr>
          <p:cNvPr id="3037" name="Google Shape;3037;p31"/>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38" name="Google Shape;3038;p31"/>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39" name="Google Shape;3039;p31"/>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3040" name="Google Shape;3040;p31"/>
          <p:cNvGrpSpPr/>
          <p:nvPr/>
        </p:nvGrpSpPr>
        <p:grpSpPr>
          <a:xfrm>
            <a:off x="6231333" y="1276582"/>
            <a:ext cx="2025429" cy="813234"/>
            <a:chOff x="1899" y="899"/>
            <a:chExt cx="4163" cy="1671"/>
          </a:xfrm>
        </p:grpSpPr>
        <p:sp>
          <p:nvSpPr>
            <p:cNvPr id="3041" name="Google Shape;3041;p31"/>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2" name="Google Shape;3042;p31"/>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3" name="Google Shape;3043;p31"/>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4" name="Google Shape;3044;p31"/>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5" name="Google Shape;3045;p31"/>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6" name="Google Shape;3046;p31"/>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7" name="Google Shape;3047;p31"/>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8" name="Google Shape;3048;p31"/>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49" name="Google Shape;3049;p31"/>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0" name="Google Shape;3050;p31"/>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1" name="Google Shape;3051;p31"/>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2" name="Google Shape;3052;p31"/>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3" name="Google Shape;3053;p31"/>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4" name="Google Shape;3054;p31"/>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5" name="Google Shape;3055;p31"/>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6" name="Google Shape;3056;p31"/>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7" name="Google Shape;3057;p31"/>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8" name="Google Shape;3058;p31"/>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59" name="Google Shape;3059;p31"/>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0" name="Google Shape;3060;p31"/>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1" name="Google Shape;3061;p31"/>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2" name="Google Shape;3062;p31"/>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3" name="Google Shape;3063;p31"/>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4" name="Google Shape;3064;p31"/>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5" name="Google Shape;3065;p31"/>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6" name="Google Shape;3066;p31"/>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7" name="Google Shape;3067;p31"/>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8" name="Google Shape;3068;p31"/>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9" name="Google Shape;3069;p31"/>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0" name="Google Shape;3070;p31"/>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1" name="Google Shape;3071;p31"/>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2" name="Google Shape;3072;p31"/>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3" name="Google Shape;3073;p31"/>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4" name="Google Shape;3074;p31"/>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5" name="Google Shape;3075;p31"/>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6" name="Google Shape;3076;p31"/>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7" name="Google Shape;3077;p31"/>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8" name="Google Shape;3078;p31"/>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79" name="Google Shape;3079;p31"/>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0" name="Google Shape;3080;p31"/>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1" name="Google Shape;3081;p31"/>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2" name="Google Shape;3082;p31"/>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3" name="Google Shape;3083;p31"/>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4" name="Google Shape;3084;p31"/>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5" name="Google Shape;3085;p31"/>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6" name="Google Shape;3086;p31"/>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7" name="Google Shape;3087;p31"/>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8" name="Google Shape;3088;p31"/>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9" name="Google Shape;3089;p31"/>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0" name="Google Shape;3090;p31"/>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1" name="Google Shape;3091;p31"/>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2" name="Google Shape;3092;p31"/>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3" name="Google Shape;3093;p31"/>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4" name="Google Shape;3094;p31"/>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5" name="Google Shape;3095;p31"/>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6" name="Google Shape;3096;p31"/>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7" name="Google Shape;3097;p31"/>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8" name="Google Shape;3098;p31"/>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99" name="Google Shape;3099;p31"/>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0" name="Google Shape;3100;p31"/>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1" name="Google Shape;3101;p31"/>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2" name="Google Shape;3102;p31"/>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3" name="Google Shape;3103;p31"/>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4" name="Google Shape;3104;p31"/>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5" name="Google Shape;3105;p31"/>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6" name="Google Shape;3106;p31"/>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7" name="Google Shape;3107;p31"/>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8" name="Google Shape;3108;p31"/>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9" name="Google Shape;3109;p31"/>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0" name="Google Shape;3110;p31"/>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1" name="Google Shape;3111;p31"/>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2" name="Google Shape;3112;p31"/>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3" name="Google Shape;3113;p31"/>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4" name="Google Shape;3114;p31"/>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5" name="Google Shape;3115;p31"/>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6" name="Google Shape;3116;p31"/>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7" name="Google Shape;3117;p31"/>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8" name="Google Shape;3118;p31"/>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9" name="Google Shape;3119;p31"/>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0" name="Google Shape;3120;p31"/>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1" name="Google Shape;3121;p31"/>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2" name="Google Shape;3122;p31"/>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3" name="Google Shape;3123;p31"/>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4" name="Google Shape;3124;p31"/>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5" name="Google Shape;3125;p31"/>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6" name="Google Shape;3126;p31"/>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7" name="Google Shape;3127;p31"/>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8" name="Google Shape;3128;p31"/>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29" name="Google Shape;3129;p31"/>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30" name="Google Shape;3130;p31"/>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31" name="Google Shape;3131;p31"/>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32" name="Google Shape;3132;p31"/>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33" name="Google Shape;3133;p31"/>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134" name="Google Shape;3134;p31"/>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3135" name="Google Shape;3135;p31"/>
          <p:cNvSpPr txBox="1"/>
          <p:nvPr>
            <p:ph type="title"/>
          </p:nvPr>
        </p:nvSpPr>
        <p:spPr>
          <a:xfrm>
            <a:off x="6231333" y="2456476"/>
            <a:ext cx="4624500" cy="13467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6" name="Google Shape;3136;p31"/>
          <p:cNvSpPr txBox="1"/>
          <p:nvPr>
            <p:ph idx="1" type="body"/>
          </p:nvPr>
        </p:nvSpPr>
        <p:spPr>
          <a:xfrm>
            <a:off x="6231333" y="4092463"/>
            <a:ext cx="4624500" cy="87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sz="2000">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137" name="Google Shape;3137;p31"/>
          <p:cNvGrpSpPr/>
          <p:nvPr/>
        </p:nvGrpSpPr>
        <p:grpSpPr>
          <a:xfrm>
            <a:off x="-1932891" y="195833"/>
            <a:ext cx="1368300" cy="2725739"/>
            <a:chOff x="-1555624" y="1196393"/>
            <a:chExt cx="1368300" cy="2725739"/>
          </a:xfrm>
        </p:grpSpPr>
        <p:grpSp>
          <p:nvGrpSpPr>
            <p:cNvPr id="3138" name="Google Shape;3138;p31"/>
            <p:cNvGrpSpPr/>
            <p:nvPr/>
          </p:nvGrpSpPr>
          <p:grpSpPr>
            <a:xfrm>
              <a:off x="-1555624" y="1488707"/>
              <a:ext cx="1368300" cy="2433425"/>
              <a:chOff x="-1836712" y="3275837"/>
              <a:chExt cx="1368300" cy="2433425"/>
            </a:xfrm>
          </p:grpSpPr>
          <p:sp>
            <p:nvSpPr>
              <p:cNvPr id="3139" name="Google Shape;3139;p31"/>
              <p:cNvSpPr txBox="1"/>
              <p:nvPr/>
            </p:nvSpPr>
            <p:spPr>
              <a:xfrm>
                <a:off x="-1836712" y="3677962"/>
                <a:ext cx="1368300" cy="2031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background 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&gt;Solid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&gt;choose a colour from the top line of the colour palette. Avoid setting the background colour the same as your font colour.</a:t>
                </a:r>
                <a:endParaRPr b="0" i="0" sz="1400" u="none" cap="none" strike="noStrike">
                  <a:solidFill>
                    <a:srgbClr val="000000"/>
                  </a:solidFill>
                  <a:latin typeface="Arial"/>
                  <a:ea typeface="Arial"/>
                  <a:cs typeface="Arial"/>
                  <a:sym typeface="Arial"/>
                </a:endParaRPr>
              </a:p>
            </p:txBody>
          </p:sp>
          <p:pic>
            <p:nvPicPr>
              <p:cNvPr descr="icon_information-white.png" id="3140" name="Google Shape;3140;p31"/>
              <p:cNvPicPr preferRelativeResize="0"/>
              <p:nvPr/>
            </p:nvPicPr>
            <p:blipFill rotWithShape="1">
              <a:blip r:embed="rId2">
                <a:alphaModFix/>
              </a:blip>
              <a:srcRect b="0" l="0" r="0" t="0"/>
              <a:stretch/>
            </p:blipFill>
            <p:spPr>
              <a:xfrm>
                <a:off x="-1728699" y="3275837"/>
                <a:ext cx="121592" cy="320113"/>
              </a:xfrm>
              <a:prstGeom prst="rect">
                <a:avLst/>
              </a:prstGeom>
              <a:noFill/>
              <a:ln>
                <a:noFill/>
              </a:ln>
            </p:spPr>
          </p:pic>
        </p:grpSp>
        <p:pic>
          <p:nvPicPr>
            <p:cNvPr descr="fill.png" id="3141" name="Google Shape;3141;p31"/>
            <p:cNvPicPr preferRelativeResize="0"/>
            <p:nvPr/>
          </p:nvPicPr>
          <p:blipFill rotWithShape="1">
            <a:blip r:embed="rId3">
              <a:alphaModFix/>
            </a:blip>
            <a:srcRect b="0" l="0" r="0" t="0"/>
            <a:stretch/>
          </p:blipFill>
          <p:spPr>
            <a:xfrm>
              <a:off x="-1368152" y="1304800"/>
              <a:ext cx="324000" cy="324000"/>
            </a:xfrm>
            <a:prstGeom prst="rect">
              <a:avLst/>
            </a:prstGeom>
            <a:noFill/>
            <a:ln>
              <a:noFill/>
            </a:ln>
          </p:spPr>
        </p:pic>
        <p:sp>
          <p:nvSpPr>
            <p:cNvPr id="3142" name="Google Shape;3142;p31"/>
            <p:cNvSpPr/>
            <p:nvPr/>
          </p:nvSpPr>
          <p:spPr>
            <a:xfrm>
              <a:off x="-1473415" y="1196393"/>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143" name="Google Shape;3143;p31"/>
          <p:cNvSpPr/>
          <p:nvPr/>
        </p:nvSpPr>
        <p:spPr>
          <a:xfrm>
            <a:off x="19653" y="1204484"/>
            <a:ext cx="6588735" cy="5653515"/>
          </a:xfrm>
          <a:custGeom>
            <a:rect b="b" l="l" r="r" t="t"/>
            <a:pathLst>
              <a:path extrusionOk="0" h="1406" w="1639">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transition spd="slow">
    <p:fade thruBlk="1"/>
  </p:transition>
  <p:extLst>
    <p:ext uri="{DCECCB84-F9BA-43D5-87BE-67443E8EF086}">
      <p15:sldGuideLst>
        <p15:guide id="1" orient="horz" pos="2160">
          <p15:clr>
            <a:srgbClr val="FBAE40"/>
          </p15:clr>
        </p15:guide>
        <p15:guide id="2" pos="683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image">
  <p:cSld name="Title, content and image">
    <p:bg>
      <p:bgPr>
        <a:solidFill>
          <a:schemeClr val="dk2"/>
        </a:solidFill>
      </p:bgPr>
    </p:bg>
    <p:spTree>
      <p:nvGrpSpPr>
        <p:cNvPr id="3144" name="Shape 3144"/>
        <p:cNvGrpSpPr/>
        <p:nvPr/>
      </p:nvGrpSpPr>
      <p:grpSpPr>
        <a:xfrm>
          <a:off x="0" y="0"/>
          <a:ext cx="0" cy="0"/>
          <a:chOff x="0" y="0"/>
          <a:chExt cx="0" cy="0"/>
        </a:xfrm>
      </p:grpSpPr>
      <p:sp>
        <p:nvSpPr>
          <p:cNvPr id="3145" name="Google Shape;3145;p32"/>
          <p:cNvSpPr txBox="1"/>
          <p:nvPr>
            <p:ph type="title"/>
          </p:nvPr>
        </p:nvSpPr>
        <p:spPr>
          <a:xfrm>
            <a:off x="6456039" y="897616"/>
            <a:ext cx="5256600" cy="79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46" name="Google Shape;3146;p32"/>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47" name="Google Shape;3147;p32"/>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48" name="Google Shape;3148;p32"/>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149" name="Google Shape;3149;p32"/>
          <p:cNvSpPr/>
          <p:nvPr>
            <p:ph idx="2" type="pic"/>
          </p:nvPr>
        </p:nvSpPr>
        <p:spPr>
          <a:xfrm>
            <a:off x="-9526" y="0"/>
            <a:ext cx="6105600" cy="6858000"/>
          </a:xfrm>
          <a:prstGeom prst="rect">
            <a:avLst/>
          </a:prstGeom>
          <a:noFill/>
          <a:ln>
            <a:noFill/>
          </a:ln>
        </p:spPr>
        <p:txBody>
          <a:bodyPr anchorCtr="0" anchor="ctr" bIns="0" lIns="0" spcFirstLastPara="1" rIns="0" wrap="square" tIns="0">
            <a:noAutofit/>
          </a:bodyPr>
          <a:lstStyle>
            <a:lvl1pPr lvl="0" marR="0" rtl="0" algn="ctr">
              <a:lnSpc>
                <a:spcPct val="90000"/>
              </a:lnSpc>
              <a:spcBef>
                <a:spcPts val="4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2"/>
              </a:buClr>
              <a:buSzPts val="1800"/>
              <a:buFont typeface="Arial"/>
              <a:buChar char="•"/>
              <a:defRPr b="1" i="0" sz="18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accent2"/>
              </a:buClr>
              <a:buSzPts val="1600"/>
              <a:buFont typeface="Arial"/>
              <a:buChar char="•"/>
              <a:defRPr b="0" i="0" sz="1600" u="none" cap="none" strike="noStrike">
                <a:solidFill>
                  <a:schemeClr val="dk1"/>
                </a:solidFill>
                <a:latin typeface="Arial"/>
                <a:ea typeface="Arial"/>
                <a:cs typeface="Arial"/>
                <a:sym typeface="Arial"/>
              </a:defRPr>
            </a:lvl4pPr>
            <a:lvl5pPr lvl="4" marR="0" rtl="0" algn="l">
              <a:lnSpc>
                <a:spcPct val="90000"/>
              </a:lnSpc>
              <a:spcBef>
                <a:spcPts val="800"/>
              </a:spcBef>
              <a:spcAft>
                <a:spcPts val="0"/>
              </a:spcAft>
              <a:buClr>
                <a:schemeClr val="accent1"/>
              </a:buClr>
              <a:buSzPts val="2000"/>
              <a:buFont typeface="Arial"/>
              <a:buNone/>
              <a:defRPr b="1" i="0" sz="2000" u="none" cap="none" strike="noStrike">
                <a:solidFill>
                  <a:schemeClr val="accent1"/>
                </a:solidFill>
                <a:latin typeface="Arial"/>
                <a:ea typeface="Arial"/>
                <a:cs typeface="Arial"/>
                <a:sym typeface="Arial"/>
              </a:defRPr>
            </a:lvl5pPr>
            <a:lvl6pPr lvl="5" marR="0" rtl="0" algn="l">
              <a:lnSpc>
                <a:spcPct val="90000"/>
              </a:lnSpc>
              <a:spcBef>
                <a:spcPts val="500"/>
              </a:spcBef>
              <a:spcAft>
                <a:spcPts val="0"/>
              </a:spcAft>
              <a:buClr>
                <a:srgbClr val="FF0000"/>
              </a:buClr>
              <a:buSzPts val="1800"/>
              <a:buFont typeface="Arial"/>
              <a:buChar char="•"/>
              <a:defRPr b="0" i="0" sz="1800" u="none" cap="none" strike="noStrike">
                <a:solidFill>
                  <a:srgbClr val="FF0000"/>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50" name="Google Shape;3150;p32"/>
          <p:cNvSpPr txBox="1"/>
          <p:nvPr>
            <p:ph idx="1" type="body"/>
          </p:nvPr>
        </p:nvSpPr>
        <p:spPr>
          <a:xfrm>
            <a:off x="6455234" y="2263939"/>
            <a:ext cx="4471500" cy="369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151" name="Google Shape;3151;p32"/>
          <p:cNvGrpSpPr/>
          <p:nvPr/>
        </p:nvGrpSpPr>
        <p:grpSpPr>
          <a:xfrm>
            <a:off x="-2040904" y="3988723"/>
            <a:ext cx="1872300" cy="2902793"/>
            <a:chOff x="6195941" y="562596"/>
            <a:chExt cx="1872300" cy="2902793"/>
          </a:xfrm>
        </p:grpSpPr>
        <p:grpSp>
          <p:nvGrpSpPr>
            <p:cNvPr id="3152" name="Google Shape;3152;p32"/>
            <p:cNvGrpSpPr/>
            <p:nvPr/>
          </p:nvGrpSpPr>
          <p:grpSpPr>
            <a:xfrm>
              <a:off x="6195941" y="832605"/>
              <a:ext cx="1872300" cy="2632784"/>
              <a:chOff x="-1872716" y="660661"/>
              <a:chExt cx="1872300" cy="1974637"/>
            </a:xfrm>
          </p:grpSpPr>
          <p:sp>
            <p:nvSpPr>
              <p:cNvPr id="3153" name="Google Shape;3153;p32"/>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3154" name="Google Shape;3154;p32"/>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3155" name="Google Shape;3155;p32"/>
            <p:cNvGrpSpPr/>
            <p:nvPr/>
          </p:nvGrpSpPr>
          <p:grpSpPr>
            <a:xfrm>
              <a:off x="6303954" y="562596"/>
              <a:ext cx="540000" cy="540000"/>
              <a:chOff x="6303954" y="562596"/>
              <a:chExt cx="540000" cy="540000"/>
            </a:xfrm>
          </p:grpSpPr>
          <p:sp>
            <p:nvSpPr>
              <p:cNvPr id="3156" name="Google Shape;3156;p32"/>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3157" name="Google Shape;3157;p32"/>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grpSp>
        <p:nvGrpSpPr>
          <p:cNvPr id="3158" name="Google Shape;3158;p32"/>
          <p:cNvGrpSpPr/>
          <p:nvPr/>
        </p:nvGrpSpPr>
        <p:grpSpPr>
          <a:xfrm>
            <a:off x="-1932891" y="195833"/>
            <a:ext cx="1368300" cy="2725739"/>
            <a:chOff x="-1555624" y="1196393"/>
            <a:chExt cx="1368300" cy="2725739"/>
          </a:xfrm>
        </p:grpSpPr>
        <p:grpSp>
          <p:nvGrpSpPr>
            <p:cNvPr id="3159" name="Google Shape;3159;p32"/>
            <p:cNvGrpSpPr/>
            <p:nvPr/>
          </p:nvGrpSpPr>
          <p:grpSpPr>
            <a:xfrm>
              <a:off x="-1555624" y="1488707"/>
              <a:ext cx="1368300" cy="2433425"/>
              <a:chOff x="-1836712" y="3275837"/>
              <a:chExt cx="1368300" cy="2433425"/>
            </a:xfrm>
          </p:grpSpPr>
          <p:sp>
            <p:nvSpPr>
              <p:cNvPr id="3160" name="Google Shape;3160;p32"/>
              <p:cNvSpPr txBox="1"/>
              <p:nvPr/>
            </p:nvSpPr>
            <p:spPr>
              <a:xfrm>
                <a:off x="-1836712" y="3677962"/>
                <a:ext cx="1368300" cy="2031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background 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&gt;Solid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&gt;choose a colour from the top line of the colour palette. Avoid setting the background colour the same as your font colour.</a:t>
                </a:r>
                <a:endParaRPr b="0" i="0" sz="1400" u="none" cap="none" strike="noStrike">
                  <a:solidFill>
                    <a:srgbClr val="000000"/>
                  </a:solidFill>
                  <a:latin typeface="Arial"/>
                  <a:ea typeface="Arial"/>
                  <a:cs typeface="Arial"/>
                  <a:sym typeface="Arial"/>
                </a:endParaRPr>
              </a:p>
            </p:txBody>
          </p:sp>
          <p:pic>
            <p:nvPicPr>
              <p:cNvPr descr="icon_information-white.png" id="3161" name="Google Shape;3161;p32"/>
              <p:cNvPicPr preferRelativeResize="0"/>
              <p:nvPr/>
            </p:nvPicPr>
            <p:blipFill rotWithShape="1">
              <a:blip r:embed="rId2">
                <a:alphaModFix/>
              </a:blip>
              <a:srcRect b="0" l="0" r="0" t="0"/>
              <a:stretch/>
            </p:blipFill>
            <p:spPr>
              <a:xfrm>
                <a:off x="-1728699" y="3275837"/>
                <a:ext cx="121592" cy="320113"/>
              </a:xfrm>
              <a:prstGeom prst="rect">
                <a:avLst/>
              </a:prstGeom>
              <a:noFill/>
              <a:ln>
                <a:noFill/>
              </a:ln>
            </p:spPr>
          </p:pic>
        </p:grpSp>
        <p:pic>
          <p:nvPicPr>
            <p:cNvPr descr="fill.png" id="3162" name="Google Shape;3162;p32"/>
            <p:cNvPicPr preferRelativeResize="0"/>
            <p:nvPr/>
          </p:nvPicPr>
          <p:blipFill rotWithShape="1">
            <a:blip r:embed="rId4">
              <a:alphaModFix/>
            </a:blip>
            <a:srcRect b="0" l="0" r="0" t="0"/>
            <a:stretch/>
          </p:blipFill>
          <p:spPr>
            <a:xfrm>
              <a:off x="-1368152" y="1304800"/>
              <a:ext cx="324000" cy="324000"/>
            </a:xfrm>
            <a:prstGeom prst="rect">
              <a:avLst/>
            </a:prstGeom>
            <a:noFill/>
            <a:ln>
              <a:noFill/>
            </a:ln>
          </p:spPr>
        </p:pic>
        <p:sp>
          <p:nvSpPr>
            <p:cNvPr id="3163" name="Google Shape;3163;p32"/>
            <p:cNvSpPr/>
            <p:nvPr/>
          </p:nvSpPr>
          <p:spPr>
            <a:xfrm>
              <a:off x="-1473415" y="1196393"/>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164" name="Google Shape;3164;p32"/>
          <p:cNvSpPr/>
          <p:nvPr/>
        </p:nvSpPr>
        <p:spPr>
          <a:xfrm>
            <a:off x="6170723" y="2356638"/>
            <a:ext cx="5827217" cy="4080745"/>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3165" name="Google Shape;3165;p32"/>
          <p:cNvGrpSpPr/>
          <p:nvPr/>
        </p:nvGrpSpPr>
        <p:grpSpPr>
          <a:xfrm>
            <a:off x="10553375" y="296652"/>
            <a:ext cx="1194613" cy="479652"/>
            <a:chOff x="1899" y="899"/>
            <a:chExt cx="4163" cy="1671"/>
          </a:xfrm>
        </p:grpSpPr>
        <p:sp>
          <p:nvSpPr>
            <p:cNvPr id="3166" name="Google Shape;3166;p32"/>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67" name="Google Shape;3167;p32"/>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68" name="Google Shape;3168;p32"/>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69" name="Google Shape;3169;p32"/>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0" name="Google Shape;3170;p32"/>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1" name="Google Shape;3171;p32"/>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2" name="Google Shape;3172;p32"/>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3" name="Google Shape;3173;p32"/>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4" name="Google Shape;3174;p32"/>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5" name="Google Shape;3175;p32"/>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6" name="Google Shape;3176;p32"/>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7" name="Google Shape;3177;p32"/>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8" name="Google Shape;3178;p32"/>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9" name="Google Shape;3179;p32"/>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0" name="Google Shape;3180;p32"/>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1" name="Google Shape;3181;p32"/>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2" name="Google Shape;3182;p32"/>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3" name="Google Shape;3183;p32"/>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4" name="Google Shape;3184;p32"/>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5" name="Google Shape;3185;p32"/>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6" name="Google Shape;3186;p32"/>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7" name="Google Shape;3187;p32"/>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8" name="Google Shape;3188;p32"/>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9" name="Google Shape;3189;p32"/>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0" name="Google Shape;3190;p32"/>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1" name="Google Shape;3191;p32"/>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2" name="Google Shape;3192;p32"/>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3" name="Google Shape;3193;p32"/>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4" name="Google Shape;3194;p32"/>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5" name="Google Shape;3195;p32"/>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6" name="Google Shape;3196;p32"/>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7" name="Google Shape;3197;p32"/>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8" name="Google Shape;3198;p32"/>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9" name="Google Shape;3199;p32"/>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0" name="Google Shape;3200;p32"/>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1" name="Google Shape;3201;p32"/>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2" name="Google Shape;3202;p32"/>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3" name="Google Shape;3203;p32"/>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4" name="Google Shape;3204;p32"/>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5" name="Google Shape;3205;p32"/>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6" name="Google Shape;3206;p32"/>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7" name="Google Shape;3207;p32"/>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8" name="Google Shape;3208;p32"/>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09" name="Google Shape;3209;p32"/>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0" name="Google Shape;3210;p32"/>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1" name="Google Shape;3211;p32"/>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2" name="Google Shape;3212;p32"/>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3" name="Google Shape;3213;p32"/>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4" name="Google Shape;3214;p32"/>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5" name="Google Shape;3215;p32"/>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6" name="Google Shape;3216;p32"/>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7" name="Google Shape;3217;p32"/>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8" name="Google Shape;3218;p32"/>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9" name="Google Shape;3219;p32"/>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0" name="Google Shape;3220;p32"/>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1" name="Google Shape;3221;p32"/>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2" name="Google Shape;3222;p32"/>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3" name="Google Shape;3223;p32"/>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4" name="Google Shape;3224;p32"/>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5" name="Google Shape;3225;p32"/>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6" name="Google Shape;3226;p32"/>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7" name="Google Shape;3227;p32"/>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8" name="Google Shape;3228;p32"/>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9" name="Google Shape;3229;p32"/>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0" name="Google Shape;3230;p32"/>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1" name="Google Shape;3231;p32"/>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2" name="Google Shape;3232;p32"/>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3" name="Google Shape;3233;p32"/>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4" name="Google Shape;3234;p32"/>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5" name="Google Shape;3235;p32"/>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6" name="Google Shape;3236;p32"/>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7" name="Google Shape;3237;p32"/>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8" name="Google Shape;3238;p32"/>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9" name="Google Shape;3239;p32"/>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0" name="Google Shape;3240;p32"/>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1" name="Google Shape;3241;p32"/>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2" name="Google Shape;3242;p32"/>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3" name="Google Shape;3243;p32"/>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4" name="Google Shape;3244;p32"/>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5" name="Google Shape;3245;p32"/>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6" name="Google Shape;3246;p32"/>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7" name="Google Shape;3247;p32"/>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8" name="Google Shape;3248;p32"/>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9" name="Google Shape;3249;p32"/>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0" name="Google Shape;3250;p32"/>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1" name="Google Shape;3251;p32"/>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2" name="Google Shape;3252;p32"/>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3" name="Google Shape;3253;p32"/>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4" name="Google Shape;3254;p32"/>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5" name="Google Shape;3255;p32"/>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6" name="Google Shape;3256;p32"/>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7" name="Google Shape;3257;p32"/>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8" name="Google Shape;3258;p32"/>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259" name="Google Shape;3259;p32"/>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Tree>
  </p:cSld>
  <p:clrMapOvr>
    <a:masterClrMapping/>
  </p:clrMapOvr>
  <p:transition spd="slow">
    <p:fade thruBlk="1"/>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Key messages">
  <p:cSld name="Key messages">
    <p:bg>
      <p:bgPr>
        <a:solidFill>
          <a:schemeClr val="dk2"/>
        </a:solidFill>
      </p:bgPr>
    </p:bg>
    <p:spTree>
      <p:nvGrpSpPr>
        <p:cNvPr id="3260" name="Shape 3260"/>
        <p:cNvGrpSpPr/>
        <p:nvPr/>
      </p:nvGrpSpPr>
      <p:grpSpPr>
        <a:xfrm>
          <a:off x="0" y="0"/>
          <a:ext cx="0" cy="0"/>
          <a:chOff x="0" y="0"/>
          <a:chExt cx="0" cy="0"/>
        </a:xfrm>
      </p:grpSpPr>
      <p:sp>
        <p:nvSpPr>
          <p:cNvPr id="3261" name="Google Shape;3261;p33"/>
          <p:cNvSpPr/>
          <p:nvPr/>
        </p:nvSpPr>
        <p:spPr>
          <a:xfrm>
            <a:off x="-1484219" y="417687"/>
            <a:ext cx="9820271" cy="6877049"/>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62" name="Google Shape;3262;p33"/>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3" name="Google Shape;3263;p33"/>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4" name="Google Shape;3264;p33"/>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265" name="Google Shape;3265;p33"/>
          <p:cNvSpPr txBox="1"/>
          <p:nvPr>
            <p:ph idx="1" type="body"/>
          </p:nvPr>
        </p:nvSpPr>
        <p:spPr>
          <a:xfrm>
            <a:off x="895571" y="3988722"/>
            <a:ext cx="2283600" cy="15945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lt1"/>
              </a:buClr>
              <a:buSzPts val="2000"/>
              <a:buNone/>
              <a:defRPr b="1">
                <a:solidFill>
                  <a:schemeClr val="lt1"/>
                </a:solidFill>
              </a:defRPr>
            </a:lvl1pPr>
            <a:lvl2pPr indent="-228600" lvl="1" marL="914400" algn="ctr">
              <a:lnSpc>
                <a:spcPct val="90000"/>
              </a:lnSpc>
              <a:spcBef>
                <a:spcPts val="400"/>
              </a:spcBef>
              <a:spcAft>
                <a:spcPts val="0"/>
              </a:spcAft>
              <a:buClr>
                <a:schemeClr val="lt1"/>
              </a:buClr>
              <a:buSzPts val="1800"/>
              <a:buNone/>
              <a:defRPr>
                <a:solidFill>
                  <a:schemeClr val="lt1"/>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266" name="Google Shape;3266;p33"/>
          <p:cNvGrpSpPr/>
          <p:nvPr/>
        </p:nvGrpSpPr>
        <p:grpSpPr>
          <a:xfrm>
            <a:off x="10553375" y="296652"/>
            <a:ext cx="1194613" cy="479652"/>
            <a:chOff x="1899" y="899"/>
            <a:chExt cx="4163" cy="1671"/>
          </a:xfrm>
        </p:grpSpPr>
        <p:sp>
          <p:nvSpPr>
            <p:cNvPr id="3267" name="Google Shape;3267;p33"/>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68" name="Google Shape;3268;p33"/>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69" name="Google Shape;3269;p33"/>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0" name="Google Shape;3270;p33"/>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1" name="Google Shape;3271;p33"/>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2" name="Google Shape;3272;p33"/>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3" name="Google Shape;3273;p33"/>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4" name="Google Shape;3274;p33"/>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5" name="Google Shape;3275;p33"/>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6" name="Google Shape;3276;p33"/>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7" name="Google Shape;3277;p33"/>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8" name="Google Shape;3278;p33"/>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9" name="Google Shape;3279;p33"/>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0" name="Google Shape;3280;p33"/>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1" name="Google Shape;3281;p33"/>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2" name="Google Shape;3282;p33"/>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3" name="Google Shape;3283;p33"/>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4" name="Google Shape;3284;p33"/>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5" name="Google Shape;3285;p33"/>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6" name="Google Shape;3286;p33"/>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7" name="Google Shape;3287;p33"/>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8" name="Google Shape;3288;p33"/>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9" name="Google Shape;3289;p33"/>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0" name="Google Shape;3290;p33"/>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1" name="Google Shape;3291;p33"/>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2" name="Google Shape;3292;p33"/>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3" name="Google Shape;3293;p33"/>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4" name="Google Shape;3294;p33"/>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5" name="Google Shape;3295;p33"/>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6" name="Google Shape;3296;p33"/>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7" name="Google Shape;3297;p33"/>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8" name="Google Shape;3298;p33"/>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99" name="Google Shape;3299;p33"/>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0" name="Google Shape;3300;p33"/>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1" name="Google Shape;3301;p33"/>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2" name="Google Shape;3302;p33"/>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3" name="Google Shape;3303;p33"/>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4" name="Google Shape;3304;p33"/>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5" name="Google Shape;3305;p33"/>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6" name="Google Shape;3306;p33"/>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7" name="Google Shape;3307;p33"/>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8" name="Google Shape;3308;p33"/>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9" name="Google Shape;3309;p33"/>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0" name="Google Shape;3310;p33"/>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1" name="Google Shape;3311;p33"/>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2" name="Google Shape;3312;p33"/>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3" name="Google Shape;3313;p33"/>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4" name="Google Shape;3314;p33"/>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5" name="Google Shape;3315;p33"/>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6" name="Google Shape;3316;p33"/>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7" name="Google Shape;3317;p33"/>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8" name="Google Shape;3318;p33"/>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19" name="Google Shape;3319;p33"/>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0" name="Google Shape;3320;p33"/>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1" name="Google Shape;3321;p33"/>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2" name="Google Shape;3322;p33"/>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3" name="Google Shape;3323;p33"/>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4" name="Google Shape;3324;p33"/>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5" name="Google Shape;3325;p33"/>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6" name="Google Shape;3326;p33"/>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7" name="Google Shape;3327;p33"/>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8" name="Google Shape;3328;p33"/>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9" name="Google Shape;3329;p33"/>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0" name="Google Shape;3330;p33"/>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1" name="Google Shape;3331;p33"/>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2" name="Google Shape;3332;p33"/>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3" name="Google Shape;3333;p33"/>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4" name="Google Shape;3334;p33"/>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5" name="Google Shape;3335;p33"/>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6" name="Google Shape;3336;p33"/>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7" name="Google Shape;3337;p33"/>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8" name="Google Shape;3338;p33"/>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9" name="Google Shape;3339;p33"/>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0" name="Google Shape;3340;p33"/>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1" name="Google Shape;3341;p33"/>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2" name="Google Shape;3342;p33"/>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3" name="Google Shape;3343;p33"/>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4" name="Google Shape;3344;p33"/>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5" name="Google Shape;3345;p33"/>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6" name="Google Shape;3346;p33"/>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7" name="Google Shape;3347;p33"/>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8" name="Google Shape;3348;p33"/>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49" name="Google Shape;3349;p33"/>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0" name="Google Shape;3350;p33"/>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1" name="Google Shape;3351;p33"/>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2" name="Google Shape;3352;p33"/>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3" name="Google Shape;3353;p33"/>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4" name="Google Shape;3354;p33"/>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5" name="Google Shape;3355;p33"/>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6" name="Google Shape;3356;p33"/>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7" name="Google Shape;3357;p33"/>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8" name="Google Shape;3358;p33"/>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59" name="Google Shape;3359;p33"/>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360" name="Google Shape;3360;p33"/>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3361" name="Google Shape;3361;p33"/>
          <p:cNvSpPr txBox="1"/>
          <p:nvPr>
            <p:ph type="title"/>
          </p:nvPr>
        </p:nvSpPr>
        <p:spPr>
          <a:xfrm>
            <a:off x="895571" y="855051"/>
            <a:ext cx="9658800" cy="12558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3362" name="Google Shape;3362;p33"/>
          <p:cNvGrpSpPr/>
          <p:nvPr/>
        </p:nvGrpSpPr>
        <p:grpSpPr>
          <a:xfrm>
            <a:off x="-2040904" y="3988723"/>
            <a:ext cx="1872300" cy="2902793"/>
            <a:chOff x="6195941" y="562596"/>
            <a:chExt cx="1872300" cy="2902793"/>
          </a:xfrm>
        </p:grpSpPr>
        <p:grpSp>
          <p:nvGrpSpPr>
            <p:cNvPr id="3363" name="Google Shape;3363;p33"/>
            <p:cNvGrpSpPr/>
            <p:nvPr/>
          </p:nvGrpSpPr>
          <p:grpSpPr>
            <a:xfrm>
              <a:off x="6195941" y="832605"/>
              <a:ext cx="1872300" cy="2632784"/>
              <a:chOff x="-1872716" y="660661"/>
              <a:chExt cx="1872300" cy="1974637"/>
            </a:xfrm>
          </p:grpSpPr>
          <p:sp>
            <p:nvSpPr>
              <p:cNvPr id="3364" name="Google Shape;3364;p33"/>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3365" name="Google Shape;3365;p33"/>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3366" name="Google Shape;3366;p33"/>
            <p:cNvGrpSpPr/>
            <p:nvPr/>
          </p:nvGrpSpPr>
          <p:grpSpPr>
            <a:xfrm>
              <a:off x="6303954" y="562596"/>
              <a:ext cx="540000" cy="540000"/>
              <a:chOff x="6303954" y="562596"/>
              <a:chExt cx="540000" cy="540000"/>
            </a:xfrm>
          </p:grpSpPr>
          <p:sp>
            <p:nvSpPr>
              <p:cNvPr id="3367" name="Google Shape;3367;p33"/>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3368" name="Google Shape;3368;p33"/>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3369" name="Google Shape;3369;p33"/>
          <p:cNvSpPr txBox="1"/>
          <p:nvPr>
            <p:ph idx="2" type="body"/>
          </p:nvPr>
        </p:nvSpPr>
        <p:spPr>
          <a:xfrm>
            <a:off x="3593810" y="3990379"/>
            <a:ext cx="2283600" cy="15945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lt1"/>
              </a:buClr>
              <a:buSzPts val="2000"/>
              <a:buNone/>
              <a:defRPr b="1">
                <a:solidFill>
                  <a:schemeClr val="lt1"/>
                </a:solidFill>
              </a:defRPr>
            </a:lvl1pPr>
            <a:lvl2pPr indent="-228600" lvl="1" marL="914400" algn="ctr">
              <a:lnSpc>
                <a:spcPct val="90000"/>
              </a:lnSpc>
              <a:spcBef>
                <a:spcPts val="400"/>
              </a:spcBef>
              <a:spcAft>
                <a:spcPts val="0"/>
              </a:spcAft>
              <a:buClr>
                <a:schemeClr val="lt1"/>
              </a:buClr>
              <a:buSzPts val="1800"/>
              <a:buNone/>
              <a:defRPr>
                <a:solidFill>
                  <a:schemeClr val="lt1"/>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70" name="Google Shape;3370;p33"/>
          <p:cNvSpPr txBox="1"/>
          <p:nvPr>
            <p:ph idx="3" type="body"/>
          </p:nvPr>
        </p:nvSpPr>
        <p:spPr>
          <a:xfrm>
            <a:off x="6292049" y="3992036"/>
            <a:ext cx="2283600" cy="15945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lt1"/>
              </a:buClr>
              <a:buSzPts val="2000"/>
              <a:buNone/>
              <a:defRPr b="1">
                <a:solidFill>
                  <a:schemeClr val="lt1"/>
                </a:solidFill>
              </a:defRPr>
            </a:lvl1pPr>
            <a:lvl2pPr indent="-228600" lvl="1" marL="914400" algn="ctr">
              <a:lnSpc>
                <a:spcPct val="90000"/>
              </a:lnSpc>
              <a:spcBef>
                <a:spcPts val="400"/>
              </a:spcBef>
              <a:spcAft>
                <a:spcPts val="0"/>
              </a:spcAft>
              <a:buClr>
                <a:schemeClr val="lt1"/>
              </a:buClr>
              <a:buSzPts val="1800"/>
              <a:buNone/>
              <a:defRPr>
                <a:solidFill>
                  <a:schemeClr val="lt1"/>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71" name="Google Shape;3371;p33"/>
          <p:cNvSpPr txBox="1"/>
          <p:nvPr>
            <p:ph idx="4" type="body"/>
          </p:nvPr>
        </p:nvSpPr>
        <p:spPr>
          <a:xfrm>
            <a:off x="8990289" y="3993693"/>
            <a:ext cx="2283600" cy="15945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400"/>
              </a:spcBef>
              <a:spcAft>
                <a:spcPts val="0"/>
              </a:spcAft>
              <a:buClr>
                <a:schemeClr val="lt1"/>
              </a:buClr>
              <a:buSzPts val="2000"/>
              <a:buNone/>
              <a:defRPr b="1">
                <a:solidFill>
                  <a:schemeClr val="lt1"/>
                </a:solidFill>
              </a:defRPr>
            </a:lvl1pPr>
            <a:lvl2pPr indent="-228600" lvl="1" marL="914400" algn="ctr">
              <a:lnSpc>
                <a:spcPct val="90000"/>
              </a:lnSpc>
              <a:spcBef>
                <a:spcPts val="400"/>
              </a:spcBef>
              <a:spcAft>
                <a:spcPts val="0"/>
              </a:spcAft>
              <a:buClr>
                <a:schemeClr val="lt1"/>
              </a:buClr>
              <a:buSzPts val="1800"/>
              <a:buNone/>
              <a:defRPr>
                <a:solidFill>
                  <a:schemeClr val="lt1"/>
                </a:solidFill>
              </a:defRPr>
            </a:lvl2pPr>
            <a:lvl3pPr indent="-342900" lvl="2" marL="1371600" algn="ctr">
              <a:lnSpc>
                <a:spcPct val="90000"/>
              </a:lnSpc>
              <a:spcBef>
                <a:spcPts val="400"/>
              </a:spcBef>
              <a:spcAft>
                <a:spcPts val="0"/>
              </a:spcAft>
              <a:buClr>
                <a:schemeClr val="lt1"/>
              </a:buClr>
              <a:buSzPts val="1800"/>
              <a:buChar char="•"/>
              <a:defRPr>
                <a:solidFill>
                  <a:srgbClr val="FF0000"/>
                </a:solidFill>
              </a:defRPr>
            </a:lvl3pPr>
            <a:lvl4pPr indent="-330200" lvl="3" marL="1828800" algn="ctr">
              <a:lnSpc>
                <a:spcPct val="90000"/>
              </a:lnSpc>
              <a:spcBef>
                <a:spcPts val="400"/>
              </a:spcBef>
              <a:spcAft>
                <a:spcPts val="0"/>
              </a:spcAft>
              <a:buClr>
                <a:schemeClr val="lt1"/>
              </a:buClr>
              <a:buSzPts val="1600"/>
              <a:buChar char="•"/>
              <a:defRPr>
                <a:solidFill>
                  <a:srgbClr val="FF0000"/>
                </a:solidFill>
              </a:defRPr>
            </a:lvl4pPr>
            <a:lvl5pPr indent="-228600" lvl="4" marL="2286000" algn="ctr">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372" name="Google Shape;3372;p33"/>
          <p:cNvGrpSpPr/>
          <p:nvPr/>
        </p:nvGrpSpPr>
        <p:grpSpPr>
          <a:xfrm>
            <a:off x="-1932891" y="195833"/>
            <a:ext cx="1368300" cy="2725739"/>
            <a:chOff x="-1555624" y="1196393"/>
            <a:chExt cx="1368300" cy="2725739"/>
          </a:xfrm>
        </p:grpSpPr>
        <p:grpSp>
          <p:nvGrpSpPr>
            <p:cNvPr id="3373" name="Google Shape;3373;p33"/>
            <p:cNvGrpSpPr/>
            <p:nvPr/>
          </p:nvGrpSpPr>
          <p:grpSpPr>
            <a:xfrm>
              <a:off x="-1555624" y="1488707"/>
              <a:ext cx="1368300" cy="2433425"/>
              <a:chOff x="-1836712" y="3275837"/>
              <a:chExt cx="1368300" cy="2433425"/>
            </a:xfrm>
          </p:grpSpPr>
          <p:sp>
            <p:nvSpPr>
              <p:cNvPr id="3374" name="Google Shape;3374;p33"/>
              <p:cNvSpPr txBox="1"/>
              <p:nvPr/>
            </p:nvSpPr>
            <p:spPr>
              <a:xfrm>
                <a:off x="-1836712" y="3677962"/>
                <a:ext cx="1368300" cy="2031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background 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&gt;Solid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&gt;choose a colour from the top line of the colour palette. Avoid setting the background colour the same as your font colour.</a:t>
                </a:r>
                <a:endParaRPr b="0" i="0" sz="1400" u="none" cap="none" strike="noStrike">
                  <a:solidFill>
                    <a:srgbClr val="000000"/>
                  </a:solidFill>
                  <a:latin typeface="Arial"/>
                  <a:ea typeface="Arial"/>
                  <a:cs typeface="Arial"/>
                  <a:sym typeface="Arial"/>
                </a:endParaRPr>
              </a:p>
            </p:txBody>
          </p:sp>
          <p:pic>
            <p:nvPicPr>
              <p:cNvPr descr="icon_information-white.png" id="3375" name="Google Shape;3375;p33"/>
              <p:cNvPicPr preferRelativeResize="0"/>
              <p:nvPr/>
            </p:nvPicPr>
            <p:blipFill rotWithShape="1">
              <a:blip r:embed="rId2">
                <a:alphaModFix/>
              </a:blip>
              <a:srcRect b="0" l="0" r="0" t="0"/>
              <a:stretch/>
            </p:blipFill>
            <p:spPr>
              <a:xfrm>
                <a:off x="-1728699" y="3275837"/>
                <a:ext cx="121592" cy="320113"/>
              </a:xfrm>
              <a:prstGeom prst="rect">
                <a:avLst/>
              </a:prstGeom>
              <a:noFill/>
              <a:ln>
                <a:noFill/>
              </a:ln>
            </p:spPr>
          </p:pic>
        </p:grpSp>
        <p:pic>
          <p:nvPicPr>
            <p:cNvPr descr="fill.png" id="3376" name="Google Shape;3376;p33"/>
            <p:cNvPicPr preferRelativeResize="0"/>
            <p:nvPr/>
          </p:nvPicPr>
          <p:blipFill rotWithShape="1">
            <a:blip r:embed="rId4">
              <a:alphaModFix/>
            </a:blip>
            <a:srcRect b="0" l="0" r="0" t="0"/>
            <a:stretch/>
          </p:blipFill>
          <p:spPr>
            <a:xfrm>
              <a:off x="-1368152" y="1304800"/>
              <a:ext cx="324000" cy="324000"/>
            </a:xfrm>
            <a:prstGeom prst="rect">
              <a:avLst/>
            </a:prstGeom>
            <a:noFill/>
            <a:ln>
              <a:noFill/>
            </a:ln>
          </p:spPr>
        </p:pic>
        <p:sp>
          <p:nvSpPr>
            <p:cNvPr id="3377" name="Google Shape;3377;p33"/>
            <p:cNvSpPr/>
            <p:nvPr/>
          </p:nvSpPr>
          <p:spPr>
            <a:xfrm>
              <a:off x="-1473415" y="1196393"/>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Tree>
  </p:cSld>
  <p:clrMapOvr>
    <a:masterClrMapping/>
  </p:clrMapOvr>
  <p:transition spd="slow">
    <p:fade thruBlk="1"/>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2 x content">
  <p:cSld name="Title, full image and 2 x content">
    <p:bg>
      <p:bgPr>
        <a:blipFill>
          <a:blip r:embed="rId2">
            <a:alphaModFix/>
          </a:blip>
          <a:stretch>
            <a:fillRect/>
          </a:stretch>
        </a:blipFill>
      </p:bgPr>
    </p:bg>
    <p:spTree>
      <p:nvGrpSpPr>
        <p:cNvPr id="3378" name="Shape 3378"/>
        <p:cNvGrpSpPr/>
        <p:nvPr/>
      </p:nvGrpSpPr>
      <p:grpSpPr>
        <a:xfrm>
          <a:off x="0" y="0"/>
          <a:ext cx="0" cy="0"/>
          <a:chOff x="0" y="0"/>
          <a:chExt cx="0" cy="0"/>
        </a:xfrm>
      </p:grpSpPr>
      <p:sp>
        <p:nvSpPr>
          <p:cNvPr id="3379" name="Google Shape;3379;p34"/>
          <p:cNvSpPr/>
          <p:nvPr/>
        </p:nvSpPr>
        <p:spPr>
          <a:xfrm>
            <a:off x="0" y="0"/>
            <a:ext cx="12192000" cy="6858000"/>
          </a:xfrm>
          <a:prstGeom prst="rect">
            <a:avLst/>
          </a:prstGeom>
          <a:solidFill>
            <a:srgbClr val="000000">
              <a:alpha val="6901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80" name="Google Shape;3380;p34"/>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81" name="Google Shape;3381;p34"/>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82" name="Google Shape;3382;p34"/>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83" name="Google Shape;3383;p34"/>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384" name="Google Shape;3384;p34"/>
          <p:cNvSpPr txBox="1"/>
          <p:nvPr>
            <p:ph idx="1" type="body"/>
          </p:nvPr>
        </p:nvSpPr>
        <p:spPr>
          <a:xfrm>
            <a:off x="514800" y="2263939"/>
            <a:ext cx="4471500" cy="3696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385" name="Google Shape;3385;p34"/>
          <p:cNvGrpSpPr/>
          <p:nvPr/>
        </p:nvGrpSpPr>
        <p:grpSpPr>
          <a:xfrm>
            <a:off x="-2040904" y="3988723"/>
            <a:ext cx="1872300" cy="2902793"/>
            <a:chOff x="6195941" y="562596"/>
            <a:chExt cx="1872300" cy="2902793"/>
          </a:xfrm>
        </p:grpSpPr>
        <p:grpSp>
          <p:nvGrpSpPr>
            <p:cNvPr id="3386" name="Google Shape;3386;p34"/>
            <p:cNvGrpSpPr/>
            <p:nvPr/>
          </p:nvGrpSpPr>
          <p:grpSpPr>
            <a:xfrm>
              <a:off x="6195941" y="832605"/>
              <a:ext cx="1872300" cy="2632784"/>
              <a:chOff x="-1872716" y="660661"/>
              <a:chExt cx="1872300" cy="1974637"/>
            </a:xfrm>
          </p:grpSpPr>
          <p:sp>
            <p:nvSpPr>
              <p:cNvPr id="3387" name="Google Shape;3387;p34"/>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3388" name="Google Shape;3388;p34"/>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3389" name="Google Shape;3389;p34"/>
            <p:cNvGrpSpPr/>
            <p:nvPr/>
          </p:nvGrpSpPr>
          <p:grpSpPr>
            <a:xfrm>
              <a:off x="6303954" y="562596"/>
              <a:ext cx="540000" cy="540000"/>
              <a:chOff x="6303954" y="562596"/>
              <a:chExt cx="540000" cy="540000"/>
            </a:xfrm>
          </p:grpSpPr>
          <p:sp>
            <p:nvSpPr>
              <p:cNvPr id="3390" name="Google Shape;3390;p34"/>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3391" name="Google Shape;3391;p34"/>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3392" name="Google Shape;3392;p34"/>
          <p:cNvSpPr/>
          <p:nvPr/>
        </p:nvSpPr>
        <p:spPr>
          <a:xfrm>
            <a:off x="-3680045" y="312461"/>
            <a:ext cx="8746251" cy="6124920"/>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3393" name="Google Shape;3393;p34"/>
          <p:cNvGrpSpPr/>
          <p:nvPr/>
        </p:nvGrpSpPr>
        <p:grpSpPr>
          <a:xfrm>
            <a:off x="10553375" y="296652"/>
            <a:ext cx="1194613" cy="479652"/>
            <a:chOff x="1899" y="899"/>
            <a:chExt cx="4163" cy="1671"/>
          </a:xfrm>
        </p:grpSpPr>
        <p:sp>
          <p:nvSpPr>
            <p:cNvPr id="3394" name="Google Shape;3394;p34"/>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95" name="Google Shape;3395;p34"/>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96" name="Google Shape;3396;p34"/>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97" name="Google Shape;3397;p34"/>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98" name="Google Shape;3398;p34"/>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99" name="Google Shape;3399;p34"/>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0" name="Google Shape;3400;p34"/>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1" name="Google Shape;3401;p34"/>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2" name="Google Shape;3402;p34"/>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3" name="Google Shape;3403;p34"/>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4" name="Google Shape;3404;p34"/>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5" name="Google Shape;3405;p34"/>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6" name="Google Shape;3406;p34"/>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7" name="Google Shape;3407;p34"/>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8" name="Google Shape;3408;p34"/>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9" name="Google Shape;3409;p34"/>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0" name="Google Shape;3410;p34"/>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1" name="Google Shape;3411;p34"/>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2" name="Google Shape;3412;p34"/>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3" name="Google Shape;3413;p34"/>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4" name="Google Shape;3414;p34"/>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5" name="Google Shape;3415;p34"/>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6" name="Google Shape;3416;p34"/>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7" name="Google Shape;3417;p34"/>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8" name="Google Shape;3418;p34"/>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9" name="Google Shape;3419;p34"/>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0" name="Google Shape;3420;p34"/>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1" name="Google Shape;3421;p34"/>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2" name="Google Shape;3422;p34"/>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3" name="Google Shape;3423;p34"/>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4" name="Google Shape;3424;p34"/>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5" name="Google Shape;3425;p34"/>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6" name="Google Shape;3426;p34"/>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7" name="Google Shape;3427;p34"/>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8" name="Google Shape;3428;p34"/>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29" name="Google Shape;3429;p34"/>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0" name="Google Shape;3430;p34"/>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1" name="Google Shape;3431;p34"/>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2" name="Google Shape;3432;p34"/>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3" name="Google Shape;3433;p34"/>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4" name="Google Shape;3434;p34"/>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5" name="Google Shape;3435;p34"/>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6" name="Google Shape;3436;p34"/>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7" name="Google Shape;3437;p34"/>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8" name="Google Shape;3438;p34"/>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39" name="Google Shape;3439;p34"/>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0" name="Google Shape;3440;p34"/>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1" name="Google Shape;3441;p34"/>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2" name="Google Shape;3442;p34"/>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3" name="Google Shape;3443;p34"/>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4" name="Google Shape;3444;p34"/>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5" name="Google Shape;3445;p34"/>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6" name="Google Shape;3446;p34"/>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7" name="Google Shape;3447;p34"/>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8" name="Google Shape;3448;p34"/>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49" name="Google Shape;3449;p34"/>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0" name="Google Shape;3450;p34"/>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1" name="Google Shape;3451;p34"/>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2" name="Google Shape;3452;p34"/>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3" name="Google Shape;3453;p34"/>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4" name="Google Shape;3454;p34"/>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5" name="Google Shape;3455;p34"/>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6" name="Google Shape;3456;p34"/>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7" name="Google Shape;3457;p34"/>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8" name="Google Shape;3458;p34"/>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59" name="Google Shape;3459;p34"/>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0" name="Google Shape;3460;p34"/>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1" name="Google Shape;3461;p34"/>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2" name="Google Shape;3462;p34"/>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3" name="Google Shape;3463;p34"/>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4" name="Google Shape;3464;p34"/>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5" name="Google Shape;3465;p34"/>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6" name="Google Shape;3466;p34"/>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7" name="Google Shape;3467;p34"/>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8" name="Google Shape;3468;p34"/>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69" name="Google Shape;3469;p34"/>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0" name="Google Shape;3470;p34"/>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1" name="Google Shape;3471;p34"/>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2" name="Google Shape;3472;p34"/>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3" name="Google Shape;3473;p34"/>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4" name="Google Shape;3474;p34"/>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5" name="Google Shape;3475;p34"/>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6" name="Google Shape;3476;p34"/>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7" name="Google Shape;3477;p34"/>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8" name="Google Shape;3478;p34"/>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79" name="Google Shape;3479;p34"/>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80" name="Google Shape;3480;p34"/>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81" name="Google Shape;3481;p34"/>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82" name="Google Shape;3482;p34"/>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83" name="Google Shape;3483;p34"/>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84" name="Google Shape;3484;p34"/>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85" name="Google Shape;3485;p34"/>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86" name="Google Shape;3486;p34"/>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487" name="Google Shape;3487;p34"/>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3488" name="Google Shape;3488;p34"/>
          <p:cNvSpPr txBox="1"/>
          <p:nvPr>
            <p:ph idx="2" type="body"/>
          </p:nvPr>
        </p:nvSpPr>
        <p:spPr>
          <a:xfrm>
            <a:off x="5522201" y="2263939"/>
            <a:ext cx="4471500" cy="3696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489" name="Google Shape;3489;p34"/>
          <p:cNvGrpSpPr/>
          <p:nvPr/>
        </p:nvGrpSpPr>
        <p:grpSpPr>
          <a:xfrm>
            <a:off x="-2040904" y="871532"/>
            <a:ext cx="1368300" cy="2264171"/>
            <a:chOff x="-1836712" y="2937191"/>
            <a:chExt cx="1368300" cy="2264171"/>
          </a:xfrm>
        </p:grpSpPr>
        <p:pic>
          <p:nvPicPr>
            <p:cNvPr descr="icon_camera_circle.png" id="3490" name="Google Shape;3490;p34"/>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3491" name="Google Shape;3491;p34"/>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3492" name="Google Shape;3492;p34"/>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image: White">
  <p:cSld name="Title, content and image: White">
    <p:bg>
      <p:bgPr>
        <a:solidFill>
          <a:schemeClr val="lt1"/>
        </a:solidFill>
      </p:bgPr>
    </p:bg>
    <p:spTree>
      <p:nvGrpSpPr>
        <p:cNvPr id="3493" name="Shape 3493"/>
        <p:cNvGrpSpPr/>
        <p:nvPr/>
      </p:nvGrpSpPr>
      <p:grpSpPr>
        <a:xfrm>
          <a:off x="0" y="0"/>
          <a:ext cx="0" cy="0"/>
          <a:chOff x="0" y="0"/>
          <a:chExt cx="0" cy="0"/>
        </a:xfrm>
      </p:grpSpPr>
      <p:sp>
        <p:nvSpPr>
          <p:cNvPr id="3494" name="Google Shape;3494;p35"/>
          <p:cNvSpPr/>
          <p:nvPr/>
        </p:nvSpPr>
        <p:spPr>
          <a:xfrm>
            <a:off x="-3600" y="0"/>
            <a:ext cx="12204600" cy="686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95" name="Google Shape;3495;p35"/>
          <p:cNvSpPr txBox="1"/>
          <p:nvPr>
            <p:ph type="title"/>
          </p:nvPr>
        </p:nvSpPr>
        <p:spPr>
          <a:xfrm>
            <a:off x="6456039" y="897616"/>
            <a:ext cx="5256600" cy="79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96" name="Google Shape;3496;p35"/>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97" name="Google Shape;3497;p35"/>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98" name="Google Shape;3498;p35"/>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499" name="Google Shape;3499;p35"/>
          <p:cNvSpPr/>
          <p:nvPr>
            <p:ph idx="2" type="pic"/>
          </p:nvPr>
        </p:nvSpPr>
        <p:spPr>
          <a:xfrm>
            <a:off x="-9526" y="0"/>
            <a:ext cx="6105600" cy="6858000"/>
          </a:xfrm>
          <a:prstGeom prst="rect">
            <a:avLst/>
          </a:prstGeom>
          <a:noFill/>
          <a:ln>
            <a:noFill/>
          </a:ln>
        </p:spPr>
        <p:txBody>
          <a:bodyPr anchorCtr="0" anchor="ctr" bIns="0" lIns="0" spcFirstLastPara="1" rIns="0" wrap="square" tIns="0">
            <a:noAutofit/>
          </a:bodyPr>
          <a:lstStyle>
            <a:lvl1pPr lvl="0"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2"/>
              </a:buClr>
              <a:buSzPts val="1800"/>
              <a:buFont typeface="Arial"/>
              <a:buChar char="•"/>
              <a:defRPr b="1" i="0" sz="18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accent2"/>
              </a:buClr>
              <a:buSzPts val="1600"/>
              <a:buFont typeface="Arial"/>
              <a:buChar char="•"/>
              <a:defRPr b="0" i="0" sz="1600" u="none" cap="none" strike="noStrike">
                <a:solidFill>
                  <a:schemeClr val="dk1"/>
                </a:solidFill>
                <a:latin typeface="Arial"/>
                <a:ea typeface="Arial"/>
                <a:cs typeface="Arial"/>
                <a:sym typeface="Arial"/>
              </a:defRPr>
            </a:lvl4pPr>
            <a:lvl5pPr lvl="4" marR="0" rtl="0" algn="l">
              <a:lnSpc>
                <a:spcPct val="90000"/>
              </a:lnSpc>
              <a:spcBef>
                <a:spcPts val="800"/>
              </a:spcBef>
              <a:spcAft>
                <a:spcPts val="0"/>
              </a:spcAft>
              <a:buClr>
                <a:schemeClr val="accent1"/>
              </a:buClr>
              <a:buSzPts val="2000"/>
              <a:buFont typeface="Arial"/>
              <a:buNone/>
              <a:defRPr b="1" i="0" sz="2000" u="none" cap="none" strike="noStrike">
                <a:solidFill>
                  <a:schemeClr val="accent1"/>
                </a:solidFill>
                <a:latin typeface="Arial"/>
                <a:ea typeface="Arial"/>
                <a:cs typeface="Arial"/>
                <a:sym typeface="Arial"/>
              </a:defRPr>
            </a:lvl5pPr>
            <a:lvl6pPr lvl="5" marR="0" rtl="0" algn="l">
              <a:lnSpc>
                <a:spcPct val="90000"/>
              </a:lnSpc>
              <a:spcBef>
                <a:spcPts val="500"/>
              </a:spcBef>
              <a:spcAft>
                <a:spcPts val="0"/>
              </a:spcAft>
              <a:buClr>
                <a:srgbClr val="FF0000"/>
              </a:buClr>
              <a:buSzPts val="1800"/>
              <a:buFont typeface="Arial"/>
              <a:buChar char="•"/>
              <a:defRPr b="0" i="0" sz="1800" u="none" cap="none" strike="noStrike">
                <a:solidFill>
                  <a:srgbClr val="FF0000"/>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500" name="Google Shape;3500;p35"/>
          <p:cNvSpPr txBox="1"/>
          <p:nvPr>
            <p:ph idx="1" type="body"/>
          </p:nvPr>
        </p:nvSpPr>
        <p:spPr>
          <a:xfrm>
            <a:off x="6455234" y="2263939"/>
            <a:ext cx="4471500" cy="369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501" name="Google Shape;3501;p35"/>
          <p:cNvGrpSpPr/>
          <p:nvPr/>
        </p:nvGrpSpPr>
        <p:grpSpPr>
          <a:xfrm>
            <a:off x="-2040904" y="3988723"/>
            <a:ext cx="1872300" cy="2902793"/>
            <a:chOff x="6195941" y="562596"/>
            <a:chExt cx="1872300" cy="2902793"/>
          </a:xfrm>
        </p:grpSpPr>
        <p:grpSp>
          <p:nvGrpSpPr>
            <p:cNvPr id="3502" name="Google Shape;3502;p35"/>
            <p:cNvGrpSpPr/>
            <p:nvPr/>
          </p:nvGrpSpPr>
          <p:grpSpPr>
            <a:xfrm>
              <a:off x="6195941" y="832605"/>
              <a:ext cx="1872300" cy="2632784"/>
              <a:chOff x="-1872716" y="660661"/>
              <a:chExt cx="1872300" cy="1974637"/>
            </a:xfrm>
          </p:grpSpPr>
          <p:sp>
            <p:nvSpPr>
              <p:cNvPr id="3503" name="Google Shape;3503;p35"/>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3504" name="Google Shape;3504;p35"/>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3505" name="Google Shape;3505;p35"/>
            <p:cNvGrpSpPr/>
            <p:nvPr/>
          </p:nvGrpSpPr>
          <p:grpSpPr>
            <a:xfrm>
              <a:off x="6303954" y="562596"/>
              <a:ext cx="540000" cy="540000"/>
              <a:chOff x="6303954" y="562596"/>
              <a:chExt cx="540000" cy="540000"/>
            </a:xfrm>
          </p:grpSpPr>
          <p:sp>
            <p:nvSpPr>
              <p:cNvPr id="3506" name="Google Shape;3506;p35"/>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3507" name="Google Shape;3507;p35"/>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3508" name="Google Shape;3508;p35"/>
          <p:cNvSpPr/>
          <p:nvPr/>
        </p:nvSpPr>
        <p:spPr>
          <a:xfrm>
            <a:off x="6170723" y="2356638"/>
            <a:ext cx="5827217" cy="4080745"/>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3509" name="Google Shape;3509;p35"/>
          <p:cNvGrpSpPr/>
          <p:nvPr/>
        </p:nvGrpSpPr>
        <p:grpSpPr>
          <a:xfrm>
            <a:off x="10555200" y="295200"/>
            <a:ext cx="1191992" cy="478599"/>
            <a:chOff x="1899" y="899"/>
            <a:chExt cx="4163" cy="1671"/>
          </a:xfrm>
        </p:grpSpPr>
        <p:sp>
          <p:nvSpPr>
            <p:cNvPr id="3510" name="Google Shape;3510;p35"/>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1" name="Google Shape;3511;p35"/>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2" name="Google Shape;3512;p35"/>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3" name="Google Shape;3513;p35"/>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4" name="Google Shape;3514;p35"/>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5" name="Google Shape;3515;p35"/>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6" name="Google Shape;3516;p35"/>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7" name="Google Shape;3517;p35"/>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8" name="Google Shape;3518;p35"/>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9" name="Google Shape;3519;p35"/>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0" name="Google Shape;3520;p35"/>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1" name="Google Shape;3521;p35"/>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2" name="Google Shape;3522;p35"/>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3" name="Google Shape;3523;p35"/>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4" name="Google Shape;3524;p35"/>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5" name="Google Shape;3525;p35"/>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6" name="Google Shape;3526;p35"/>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7" name="Google Shape;3527;p35"/>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8" name="Google Shape;3528;p35"/>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9" name="Google Shape;3529;p35"/>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0" name="Google Shape;3530;p35"/>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1" name="Google Shape;3531;p35"/>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2" name="Google Shape;3532;p35"/>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3" name="Google Shape;3533;p35"/>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4" name="Google Shape;3534;p35"/>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5" name="Google Shape;3535;p35"/>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6" name="Google Shape;3536;p35"/>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7" name="Google Shape;3537;p35"/>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8" name="Google Shape;3538;p35"/>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9" name="Google Shape;3539;p35"/>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0" name="Google Shape;3540;p35"/>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1" name="Google Shape;3541;p35"/>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2" name="Google Shape;3542;p35"/>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3" name="Google Shape;3543;p35"/>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4" name="Google Shape;3544;p35"/>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5" name="Google Shape;3545;p35"/>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6" name="Google Shape;3546;p35"/>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7" name="Google Shape;3547;p35"/>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8" name="Google Shape;3548;p35"/>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49" name="Google Shape;3549;p35"/>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0" name="Google Shape;3550;p35"/>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1" name="Google Shape;3551;p35"/>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2" name="Google Shape;3552;p35"/>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3" name="Google Shape;3553;p35"/>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4" name="Google Shape;3554;p35"/>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5" name="Google Shape;3555;p35"/>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6" name="Google Shape;3556;p35"/>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7" name="Google Shape;3557;p35"/>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8" name="Google Shape;3558;p35"/>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9" name="Google Shape;3559;p35"/>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0" name="Google Shape;3560;p35"/>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1" name="Google Shape;3561;p35"/>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2" name="Google Shape;3562;p35"/>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3" name="Google Shape;3563;p35"/>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4" name="Google Shape;3564;p35"/>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5" name="Google Shape;3565;p35"/>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6" name="Google Shape;3566;p35"/>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7" name="Google Shape;3567;p35"/>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8" name="Google Shape;3568;p35"/>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69" name="Google Shape;3569;p35"/>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0" name="Google Shape;3570;p35"/>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1" name="Google Shape;3571;p35"/>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2" name="Google Shape;3572;p35"/>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3" name="Google Shape;3573;p35"/>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4" name="Google Shape;3574;p35"/>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5" name="Google Shape;3575;p35"/>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6" name="Google Shape;3576;p35"/>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7" name="Google Shape;3577;p35"/>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8" name="Google Shape;3578;p35"/>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79" name="Google Shape;3579;p35"/>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0" name="Google Shape;3580;p35"/>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1" name="Google Shape;3581;p35"/>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2" name="Google Shape;3582;p35"/>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3" name="Google Shape;3583;p35"/>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4" name="Google Shape;3584;p35"/>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5" name="Google Shape;3585;p35"/>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6" name="Google Shape;3586;p35"/>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7" name="Google Shape;3587;p35"/>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8" name="Google Shape;3588;p35"/>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89" name="Google Shape;3589;p35"/>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0" name="Google Shape;3590;p35"/>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1" name="Google Shape;3591;p35"/>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2" name="Google Shape;3592;p35"/>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3" name="Google Shape;3593;p35"/>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4" name="Google Shape;3594;p35"/>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5" name="Google Shape;3595;p35"/>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6" name="Google Shape;3596;p35"/>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7" name="Google Shape;3597;p35"/>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8" name="Google Shape;3598;p35"/>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9" name="Google Shape;3599;p35"/>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00" name="Google Shape;3600;p35"/>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01" name="Google Shape;3601;p35"/>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02" name="Google Shape;3602;p35"/>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603" name="Google Shape;3603;p35"/>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White">
  <p:cSld name="Title, full image and content: White">
    <p:bg>
      <p:bgPr>
        <a:blipFill>
          <a:blip r:embed="rId2">
            <a:alphaModFix/>
          </a:blip>
          <a:stretch>
            <a:fillRect/>
          </a:stretch>
        </a:blipFill>
      </p:bgPr>
    </p:bg>
    <p:spTree>
      <p:nvGrpSpPr>
        <p:cNvPr id="3604" name="Shape 3604"/>
        <p:cNvGrpSpPr/>
        <p:nvPr/>
      </p:nvGrpSpPr>
      <p:grpSpPr>
        <a:xfrm>
          <a:off x="0" y="0"/>
          <a:ext cx="0" cy="0"/>
          <a:chOff x="0" y="0"/>
          <a:chExt cx="0" cy="0"/>
        </a:xfrm>
      </p:grpSpPr>
      <p:sp>
        <p:nvSpPr>
          <p:cNvPr id="3605" name="Google Shape;3605;p36"/>
          <p:cNvSpPr/>
          <p:nvPr/>
        </p:nvSpPr>
        <p:spPr>
          <a:xfrm flipH="1" rot="5400000">
            <a:off x="699238" y="-699003"/>
            <a:ext cx="6858000" cy="82560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06" name="Google Shape;3606;p36"/>
          <p:cNvSpPr/>
          <p:nvPr/>
        </p:nvSpPr>
        <p:spPr>
          <a:xfrm flipH="1" rot="10800000">
            <a:off x="0" y="-78"/>
            <a:ext cx="12192000" cy="20397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07" name="Google Shape;3607;p36"/>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08" name="Google Shape;3608;p36"/>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3609" name="Google Shape;3609;p36"/>
          <p:cNvGrpSpPr/>
          <p:nvPr/>
        </p:nvGrpSpPr>
        <p:grpSpPr>
          <a:xfrm>
            <a:off x="10553375" y="296652"/>
            <a:ext cx="1194613" cy="479652"/>
            <a:chOff x="1899" y="899"/>
            <a:chExt cx="4163" cy="1671"/>
          </a:xfrm>
        </p:grpSpPr>
        <p:sp>
          <p:nvSpPr>
            <p:cNvPr id="3610" name="Google Shape;3610;p36"/>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1" name="Google Shape;3611;p36"/>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2" name="Google Shape;3612;p36"/>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3" name="Google Shape;3613;p36"/>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4" name="Google Shape;3614;p36"/>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5" name="Google Shape;3615;p36"/>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6" name="Google Shape;3616;p36"/>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7" name="Google Shape;3617;p36"/>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8" name="Google Shape;3618;p36"/>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9" name="Google Shape;3619;p36"/>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0" name="Google Shape;3620;p36"/>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1" name="Google Shape;3621;p36"/>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2" name="Google Shape;3622;p36"/>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3" name="Google Shape;3623;p36"/>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4" name="Google Shape;3624;p36"/>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5" name="Google Shape;3625;p36"/>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6" name="Google Shape;3626;p36"/>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7" name="Google Shape;3627;p36"/>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8" name="Google Shape;3628;p36"/>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29" name="Google Shape;3629;p36"/>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0" name="Google Shape;3630;p36"/>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1" name="Google Shape;3631;p36"/>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2" name="Google Shape;3632;p36"/>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3" name="Google Shape;3633;p36"/>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4" name="Google Shape;3634;p36"/>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5" name="Google Shape;3635;p36"/>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6" name="Google Shape;3636;p36"/>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7" name="Google Shape;3637;p36"/>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8" name="Google Shape;3638;p36"/>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9" name="Google Shape;3639;p36"/>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0" name="Google Shape;3640;p36"/>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1" name="Google Shape;3641;p36"/>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2" name="Google Shape;3642;p36"/>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3" name="Google Shape;3643;p36"/>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4" name="Google Shape;3644;p36"/>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5" name="Google Shape;3645;p36"/>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6" name="Google Shape;3646;p36"/>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7" name="Google Shape;3647;p36"/>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8" name="Google Shape;3648;p36"/>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9" name="Google Shape;3649;p36"/>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0" name="Google Shape;3650;p36"/>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1" name="Google Shape;3651;p36"/>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2" name="Google Shape;3652;p36"/>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3" name="Google Shape;3653;p36"/>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4" name="Google Shape;3654;p36"/>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5" name="Google Shape;3655;p36"/>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6" name="Google Shape;3656;p36"/>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7" name="Google Shape;3657;p36"/>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8" name="Google Shape;3658;p36"/>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9" name="Google Shape;3659;p36"/>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0" name="Google Shape;3660;p36"/>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1" name="Google Shape;3661;p36"/>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2" name="Google Shape;3662;p36"/>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3" name="Google Shape;3663;p36"/>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4" name="Google Shape;3664;p36"/>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5" name="Google Shape;3665;p36"/>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6" name="Google Shape;3666;p36"/>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7" name="Google Shape;3667;p36"/>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8" name="Google Shape;3668;p36"/>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69" name="Google Shape;3669;p36"/>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0" name="Google Shape;3670;p36"/>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1" name="Google Shape;3671;p36"/>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2" name="Google Shape;3672;p36"/>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3" name="Google Shape;3673;p36"/>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4" name="Google Shape;3674;p36"/>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5" name="Google Shape;3675;p36"/>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6" name="Google Shape;3676;p36"/>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7" name="Google Shape;3677;p36"/>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8" name="Google Shape;3678;p36"/>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79" name="Google Shape;3679;p36"/>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0" name="Google Shape;3680;p36"/>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1" name="Google Shape;3681;p36"/>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2" name="Google Shape;3682;p36"/>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3" name="Google Shape;3683;p36"/>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4" name="Google Shape;3684;p36"/>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5" name="Google Shape;3685;p36"/>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6" name="Google Shape;3686;p36"/>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7" name="Google Shape;3687;p36"/>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8" name="Google Shape;3688;p36"/>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89" name="Google Shape;3689;p36"/>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0" name="Google Shape;3690;p36"/>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1" name="Google Shape;3691;p36"/>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2" name="Google Shape;3692;p36"/>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3" name="Google Shape;3693;p36"/>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4" name="Google Shape;3694;p36"/>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5" name="Google Shape;3695;p36"/>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6" name="Google Shape;3696;p36"/>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7" name="Google Shape;3697;p36"/>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8" name="Google Shape;3698;p36"/>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99" name="Google Shape;3699;p36"/>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00" name="Google Shape;3700;p36"/>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01" name="Google Shape;3701;p36"/>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02" name="Google Shape;3702;p36"/>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703" name="Google Shape;3703;p36"/>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3704" name="Google Shape;3704;p36"/>
          <p:cNvGrpSpPr/>
          <p:nvPr/>
        </p:nvGrpSpPr>
        <p:grpSpPr>
          <a:xfrm>
            <a:off x="-2040904" y="3988723"/>
            <a:ext cx="1872300" cy="2902793"/>
            <a:chOff x="6195941" y="562596"/>
            <a:chExt cx="1872300" cy="2902793"/>
          </a:xfrm>
        </p:grpSpPr>
        <p:grpSp>
          <p:nvGrpSpPr>
            <p:cNvPr id="3705" name="Google Shape;3705;p36"/>
            <p:cNvGrpSpPr/>
            <p:nvPr/>
          </p:nvGrpSpPr>
          <p:grpSpPr>
            <a:xfrm>
              <a:off x="6195941" y="832605"/>
              <a:ext cx="1872300" cy="2632784"/>
              <a:chOff x="-1872716" y="660661"/>
              <a:chExt cx="1872300" cy="1974637"/>
            </a:xfrm>
          </p:grpSpPr>
          <p:sp>
            <p:nvSpPr>
              <p:cNvPr id="3706" name="Google Shape;3706;p36"/>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3707" name="Google Shape;3707;p36"/>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3708" name="Google Shape;3708;p36"/>
            <p:cNvGrpSpPr/>
            <p:nvPr/>
          </p:nvGrpSpPr>
          <p:grpSpPr>
            <a:xfrm>
              <a:off x="6303954" y="562596"/>
              <a:ext cx="540000" cy="540000"/>
              <a:chOff x="6303954" y="562596"/>
              <a:chExt cx="540000" cy="540000"/>
            </a:xfrm>
          </p:grpSpPr>
          <p:sp>
            <p:nvSpPr>
              <p:cNvPr id="3709" name="Google Shape;3709;p36"/>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3710" name="Google Shape;3710;p36"/>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3711" name="Google Shape;3711;p36"/>
          <p:cNvSpPr/>
          <p:nvPr/>
        </p:nvSpPr>
        <p:spPr>
          <a:xfrm>
            <a:off x="7680176" y="3356992"/>
            <a:ext cx="4398731" cy="308038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12" name="Google Shape;3712;p36"/>
          <p:cNvSpPr/>
          <p:nvPr/>
        </p:nvSpPr>
        <p:spPr>
          <a:xfrm>
            <a:off x="0" y="1587"/>
            <a:ext cx="9084317" cy="2539484"/>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13" name="Google Shape;3713;p36"/>
          <p:cNvSpPr txBox="1"/>
          <p:nvPr>
            <p:ph type="title"/>
          </p:nvPr>
        </p:nvSpPr>
        <p:spPr>
          <a:xfrm>
            <a:off x="514800" y="434983"/>
            <a:ext cx="4752600" cy="1255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14" name="Google Shape;3714;p36"/>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15" name="Google Shape;3715;p36"/>
          <p:cNvSpPr txBox="1"/>
          <p:nvPr>
            <p:ph idx="1" type="body"/>
          </p:nvPr>
        </p:nvSpPr>
        <p:spPr>
          <a:xfrm>
            <a:off x="514800" y="3104964"/>
            <a:ext cx="4752600" cy="285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716" name="Google Shape;3716;p36"/>
          <p:cNvGrpSpPr/>
          <p:nvPr/>
        </p:nvGrpSpPr>
        <p:grpSpPr>
          <a:xfrm>
            <a:off x="-2040904" y="871532"/>
            <a:ext cx="1368300" cy="2264171"/>
            <a:chOff x="-1836712" y="2937191"/>
            <a:chExt cx="1368300" cy="2264171"/>
          </a:xfrm>
        </p:grpSpPr>
        <p:pic>
          <p:nvPicPr>
            <p:cNvPr descr="icon_camera_circle.png" id="3717" name="Google Shape;3717;p36"/>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3718" name="Google Shape;3718;p36"/>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3719" name="Google Shape;3719;p36"/>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2 column)">
  <p:cSld name="Title and content (2 column)">
    <p:bg>
      <p:bgPr>
        <a:solidFill>
          <a:schemeClr val="lt1"/>
        </a:solidFill>
      </p:bgPr>
    </p:bg>
    <p:spTree>
      <p:nvGrpSpPr>
        <p:cNvPr id="3720" name="Shape 3720"/>
        <p:cNvGrpSpPr/>
        <p:nvPr/>
      </p:nvGrpSpPr>
      <p:grpSpPr>
        <a:xfrm>
          <a:off x="0" y="0"/>
          <a:ext cx="0" cy="0"/>
          <a:chOff x="0" y="0"/>
          <a:chExt cx="0" cy="0"/>
        </a:xfrm>
      </p:grpSpPr>
      <p:sp>
        <p:nvSpPr>
          <p:cNvPr id="3721" name="Google Shape;3721;p37"/>
          <p:cNvSpPr/>
          <p:nvPr/>
        </p:nvSpPr>
        <p:spPr>
          <a:xfrm>
            <a:off x="0" y="0"/>
            <a:ext cx="122046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22" name="Google Shape;3722;p37"/>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23" name="Google Shape;3723;p37"/>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24" name="Google Shape;3724;p37"/>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25" name="Google Shape;3725;p37"/>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726" name="Google Shape;3726;p37"/>
          <p:cNvSpPr txBox="1"/>
          <p:nvPr>
            <p:ph idx="1" type="body"/>
          </p:nvPr>
        </p:nvSpPr>
        <p:spPr>
          <a:xfrm>
            <a:off x="514799" y="2263939"/>
            <a:ext cx="10010400" cy="3696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000"/>
              <a:buNone/>
              <a:defRPr>
                <a:solidFill>
                  <a:schemeClr val="dk2"/>
                </a:solidFill>
              </a:defRPr>
            </a:lvl1pPr>
            <a:lvl2pPr indent="-228600" lvl="1" marL="914400" algn="l">
              <a:lnSpc>
                <a:spcPct val="90000"/>
              </a:lnSpc>
              <a:spcBef>
                <a:spcPts val="400"/>
              </a:spcBef>
              <a:spcAft>
                <a:spcPts val="0"/>
              </a:spcAft>
              <a:buClr>
                <a:schemeClr val="dk2"/>
              </a:buClr>
              <a:buSzPts val="1800"/>
              <a:buNone/>
              <a:defRPr>
                <a:solidFill>
                  <a:schemeClr val="dk2"/>
                </a:solidFill>
              </a:defRPr>
            </a:lvl2pPr>
            <a:lvl3pPr indent="-342900" lvl="2" marL="1371600" algn="l">
              <a:lnSpc>
                <a:spcPct val="90000"/>
              </a:lnSpc>
              <a:spcBef>
                <a:spcPts val="400"/>
              </a:spcBef>
              <a:spcAft>
                <a:spcPts val="0"/>
              </a:spcAft>
              <a:buClr>
                <a:schemeClr val="accent2"/>
              </a:buClr>
              <a:buSzPts val="1800"/>
              <a:buChar char="•"/>
              <a:defRPr>
                <a:solidFill>
                  <a:schemeClr val="dk2"/>
                </a:solidFill>
              </a:defRPr>
            </a:lvl3pPr>
            <a:lvl4pPr indent="-330200" lvl="3" marL="1828800" algn="l">
              <a:lnSpc>
                <a:spcPct val="90000"/>
              </a:lnSpc>
              <a:spcBef>
                <a:spcPts val="400"/>
              </a:spcBef>
              <a:spcAft>
                <a:spcPts val="0"/>
              </a:spcAft>
              <a:buClr>
                <a:schemeClr val="accent2"/>
              </a:buClr>
              <a:buSzPts val="1600"/>
              <a:buChar char="•"/>
              <a:defRPr>
                <a:solidFill>
                  <a:schemeClr val="dk2"/>
                </a:solidFill>
              </a:defRPr>
            </a:lvl4pPr>
            <a:lvl5pPr indent="-228600" lvl="4" marL="2286000" algn="l">
              <a:lnSpc>
                <a:spcPct val="90000"/>
              </a:lnSpc>
              <a:spcBef>
                <a:spcPts val="800"/>
              </a:spcBef>
              <a:spcAft>
                <a:spcPts val="0"/>
              </a:spcAft>
              <a:buClr>
                <a:schemeClr val="dk2"/>
              </a:buClr>
              <a:buSzPts val="2000"/>
              <a:buNone/>
              <a:defRPr>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727" name="Google Shape;3727;p37"/>
          <p:cNvGrpSpPr/>
          <p:nvPr/>
        </p:nvGrpSpPr>
        <p:grpSpPr>
          <a:xfrm>
            <a:off x="-2040904" y="3988723"/>
            <a:ext cx="1872300" cy="2902793"/>
            <a:chOff x="6195941" y="562596"/>
            <a:chExt cx="1872300" cy="2902793"/>
          </a:xfrm>
        </p:grpSpPr>
        <p:grpSp>
          <p:nvGrpSpPr>
            <p:cNvPr id="3728" name="Google Shape;3728;p37"/>
            <p:cNvGrpSpPr/>
            <p:nvPr/>
          </p:nvGrpSpPr>
          <p:grpSpPr>
            <a:xfrm>
              <a:off x="6195941" y="832605"/>
              <a:ext cx="1872300" cy="2632784"/>
              <a:chOff x="-1872716" y="660661"/>
              <a:chExt cx="1872300" cy="1974637"/>
            </a:xfrm>
          </p:grpSpPr>
          <p:sp>
            <p:nvSpPr>
              <p:cNvPr id="3729" name="Google Shape;3729;p37"/>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3730" name="Google Shape;3730;p37"/>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3731" name="Google Shape;3731;p37"/>
            <p:cNvGrpSpPr/>
            <p:nvPr/>
          </p:nvGrpSpPr>
          <p:grpSpPr>
            <a:xfrm>
              <a:off x="6303954" y="562596"/>
              <a:ext cx="540000" cy="540000"/>
              <a:chOff x="6303954" y="562596"/>
              <a:chExt cx="540000" cy="540000"/>
            </a:xfrm>
          </p:grpSpPr>
          <p:sp>
            <p:nvSpPr>
              <p:cNvPr id="3732" name="Google Shape;3732;p37"/>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3733" name="Google Shape;3733;p37"/>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3734" name="Google Shape;3734;p37"/>
          <p:cNvSpPr/>
          <p:nvPr/>
        </p:nvSpPr>
        <p:spPr>
          <a:xfrm>
            <a:off x="4632603" y="2060848"/>
            <a:ext cx="8856867" cy="6202383"/>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3735" name="Google Shape;3735;p37"/>
          <p:cNvGrpSpPr/>
          <p:nvPr/>
        </p:nvGrpSpPr>
        <p:grpSpPr>
          <a:xfrm>
            <a:off x="10555200" y="295200"/>
            <a:ext cx="1191992" cy="478599"/>
            <a:chOff x="1899" y="899"/>
            <a:chExt cx="4163" cy="1671"/>
          </a:xfrm>
        </p:grpSpPr>
        <p:sp>
          <p:nvSpPr>
            <p:cNvPr id="3736" name="Google Shape;3736;p37"/>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37" name="Google Shape;3737;p37"/>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38" name="Google Shape;3738;p37"/>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39" name="Google Shape;3739;p37"/>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0" name="Google Shape;3740;p37"/>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1" name="Google Shape;3741;p37"/>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2" name="Google Shape;3742;p37"/>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3" name="Google Shape;3743;p37"/>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4" name="Google Shape;3744;p37"/>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5" name="Google Shape;3745;p37"/>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6" name="Google Shape;3746;p37"/>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7" name="Google Shape;3747;p37"/>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8" name="Google Shape;3748;p37"/>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9" name="Google Shape;3749;p37"/>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0" name="Google Shape;3750;p37"/>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1" name="Google Shape;3751;p37"/>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2" name="Google Shape;3752;p37"/>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3" name="Google Shape;3753;p37"/>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4" name="Google Shape;3754;p37"/>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5" name="Google Shape;3755;p37"/>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6" name="Google Shape;3756;p37"/>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7" name="Google Shape;3757;p37"/>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8" name="Google Shape;3758;p37"/>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59" name="Google Shape;3759;p37"/>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0" name="Google Shape;3760;p37"/>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1" name="Google Shape;3761;p37"/>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2" name="Google Shape;3762;p37"/>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3" name="Google Shape;3763;p37"/>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4" name="Google Shape;3764;p37"/>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5" name="Google Shape;3765;p37"/>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6" name="Google Shape;3766;p37"/>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7" name="Google Shape;3767;p37"/>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8" name="Google Shape;3768;p37"/>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69" name="Google Shape;3769;p37"/>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0" name="Google Shape;3770;p37"/>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1" name="Google Shape;3771;p37"/>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2" name="Google Shape;3772;p37"/>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3" name="Google Shape;3773;p37"/>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4" name="Google Shape;3774;p37"/>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5" name="Google Shape;3775;p37"/>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6" name="Google Shape;3776;p37"/>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7" name="Google Shape;3777;p37"/>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8" name="Google Shape;3778;p37"/>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79" name="Google Shape;3779;p37"/>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0" name="Google Shape;3780;p37"/>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1" name="Google Shape;3781;p37"/>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2" name="Google Shape;3782;p37"/>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3" name="Google Shape;3783;p37"/>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4" name="Google Shape;3784;p37"/>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5" name="Google Shape;3785;p37"/>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6" name="Google Shape;3786;p37"/>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7" name="Google Shape;3787;p37"/>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8" name="Google Shape;3788;p37"/>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89" name="Google Shape;3789;p37"/>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0" name="Google Shape;3790;p37"/>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1" name="Google Shape;3791;p37"/>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2" name="Google Shape;3792;p37"/>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3" name="Google Shape;3793;p37"/>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4" name="Google Shape;3794;p37"/>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5" name="Google Shape;3795;p37"/>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6" name="Google Shape;3796;p37"/>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7" name="Google Shape;3797;p37"/>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8" name="Google Shape;3798;p37"/>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9" name="Google Shape;3799;p37"/>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0" name="Google Shape;3800;p37"/>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1" name="Google Shape;3801;p37"/>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2" name="Google Shape;3802;p37"/>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3" name="Google Shape;3803;p37"/>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4" name="Google Shape;3804;p37"/>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5" name="Google Shape;3805;p37"/>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6" name="Google Shape;3806;p37"/>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7" name="Google Shape;3807;p37"/>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8" name="Google Shape;3808;p37"/>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09" name="Google Shape;3809;p37"/>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0" name="Google Shape;3810;p37"/>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1" name="Google Shape;3811;p37"/>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2" name="Google Shape;3812;p37"/>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3" name="Google Shape;3813;p37"/>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4" name="Google Shape;3814;p37"/>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5" name="Google Shape;3815;p37"/>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6" name="Google Shape;3816;p37"/>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7" name="Google Shape;3817;p37"/>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8" name="Google Shape;3818;p37"/>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19" name="Google Shape;3819;p37"/>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0" name="Google Shape;3820;p37"/>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1" name="Google Shape;3821;p37"/>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2" name="Google Shape;3822;p37"/>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3" name="Google Shape;3823;p37"/>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4" name="Google Shape;3824;p37"/>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5" name="Google Shape;3825;p37"/>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6" name="Google Shape;3826;p37"/>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7" name="Google Shape;3827;p37"/>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8" name="Google Shape;3828;p37"/>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829" name="Google Shape;3829;p37"/>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larger text">
  <p:cSld name="Title and content larger text">
    <p:bg>
      <p:bgPr>
        <a:solidFill>
          <a:schemeClr val="lt1"/>
        </a:solidFill>
      </p:bgPr>
    </p:bg>
    <p:spTree>
      <p:nvGrpSpPr>
        <p:cNvPr id="3830" name="Shape 3830"/>
        <p:cNvGrpSpPr/>
        <p:nvPr/>
      </p:nvGrpSpPr>
      <p:grpSpPr>
        <a:xfrm>
          <a:off x="0" y="0"/>
          <a:ext cx="0" cy="0"/>
          <a:chOff x="0" y="0"/>
          <a:chExt cx="0" cy="0"/>
        </a:xfrm>
      </p:grpSpPr>
      <p:sp>
        <p:nvSpPr>
          <p:cNvPr id="3831" name="Google Shape;3831;p38"/>
          <p:cNvSpPr/>
          <p:nvPr/>
        </p:nvSpPr>
        <p:spPr>
          <a:xfrm>
            <a:off x="0" y="0"/>
            <a:ext cx="122046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32" name="Google Shape;3832;p38"/>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accent2"/>
              </a:buClr>
              <a:buSzPts val="28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3" name="Google Shape;3833;p38"/>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4" name="Google Shape;3834;p38"/>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5" name="Google Shape;3835;p38"/>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836" name="Google Shape;3836;p38"/>
          <p:cNvSpPr txBox="1"/>
          <p:nvPr>
            <p:ph idx="1" type="body"/>
          </p:nvPr>
        </p:nvSpPr>
        <p:spPr>
          <a:xfrm>
            <a:off x="514799" y="2263939"/>
            <a:ext cx="10010400" cy="3696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2"/>
              </a:buClr>
              <a:buSzPts val="2800"/>
              <a:buNone/>
              <a:defRPr sz="2800">
                <a:solidFill>
                  <a:schemeClr val="dk2"/>
                </a:solidFill>
              </a:defRPr>
            </a:lvl1pPr>
            <a:lvl2pPr indent="-228600" lvl="1" marL="914400" algn="l">
              <a:lnSpc>
                <a:spcPct val="90000"/>
              </a:lnSpc>
              <a:spcBef>
                <a:spcPts val="400"/>
              </a:spcBef>
              <a:spcAft>
                <a:spcPts val="0"/>
              </a:spcAft>
              <a:buClr>
                <a:schemeClr val="dk2"/>
              </a:buClr>
              <a:buSzPts val="1800"/>
              <a:buNone/>
              <a:defRPr sz="1800">
                <a:solidFill>
                  <a:schemeClr val="dk2"/>
                </a:solidFill>
              </a:defRPr>
            </a:lvl2pPr>
            <a:lvl3pPr indent="-342900" lvl="2" marL="1371600" algn="l">
              <a:lnSpc>
                <a:spcPct val="90000"/>
              </a:lnSpc>
              <a:spcBef>
                <a:spcPts val="400"/>
              </a:spcBef>
              <a:spcAft>
                <a:spcPts val="0"/>
              </a:spcAft>
              <a:buClr>
                <a:schemeClr val="accent2"/>
              </a:buClr>
              <a:buSzPts val="1800"/>
              <a:buChar char="•"/>
              <a:defRPr sz="1800">
                <a:solidFill>
                  <a:schemeClr val="dk2"/>
                </a:solidFill>
              </a:defRPr>
            </a:lvl3pPr>
            <a:lvl4pPr indent="-330200" lvl="3" marL="1828800" algn="l">
              <a:lnSpc>
                <a:spcPct val="90000"/>
              </a:lnSpc>
              <a:spcBef>
                <a:spcPts val="400"/>
              </a:spcBef>
              <a:spcAft>
                <a:spcPts val="0"/>
              </a:spcAft>
              <a:buClr>
                <a:schemeClr val="accent2"/>
              </a:buClr>
              <a:buSzPts val="1600"/>
              <a:buChar char="•"/>
              <a:defRPr sz="1600">
                <a:solidFill>
                  <a:schemeClr val="dk2"/>
                </a:solidFill>
              </a:defRPr>
            </a:lvl4pPr>
            <a:lvl5pPr indent="-228600" lvl="4" marL="2286000" algn="l">
              <a:lnSpc>
                <a:spcPct val="90000"/>
              </a:lnSpc>
              <a:spcBef>
                <a:spcPts val="800"/>
              </a:spcBef>
              <a:spcAft>
                <a:spcPts val="0"/>
              </a:spcAft>
              <a:buClr>
                <a:schemeClr val="dk2"/>
              </a:buClr>
              <a:buSzPts val="2800"/>
              <a:buNone/>
              <a:defRPr sz="2800">
                <a:solidFill>
                  <a:schemeClr val="dk2"/>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837" name="Google Shape;3837;p38"/>
          <p:cNvGrpSpPr/>
          <p:nvPr/>
        </p:nvGrpSpPr>
        <p:grpSpPr>
          <a:xfrm>
            <a:off x="-2040904" y="3988723"/>
            <a:ext cx="1872300" cy="2902793"/>
            <a:chOff x="6195941" y="562596"/>
            <a:chExt cx="1872300" cy="2902793"/>
          </a:xfrm>
        </p:grpSpPr>
        <p:grpSp>
          <p:nvGrpSpPr>
            <p:cNvPr id="3838" name="Google Shape;3838;p38"/>
            <p:cNvGrpSpPr/>
            <p:nvPr/>
          </p:nvGrpSpPr>
          <p:grpSpPr>
            <a:xfrm>
              <a:off x="6195941" y="832605"/>
              <a:ext cx="1872300" cy="2632784"/>
              <a:chOff x="-1872716" y="660661"/>
              <a:chExt cx="1872300" cy="1974637"/>
            </a:xfrm>
          </p:grpSpPr>
          <p:sp>
            <p:nvSpPr>
              <p:cNvPr id="3839" name="Google Shape;3839;p38"/>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3840" name="Google Shape;3840;p38"/>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3841" name="Google Shape;3841;p38"/>
            <p:cNvGrpSpPr/>
            <p:nvPr/>
          </p:nvGrpSpPr>
          <p:grpSpPr>
            <a:xfrm>
              <a:off x="6303954" y="562596"/>
              <a:ext cx="540000" cy="540000"/>
              <a:chOff x="6303954" y="562596"/>
              <a:chExt cx="540000" cy="540000"/>
            </a:xfrm>
          </p:grpSpPr>
          <p:sp>
            <p:nvSpPr>
              <p:cNvPr id="3842" name="Google Shape;3842;p38"/>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3843" name="Google Shape;3843;p38"/>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3844" name="Google Shape;3844;p38"/>
          <p:cNvSpPr/>
          <p:nvPr/>
        </p:nvSpPr>
        <p:spPr>
          <a:xfrm>
            <a:off x="2336747" y="-1615423"/>
            <a:ext cx="17131048" cy="11996726"/>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3845" name="Google Shape;3845;p38"/>
          <p:cNvGrpSpPr/>
          <p:nvPr/>
        </p:nvGrpSpPr>
        <p:grpSpPr>
          <a:xfrm>
            <a:off x="10555200" y="295200"/>
            <a:ext cx="1191992" cy="478599"/>
            <a:chOff x="1899" y="899"/>
            <a:chExt cx="4163" cy="1671"/>
          </a:xfrm>
        </p:grpSpPr>
        <p:sp>
          <p:nvSpPr>
            <p:cNvPr id="3846" name="Google Shape;3846;p38"/>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47" name="Google Shape;3847;p38"/>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48" name="Google Shape;3848;p38"/>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49" name="Google Shape;3849;p38"/>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0" name="Google Shape;3850;p38"/>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1" name="Google Shape;3851;p38"/>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2" name="Google Shape;3852;p38"/>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3" name="Google Shape;3853;p38"/>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4" name="Google Shape;3854;p38"/>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5" name="Google Shape;3855;p38"/>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6" name="Google Shape;3856;p38"/>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7" name="Google Shape;3857;p38"/>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8" name="Google Shape;3858;p38"/>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9" name="Google Shape;3859;p38"/>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0" name="Google Shape;3860;p38"/>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1" name="Google Shape;3861;p38"/>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2" name="Google Shape;3862;p38"/>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3" name="Google Shape;3863;p38"/>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4" name="Google Shape;3864;p38"/>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5" name="Google Shape;3865;p38"/>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6" name="Google Shape;3866;p38"/>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7" name="Google Shape;3867;p38"/>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8" name="Google Shape;3868;p38"/>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69" name="Google Shape;3869;p38"/>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0" name="Google Shape;3870;p38"/>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1" name="Google Shape;3871;p38"/>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2" name="Google Shape;3872;p38"/>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3" name="Google Shape;3873;p38"/>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4" name="Google Shape;3874;p38"/>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5" name="Google Shape;3875;p38"/>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6" name="Google Shape;3876;p38"/>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7" name="Google Shape;3877;p38"/>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8" name="Google Shape;3878;p38"/>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79" name="Google Shape;3879;p38"/>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0" name="Google Shape;3880;p38"/>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1" name="Google Shape;3881;p38"/>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2" name="Google Shape;3882;p38"/>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3" name="Google Shape;3883;p38"/>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4" name="Google Shape;3884;p38"/>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5" name="Google Shape;3885;p38"/>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6" name="Google Shape;3886;p38"/>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7" name="Google Shape;3887;p38"/>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8" name="Google Shape;3888;p38"/>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89" name="Google Shape;3889;p38"/>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0" name="Google Shape;3890;p38"/>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1" name="Google Shape;3891;p38"/>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2" name="Google Shape;3892;p38"/>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3" name="Google Shape;3893;p38"/>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4" name="Google Shape;3894;p38"/>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5" name="Google Shape;3895;p38"/>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6" name="Google Shape;3896;p38"/>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7" name="Google Shape;3897;p38"/>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8" name="Google Shape;3898;p38"/>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9" name="Google Shape;3899;p38"/>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0" name="Google Shape;3900;p38"/>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1" name="Google Shape;3901;p38"/>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2" name="Google Shape;3902;p38"/>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3" name="Google Shape;3903;p38"/>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4" name="Google Shape;3904;p38"/>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5" name="Google Shape;3905;p38"/>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6" name="Google Shape;3906;p38"/>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7" name="Google Shape;3907;p38"/>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8" name="Google Shape;3908;p38"/>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09" name="Google Shape;3909;p38"/>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0" name="Google Shape;3910;p38"/>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1" name="Google Shape;3911;p38"/>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2" name="Google Shape;3912;p38"/>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3" name="Google Shape;3913;p38"/>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4" name="Google Shape;3914;p38"/>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5" name="Google Shape;3915;p38"/>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6" name="Google Shape;3916;p38"/>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7" name="Google Shape;3917;p38"/>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8" name="Google Shape;3918;p38"/>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9" name="Google Shape;3919;p38"/>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0" name="Google Shape;3920;p38"/>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1" name="Google Shape;3921;p38"/>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2" name="Google Shape;3922;p38"/>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3" name="Google Shape;3923;p38"/>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4" name="Google Shape;3924;p38"/>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5" name="Google Shape;3925;p38"/>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6" name="Google Shape;3926;p38"/>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7" name="Google Shape;3927;p38"/>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8" name="Google Shape;3928;p38"/>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9" name="Google Shape;3929;p38"/>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0" name="Google Shape;3930;p38"/>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1" name="Google Shape;3931;p38"/>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2" name="Google Shape;3932;p38"/>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3" name="Google Shape;3933;p38"/>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4" name="Google Shape;3934;p38"/>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5" name="Google Shape;3935;p38"/>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6" name="Google Shape;3936;p38"/>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7" name="Google Shape;3937;p38"/>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8" name="Google Shape;3938;p38"/>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939" name="Google Shape;3939;p38"/>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ferences (2 column)">
  <p:cSld name="References (2 column)">
    <p:bg>
      <p:bgPr>
        <a:solidFill>
          <a:schemeClr val="lt1"/>
        </a:solidFill>
      </p:bgPr>
    </p:bg>
    <p:spTree>
      <p:nvGrpSpPr>
        <p:cNvPr id="3940" name="Shape 3940"/>
        <p:cNvGrpSpPr/>
        <p:nvPr/>
      </p:nvGrpSpPr>
      <p:grpSpPr>
        <a:xfrm>
          <a:off x="0" y="0"/>
          <a:ext cx="0" cy="0"/>
          <a:chOff x="0" y="0"/>
          <a:chExt cx="0" cy="0"/>
        </a:xfrm>
      </p:grpSpPr>
      <p:sp>
        <p:nvSpPr>
          <p:cNvPr id="3941" name="Google Shape;3941;p39"/>
          <p:cNvSpPr/>
          <p:nvPr/>
        </p:nvSpPr>
        <p:spPr>
          <a:xfrm>
            <a:off x="0" y="0"/>
            <a:ext cx="122046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42" name="Google Shape;3942;p39"/>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8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43" name="Google Shape;3943;p39"/>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44" name="Google Shape;3944;p39"/>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45" name="Google Shape;3945;p39"/>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946" name="Google Shape;3946;p39"/>
          <p:cNvSpPr txBox="1"/>
          <p:nvPr>
            <p:ph idx="1" type="body"/>
          </p:nvPr>
        </p:nvSpPr>
        <p:spPr>
          <a:xfrm>
            <a:off x="514799" y="2263939"/>
            <a:ext cx="10010400" cy="3696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dk1"/>
              </a:buClr>
              <a:buSzPts val="1400"/>
              <a:buNone/>
              <a:defRPr sz="1400">
                <a:solidFill>
                  <a:schemeClr val="dk1"/>
                </a:solidFill>
              </a:defRPr>
            </a:lvl1pPr>
            <a:lvl2pPr indent="-228600" lvl="1" marL="914400" algn="l">
              <a:lnSpc>
                <a:spcPct val="90000"/>
              </a:lnSpc>
              <a:spcBef>
                <a:spcPts val="400"/>
              </a:spcBef>
              <a:spcAft>
                <a:spcPts val="0"/>
              </a:spcAft>
              <a:buClr>
                <a:schemeClr val="dk1"/>
              </a:buClr>
              <a:buSzPts val="1200"/>
              <a:buNone/>
              <a:defRPr sz="1200">
                <a:solidFill>
                  <a:schemeClr val="dk1"/>
                </a:solidFill>
              </a:defRPr>
            </a:lvl2pPr>
            <a:lvl3pPr indent="-304800" lvl="2" marL="1371600" algn="l">
              <a:lnSpc>
                <a:spcPct val="90000"/>
              </a:lnSpc>
              <a:spcBef>
                <a:spcPts val="400"/>
              </a:spcBef>
              <a:spcAft>
                <a:spcPts val="0"/>
              </a:spcAft>
              <a:buClr>
                <a:schemeClr val="accent2"/>
              </a:buClr>
              <a:buSzPts val="1200"/>
              <a:buChar char="•"/>
              <a:defRPr b="0" sz="1200">
                <a:solidFill>
                  <a:schemeClr val="dk1"/>
                </a:solidFill>
              </a:defRPr>
            </a:lvl3pPr>
            <a:lvl4pPr indent="-298450" lvl="3" marL="1828800" algn="l">
              <a:lnSpc>
                <a:spcPct val="90000"/>
              </a:lnSpc>
              <a:spcBef>
                <a:spcPts val="400"/>
              </a:spcBef>
              <a:spcAft>
                <a:spcPts val="0"/>
              </a:spcAft>
              <a:buClr>
                <a:schemeClr val="accent2"/>
              </a:buClr>
              <a:buSzPts val="1100"/>
              <a:buChar char="•"/>
              <a:defRPr sz="1100">
                <a:solidFill>
                  <a:schemeClr val="dk1"/>
                </a:solidFill>
              </a:defRPr>
            </a:lvl4pPr>
            <a:lvl5pPr indent="-228600" lvl="4" marL="2286000" algn="l">
              <a:lnSpc>
                <a:spcPct val="90000"/>
              </a:lnSpc>
              <a:spcBef>
                <a:spcPts val="800"/>
              </a:spcBef>
              <a:spcAft>
                <a:spcPts val="0"/>
              </a:spcAft>
              <a:buClr>
                <a:schemeClr val="dk1"/>
              </a:buClr>
              <a:buSzPts val="1400"/>
              <a:buNone/>
              <a:defRPr sz="1400">
                <a:solidFill>
                  <a:schemeClr val="dk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947" name="Google Shape;3947;p39"/>
          <p:cNvGrpSpPr/>
          <p:nvPr/>
        </p:nvGrpSpPr>
        <p:grpSpPr>
          <a:xfrm>
            <a:off x="-2040904" y="3988723"/>
            <a:ext cx="1872300" cy="2902793"/>
            <a:chOff x="6195941" y="562596"/>
            <a:chExt cx="1872300" cy="2902793"/>
          </a:xfrm>
        </p:grpSpPr>
        <p:grpSp>
          <p:nvGrpSpPr>
            <p:cNvPr id="3948" name="Google Shape;3948;p39"/>
            <p:cNvGrpSpPr/>
            <p:nvPr/>
          </p:nvGrpSpPr>
          <p:grpSpPr>
            <a:xfrm>
              <a:off x="6195941" y="832605"/>
              <a:ext cx="1872300" cy="2632784"/>
              <a:chOff x="-1872716" y="660661"/>
              <a:chExt cx="1872300" cy="1974637"/>
            </a:xfrm>
          </p:grpSpPr>
          <p:sp>
            <p:nvSpPr>
              <p:cNvPr id="3949" name="Google Shape;3949;p39"/>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3950" name="Google Shape;3950;p39"/>
              <p:cNvPicPr preferRelativeResize="0"/>
              <p:nvPr/>
            </p:nvPicPr>
            <p:blipFill rotWithShape="1">
              <a:blip r:embed="rId2">
                <a:alphaModFix/>
              </a:blip>
              <a:srcRect b="0" l="0" r="0" t="0"/>
              <a:stretch/>
            </p:blipFill>
            <p:spPr>
              <a:xfrm>
                <a:off x="-1764703" y="660661"/>
                <a:ext cx="121592" cy="240085"/>
              </a:xfrm>
              <a:prstGeom prst="rect">
                <a:avLst/>
              </a:prstGeom>
              <a:noFill/>
              <a:ln>
                <a:noFill/>
              </a:ln>
            </p:spPr>
          </p:pic>
        </p:grpSp>
        <p:grpSp>
          <p:nvGrpSpPr>
            <p:cNvPr id="3951" name="Google Shape;3951;p39"/>
            <p:cNvGrpSpPr/>
            <p:nvPr/>
          </p:nvGrpSpPr>
          <p:grpSpPr>
            <a:xfrm>
              <a:off x="6303954" y="562596"/>
              <a:ext cx="540000" cy="540000"/>
              <a:chOff x="6303954" y="562596"/>
              <a:chExt cx="540000" cy="540000"/>
            </a:xfrm>
          </p:grpSpPr>
          <p:sp>
            <p:nvSpPr>
              <p:cNvPr id="3952" name="Google Shape;3952;p39"/>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3953" name="Google Shape;3953;p39"/>
              <p:cNvPicPr preferRelativeResize="0"/>
              <p:nvPr/>
            </p:nvPicPr>
            <p:blipFill rotWithShape="1">
              <a:blip r:embed="rId3">
                <a:alphaModFix/>
              </a:blip>
              <a:srcRect b="0" l="0" r="0" t="0"/>
              <a:stretch/>
            </p:blipFill>
            <p:spPr>
              <a:xfrm>
                <a:off x="6425212" y="679422"/>
                <a:ext cx="317520" cy="317520"/>
              </a:xfrm>
              <a:prstGeom prst="rect">
                <a:avLst/>
              </a:prstGeom>
              <a:noFill/>
              <a:ln>
                <a:noFill/>
              </a:ln>
            </p:spPr>
          </p:pic>
        </p:grpSp>
      </p:grpSp>
      <p:sp>
        <p:nvSpPr>
          <p:cNvPr id="3954" name="Google Shape;3954;p39"/>
          <p:cNvSpPr/>
          <p:nvPr/>
        </p:nvSpPr>
        <p:spPr>
          <a:xfrm>
            <a:off x="1224135" y="2703595"/>
            <a:ext cx="12707871" cy="8899212"/>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019"/>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3955" name="Google Shape;3955;p39"/>
          <p:cNvGrpSpPr/>
          <p:nvPr/>
        </p:nvGrpSpPr>
        <p:grpSpPr>
          <a:xfrm>
            <a:off x="10555200" y="295200"/>
            <a:ext cx="1191992" cy="478599"/>
            <a:chOff x="1899" y="899"/>
            <a:chExt cx="4163" cy="1671"/>
          </a:xfrm>
        </p:grpSpPr>
        <p:sp>
          <p:nvSpPr>
            <p:cNvPr id="3956" name="Google Shape;3956;p39"/>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57" name="Google Shape;3957;p39"/>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58" name="Google Shape;3958;p39"/>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59" name="Google Shape;3959;p39"/>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0" name="Google Shape;3960;p39"/>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1" name="Google Shape;3961;p39"/>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2" name="Google Shape;3962;p39"/>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3" name="Google Shape;3963;p39"/>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4" name="Google Shape;3964;p39"/>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5" name="Google Shape;3965;p39"/>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6" name="Google Shape;3966;p39"/>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7" name="Google Shape;3967;p39"/>
            <p:cNvSpPr/>
            <p:nvPr/>
          </p:nvSpPr>
          <p:spPr>
            <a:xfrm>
              <a:off x="2762"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8" name="Google Shape;3968;p39"/>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69" name="Google Shape;3969;p39"/>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0" name="Google Shape;3970;p39"/>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1" name="Google Shape;3971;p39"/>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2" name="Google Shape;3972;p39"/>
            <p:cNvSpPr/>
            <p:nvPr/>
          </p:nvSpPr>
          <p:spPr>
            <a:xfrm>
              <a:off x="3203" y="2203"/>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3" name="Google Shape;3973;p39"/>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4" name="Google Shape;3974;p39"/>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5" name="Google Shape;3975;p39"/>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6" name="Google Shape;3976;p39"/>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7" name="Google Shape;3977;p39"/>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8" name="Google Shape;3978;p39"/>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9" name="Google Shape;3979;p39"/>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0" name="Google Shape;3980;p39"/>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1" name="Google Shape;3981;p39"/>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2" name="Google Shape;3982;p39"/>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3" name="Google Shape;3983;p39"/>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4" name="Google Shape;3984;p39"/>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5" name="Google Shape;3985;p39"/>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6" name="Google Shape;3986;p39"/>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7" name="Google Shape;3987;p39"/>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8" name="Google Shape;3988;p39"/>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89" name="Google Shape;3989;p39"/>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0" name="Google Shape;3990;p39"/>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1" name="Google Shape;3991;p39"/>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2" name="Google Shape;3992;p39"/>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3" name="Google Shape;3993;p39"/>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4" name="Google Shape;3994;p39"/>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5" name="Google Shape;3995;p39"/>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6" name="Google Shape;3996;p39"/>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7" name="Google Shape;3997;p39"/>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8" name="Google Shape;3998;p39"/>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9" name="Google Shape;3999;p39"/>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0" name="Google Shape;4000;p39"/>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1" name="Google Shape;4001;p39"/>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2" name="Google Shape;4002;p39"/>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3" name="Google Shape;4003;p39"/>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4" name="Google Shape;4004;p39"/>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5" name="Google Shape;4005;p39"/>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6" name="Google Shape;4006;p39"/>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7" name="Google Shape;4007;p39"/>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8" name="Google Shape;4008;p39"/>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9" name="Google Shape;4009;p39"/>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0" name="Google Shape;4010;p39"/>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1" name="Google Shape;4011;p39"/>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2" name="Google Shape;4012;p39"/>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3" name="Google Shape;4013;p39"/>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4" name="Google Shape;4014;p39"/>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5" name="Google Shape;4015;p39"/>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6" name="Google Shape;4016;p39"/>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7" name="Google Shape;4017;p39"/>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8" name="Google Shape;4018;p39"/>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9" name="Google Shape;4019;p39"/>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0" name="Google Shape;4020;p39"/>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1" name="Google Shape;4021;p39"/>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2" name="Google Shape;4022;p39"/>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3" name="Google Shape;4023;p39"/>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4" name="Google Shape;4024;p39"/>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5" name="Google Shape;4025;p39"/>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6" name="Google Shape;4026;p39"/>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7" name="Google Shape;4027;p39"/>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8" name="Google Shape;4028;p39"/>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9" name="Google Shape;4029;p39"/>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0" name="Google Shape;4030;p39"/>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1" name="Google Shape;4031;p39"/>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2" name="Google Shape;4032;p39"/>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3" name="Google Shape;4033;p39"/>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4" name="Google Shape;4034;p39"/>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5" name="Google Shape;4035;p39"/>
            <p:cNvSpPr/>
            <p:nvPr/>
          </p:nvSpPr>
          <p:spPr>
            <a:xfrm>
              <a:off x="4838" y="2425"/>
              <a:ext cx="0" cy="0"/>
            </a:xfrm>
            <a:prstGeom prst="rect">
              <a:avLst/>
            </a:pr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6" name="Google Shape;4036;p39"/>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7" name="Google Shape;4037;p39"/>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8" name="Google Shape;4038;p39"/>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9" name="Google Shape;4039;p39"/>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0" name="Google Shape;4040;p39"/>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1" name="Google Shape;4041;p39"/>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2" name="Google Shape;4042;p39"/>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3" name="Google Shape;4043;p39"/>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4" name="Google Shape;4044;p39"/>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5" name="Google Shape;4045;p39"/>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6" name="Google Shape;4046;p39"/>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7" name="Google Shape;4047;p39"/>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8" name="Google Shape;4048;p39"/>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049" name="Google Shape;4049;p39"/>
            <p:cNvCxnSpPr/>
            <p:nvPr/>
          </p:nvCxnSpPr>
          <p:spPr>
            <a:xfrm>
              <a:off x="3964" y="2205"/>
              <a:ext cx="0" cy="300"/>
            </a:xfrm>
            <a:prstGeom prst="straightConnector1">
              <a:avLst/>
            </a:prstGeom>
            <a:noFill/>
            <a:ln cap="flat" cmpd="sng" w="14275">
              <a:solidFill>
                <a:srgbClr val="20406F"/>
              </a:solidFill>
              <a:prstDash val="solid"/>
              <a:miter lim="800000"/>
              <a:headEnd len="sm" w="sm" type="none"/>
              <a:tailEnd len="sm" w="sm" type="none"/>
            </a:ln>
          </p:spPr>
        </p:cxnSp>
      </p:grpSp>
    </p:spTree>
  </p:cSld>
  <p:clrMapOvr>
    <a:masterClrMapping/>
  </p:clrMapOvr>
  <p:transition spd="slow">
    <p:fade thruBlk="1"/>
  </p:transition>
  <p:extLst>
    <p:ext uri="{DCECCB84-F9BA-43D5-87BE-67443E8EF086}">
      <p15:sldGuideLst>
        <p15:guide id="1" orient="horz" pos="2160">
          <p15:clr>
            <a:srgbClr val="FBAE40"/>
          </p15:clr>
        </p15:guide>
        <p15:guide id="2" pos="663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Purple">
  <p:cSld name="Title, full image and content: Purple">
    <p:bg>
      <p:bgPr>
        <a:blipFill>
          <a:blip r:embed="rId2">
            <a:alphaModFix/>
          </a:blip>
          <a:stretch>
            <a:fillRect/>
          </a:stretch>
        </a:blipFill>
      </p:bgPr>
    </p:bg>
    <p:spTree>
      <p:nvGrpSpPr>
        <p:cNvPr id="4050" name="Shape 4050"/>
        <p:cNvGrpSpPr/>
        <p:nvPr/>
      </p:nvGrpSpPr>
      <p:grpSpPr>
        <a:xfrm>
          <a:off x="0" y="0"/>
          <a:ext cx="0" cy="0"/>
          <a:chOff x="0" y="0"/>
          <a:chExt cx="0" cy="0"/>
        </a:xfrm>
      </p:grpSpPr>
      <p:sp>
        <p:nvSpPr>
          <p:cNvPr id="4051" name="Google Shape;4051;p40"/>
          <p:cNvSpPr/>
          <p:nvPr/>
        </p:nvSpPr>
        <p:spPr>
          <a:xfrm flipH="1" rot="5400000">
            <a:off x="699238" y="-699003"/>
            <a:ext cx="6858000" cy="82560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52" name="Google Shape;4052;p40"/>
          <p:cNvSpPr/>
          <p:nvPr/>
        </p:nvSpPr>
        <p:spPr>
          <a:xfrm flipH="1" rot="10800000">
            <a:off x="0" y="-78"/>
            <a:ext cx="12192000" cy="20397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53" name="Google Shape;4053;p40"/>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54" name="Google Shape;4054;p40"/>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4055" name="Google Shape;4055;p40"/>
          <p:cNvGrpSpPr/>
          <p:nvPr/>
        </p:nvGrpSpPr>
        <p:grpSpPr>
          <a:xfrm>
            <a:off x="10553375" y="296652"/>
            <a:ext cx="1194613" cy="479652"/>
            <a:chOff x="1899" y="899"/>
            <a:chExt cx="4163" cy="1671"/>
          </a:xfrm>
        </p:grpSpPr>
        <p:sp>
          <p:nvSpPr>
            <p:cNvPr id="4056" name="Google Shape;4056;p40"/>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57" name="Google Shape;4057;p40"/>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58" name="Google Shape;4058;p40"/>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59" name="Google Shape;4059;p40"/>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0" name="Google Shape;4060;p40"/>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1" name="Google Shape;4061;p40"/>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2" name="Google Shape;4062;p40"/>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3" name="Google Shape;4063;p40"/>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4" name="Google Shape;4064;p40"/>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5" name="Google Shape;4065;p40"/>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6" name="Google Shape;4066;p40"/>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7" name="Google Shape;4067;p40"/>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8" name="Google Shape;4068;p40"/>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9" name="Google Shape;4069;p40"/>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0" name="Google Shape;4070;p40"/>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1" name="Google Shape;4071;p40"/>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2" name="Google Shape;4072;p40"/>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3" name="Google Shape;4073;p40"/>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4" name="Google Shape;4074;p40"/>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5" name="Google Shape;4075;p40"/>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6" name="Google Shape;4076;p40"/>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7" name="Google Shape;4077;p40"/>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8" name="Google Shape;4078;p40"/>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9" name="Google Shape;4079;p40"/>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0" name="Google Shape;4080;p40"/>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1" name="Google Shape;4081;p40"/>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2" name="Google Shape;4082;p40"/>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3" name="Google Shape;4083;p40"/>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4" name="Google Shape;4084;p40"/>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5" name="Google Shape;4085;p40"/>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6" name="Google Shape;4086;p40"/>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7" name="Google Shape;4087;p40"/>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8" name="Google Shape;4088;p40"/>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9" name="Google Shape;4089;p40"/>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0" name="Google Shape;4090;p40"/>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1" name="Google Shape;4091;p40"/>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2" name="Google Shape;4092;p40"/>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3" name="Google Shape;4093;p40"/>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4" name="Google Shape;4094;p40"/>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5" name="Google Shape;4095;p40"/>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6" name="Google Shape;4096;p40"/>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7" name="Google Shape;4097;p40"/>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8" name="Google Shape;4098;p40"/>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9" name="Google Shape;4099;p40"/>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0" name="Google Shape;4100;p40"/>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1" name="Google Shape;4101;p40"/>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2" name="Google Shape;4102;p40"/>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3" name="Google Shape;4103;p40"/>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4" name="Google Shape;4104;p40"/>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5" name="Google Shape;4105;p40"/>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6" name="Google Shape;4106;p40"/>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7" name="Google Shape;4107;p40"/>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8" name="Google Shape;4108;p40"/>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9" name="Google Shape;4109;p40"/>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0" name="Google Shape;4110;p40"/>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1" name="Google Shape;4111;p40"/>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2" name="Google Shape;4112;p40"/>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3" name="Google Shape;4113;p40"/>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4" name="Google Shape;4114;p40"/>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5" name="Google Shape;4115;p40"/>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6" name="Google Shape;4116;p40"/>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7" name="Google Shape;4117;p40"/>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8" name="Google Shape;4118;p40"/>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9" name="Google Shape;4119;p40"/>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0" name="Google Shape;4120;p40"/>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1" name="Google Shape;4121;p40"/>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2" name="Google Shape;4122;p40"/>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3" name="Google Shape;4123;p40"/>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4" name="Google Shape;4124;p40"/>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5" name="Google Shape;4125;p40"/>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6" name="Google Shape;4126;p40"/>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7" name="Google Shape;4127;p40"/>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8" name="Google Shape;4128;p40"/>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29" name="Google Shape;4129;p40"/>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0" name="Google Shape;4130;p40"/>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1" name="Google Shape;4131;p40"/>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2" name="Google Shape;4132;p40"/>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3" name="Google Shape;4133;p40"/>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4" name="Google Shape;4134;p40"/>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5" name="Google Shape;4135;p40"/>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6" name="Google Shape;4136;p40"/>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7" name="Google Shape;4137;p40"/>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8" name="Google Shape;4138;p40"/>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9" name="Google Shape;4139;p40"/>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0" name="Google Shape;4140;p40"/>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1" name="Google Shape;4141;p40"/>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2" name="Google Shape;4142;p40"/>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3" name="Google Shape;4143;p40"/>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4" name="Google Shape;4144;p40"/>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5" name="Google Shape;4145;p40"/>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6" name="Google Shape;4146;p40"/>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7" name="Google Shape;4147;p40"/>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48" name="Google Shape;4148;p40"/>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149" name="Google Shape;4149;p40"/>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4150" name="Google Shape;4150;p40"/>
          <p:cNvGrpSpPr/>
          <p:nvPr/>
        </p:nvGrpSpPr>
        <p:grpSpPr>
          <a:xfrm>
            <a:off x="-2040904" y="3988723"/>
            <a:ext cx="1872300" cy="2902793"/>
            <a:chOff x="6195941" y="562596"/>
            <a:chExt cx="1872300" cy="2902793"/>
          </a:xfrm>
        </p:grpSpPr>
        <p:grpSp>
          <p:nvGrpSpPr>
            <p:cNvPr id="4151" name="Google Shape;4151;p40"/>
            <p:cNvGrpSpPr/>
            <p:nvPr/>
          </p:nvGrpSpPr>
          <p:grpSpPr>
            <a:xfrm>
              <a:off x="6195941" y="832605"/>
              <a:ext cx="1872300" cy="2632784"/>
              <a:chOff x="-1872716" y="660661"/>
              <a:chExt cx="1872300" cy="1974637"/>
            </a:xfrm>
          </p:grpSpPr>
          <p:sp>
            <p:nvSpPr>
              <p:cNvPr id="4152" name="Google Shape;4152;p40"/>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4153" name="Google Shape;4153;p40"/>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4154" name="Google Shape;4154;p40"/>
            <p:cNvGrpSpPr/>
            <p:nvPr/>
          </p:nvGrpSpPr>
          <p:grpSpPr>
            <a:xfrm>
              <a:off x="6303954" y="562596"/>
              <a:ext cx="540000" cy="540000"/>
              <a:chOff x="6303954" y="562596"/>
              <a:chExt cx="540000" cy="540000"/>
            </a:xfrm>
          </p:grpSpPr>
          <p:sp>
            <p:nvSpPr>
              <p:cNvPr id="4155" name="Google Shape;4155;p40"/>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4156" name="Google Shape;4156;p40"/>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4157" name="Google Shape;4157;p40"/>
          <p:cNvSpPr/>
          <p:nvPr/>
        </p:nvSpPr>
        <p:spPr>
          <a:xfrm>
            <a:off x="7680176" y="3356992"/>
            <a:ext cx="4398731" cy="308038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58" name="Google Shape;4158;p40"/>
          <p:cNvSpPr/>
          <p:nvPr/>
        </p:nvSpPr>
        <p:spPr>
          <a:xfrm>
            <a:off x="0" y="1587"/>
            <a:ext cx="9084317" cy="2539484"/>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59" name="Google Shape;4159;p40"/>
          <p:cNvSpPr txBox="1"/>
          <p:nvPr>
            <p:ph type="title"/>
          </p:nvPr>
        </p:nvSpPr>
        <p:spPr>
          <a:xfrm>
            <a:off x="514800" y="434983"/>
            <a:ext cx="4752600" cy="1255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60" name="Google Shape;4160;p40"/>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61" name="Google Shape;4161;p40"/>
          <p:cNvSpPr txBox="1"/>
          <p:nvPr>
            <p:ph idx="1" type="body"/>
          </p:nvPr>
        </p:nvSpPr>
        <p:spPr>
          <a:xfrm>
            <a:off x="514800" y="3104964"/>
            <a:ext cx="4752600" cy="285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162" name="Google Shape;4162;p40"/>
          <p:cNvGrpSpPr/>
          <p:nvPr/>
        </p:nvGrpSpPr>
        <p:grpSpPr>
          <a:xfrm>
            <a:off x="-2040904" y="871532"/>
            <a:ext cx="1368300" cy="2264171"/>
            <a:chOff x="-1836712" y="2937191"/>
            <a:chExt cx="1368300" cy="2264171"/>
          </a:xfrm>
        </p:grpSpPr>
        <p:pic>
          <p:nvPicPr>
            <p:cNvPr descr="icon_camera_circle.png" id="4163" name="Google Shape;4163;p40"/>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4164" name="Google Shape;4164;p40"/>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4165" name="Google Shape;4165;p40"/>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166" name="Shape 4166"/>
        <p:cNvGrpSpPr/>
        <p:nvPr/>
      </p:nvGrpSpPr>
      <p:grpSpPr>
        <a:xfrm>
          <a:off x="0" y="0"/>
          <a:ext cx="0" cy="0"/>
          <a:chOff x="0" y="0"/>
          <a:chExt cx="0" cy="0"/>
        </a:xfrm>
      </p:grpSpPr>
      <p:sp>
        <p:nvSpPr>
          <p:cNvPr id="4167" name="Google Shape;4167;p41"/>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68" name="Google Shape;4168;p41"/>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69" name="Google Shape;4169;p41"/>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ront cover: Background image">
  <p:cSld name="Front cover: Background image">
    <p:bg>
      <p:bgPr>
        <a:blipFill>
          <a:blip r:embed="rId2">
            <a:alphaModFix/>
          </a:blip>
          <a:stretch>
            <a:fillRect/>
          </a:stretch>
        </a:blipFill>
      </p:bgPr>
    </p:bg>
    <p:spTree>
      <p:nvGrpSpPr>
        <p:cNvPr id="4170" name="Shape 4170"/>
        <p:cNvGrpSpPr/>
        <p:nvPr/>
      </p:nvGrpSpPr>
      <p:grpSpPr>
        <a:xfrm>
          <a:off x="0" y="0"/>
          <a:ext cx="0" cy="0"/>
          <a:chOff x="0" y="0"/>
          <a:chExt cx="0" cy="0"/>
        </a:xfrm>
      </p:grpSpPr>
      <p:sp>
        <p:nvSpPr>
          <p:cNvPr id="4171" name="Google Shape;4171;p42"/>
          <p:cNvSpPr/>
          <p:nvPr/>
        </p:nvSpPr>
        <p:spPr>
          <a:xfrm rot="-5400000">
            <a:off x="3736361" y="-1600801"/>
            <a:ext cx="6858000" cy="100596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72" name="Google Shape;4172;p42"/>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3" name="Google Shape;4173;p42"/>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4" name="Google Shape;4174;p42"/>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4175" name="Google Shape;4175;p42"/>
          <p:cNvGrpSpPr/>
          <p:nvPr/>
        </p:nvGrpSpPr>
        <p:grpSpPr>
          <a:xfrm>
            <a:off x="6961787" y="1092812"/>
            <a:ext cx="2482931" cy="996927"/>
            <a:chOff x="1899" y="899"/>
            <a:chExt cx="4163" cy="1671"/>
          </a:xfrm>
        </p:grpSpPr>
        <p:sp>
          <p:nvSpPr>
            <p:cNvPr id="4176" name="Google Shape;4176;p42"/>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77" name="Google Shape;4177;p42"/>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78" name="Google Shape;4178;p42"/>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79" name="Google Shape;4179;p42"/>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0" name="Google Shape;4180;p42"/>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1" name="Google Shape;4181;p42"/>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2" name="Google Shape;4182;p42"/>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3" name="Google Shape;4183;p42"/>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4" name="Google Shape;4184;p42"/>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5" name="Google Shape;4185;p42"/>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6" name="Google Shape;4186;p42"/>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7" name="Google Shape;4187;p42"/>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8" name="Google Shape;4188;p42"/>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9" name="Google Shape;4189;p42"/>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0" name="Google Shape;4190;p42"/>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1" name="Google Shape;4191;p42"/>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2" name="Google Shape;4192;p42"/>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3" name="Google Shape;4193;p42"/>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4" name="Google Shape;4194;p42"/>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5" name="Google Shape;4195;p42"/>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6" name="Google Shape;4196;p42"/>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7" name="Google Shape;4197;p42"/>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8" name="Google Shape;4198;p42"/>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99" name="Google Shape;4199;p42"/>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0" name="Google Shape;4200;p42"/>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1" name="Google Shape;4201;p42"/>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2" name="Google Shape;4202;p42"/>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3" name="Google Shape;4203;p42"/>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4" name="Google Shape;4204;p42"/>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5" name="Google Shape;4205;p42"/>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6" name="Google Shape;4206;p42"/>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7" name="Google Shape;4207;p42"/>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8" name="Google Shape;4208;p42"/>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9" name="Google Shape;4209;p42"/>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0" name="Google Shape;4210;p42"/>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1" name="Google Shape;4211;p42"/>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2" name="Google Shape;4212;p42"/>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3" name="Google Shape;4213;p42"/>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4" name="Google Shape;4214;p42"/>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5" name="Google Shape;4215;p42"/>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6" name="Google Shape;4216;p42"/>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7" name="Google Shape;4217;p42"/>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8" name="Google Shape;4218;p42"/>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19" name="Google Shape;4219;p42"/>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0" name="Google Shape;4220;p42"/>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1" name="Google Shape;4221;p42"/>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2" name="Google Shape;4222;p42"/>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3" name="Google Shape;4223;p42"/>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4" name="Google Shape;4224;p42"/>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5" name="Google Shape;4225;p42"/>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6" name="Google Shape;4226;p42"/>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7" name="Google Shape;4227;p42"/>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8" name="Google Shape;4228;p42"/>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9" name="Google Shape;4229;p42"/>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0" name="Google Shape;4230;p42"/>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1" name="Google Shape;4231;p42"/>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2" name="Google Shape;4232;p42"/>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3" name="Google Shape;4233;p42"/>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4" name="Google Shape;4234;p42"/>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5" name="Google Shape;4235;p42"/>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6" name="Google Shape;4236;p42"/>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7" name="Google Shape;4237;p42"/>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8" name="Google Shape;4238;p42"/>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9" name="Google Shape;4239;p42"/>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0" name="Google Shape;4240;p42"/>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1" name="Google Shape;4241;p42"/>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2" name="Google Shape;4242;p42"/>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3" name="Google Shape;4243;p42"/>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4" name="Google Shape;4244;p42"/>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5" name="Google Shape;4245;p42"/>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6" name="Google Shape;4246;p42"/>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7" name="Google Shape;4247;p42"/>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8" name="Google Shape;4248;p42"/>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49" name="Google Shape;4249;p42"/>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0" name="Google Shape;4250;p42"/>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1" name="Google Shape;4251;p42"/>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2" name="Google Shape;4252;p42"/>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3" name="Google Shape;4253;p42"/>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4" name="Google Shape;4254;p42"/>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5" name="Google Shape;4255;p42"/>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6" name="Google Shape;4256;p42"/>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7" name="Google Shape;4257;p42"/>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8" name="Google Shape;4258;p42"/>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59" name="Google Shape;4259;p42"/>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0" name="Google Shape;4260;p42"/>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1" name="Google Shape;4261;p42"/>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2" name="Google Shape;4262;p42"/>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3" name="Google Shape;4263;p42"/>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4" name="Google Shape;4264;p42"/>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5" name="Google Shape;4265;p42"/>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6" name="Google Shape;4266;p42"/>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7" name="Google Shape;4267;p42"/>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68" name="Google Shape;4268;p42"/>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269" name="Google Shape;4269;p42"/>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4270" name="Google Shape;4270;p42"/>
          <p:cNvSpPr txBox="1"/>
          <p:nvPr>
            <p:ph type="title"/>
          </p:nvPr>
        </p:nvSpPr>
        <p:spPr>
          <a:xfrm>
            <a:off x="6961787" y="2456475"/>
            <a:ext cx="4624500" cy="19281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71" name="Google Shape;4271;p42"/>
          <p:cNvSpPr txBox="1"/>
          <p:nvPr>
            <p:ph idx="1" type="body"/>
          </p:nvPr>
        </p:nvSpPr>
        <p:spPr>
          <a:xfrm>
            <a:off x="6961787" y="4720790"/>
            <a:ext cx="4624500" cy="703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sz="2000">
                <a:solidFill>
                  <a:schemeClr val="lt1"/>
                </a:solidFill>
              </a:defRPr>
            </a:lvl1pPr>
            <a:lvl2pPr indent="-228600" lvl="1" marL="914400" algn="l">
              <a:lnSpc>
                <a:spcPct val="90000"/>
              </a:lnSpc>
              <a:spcBef>
                <a:spcPts val="400"/>
              </a:spcBef>
              <a:spcAft>
                <a:spcPts val="0"/>
              </a:spcAft>
              <a:buClr>
                <a:schemeClr val="lt1"/>
              </a:buClr>
              <a:buSzPts val="1800"/>
              <a:buNone/>
              <a:defRPr sz="1800">
                <a:solidFill>
                  <a:schemeClr val="lt1"/>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72" name="Google Shape;4272;p42"/>
          <p:cNvSpPr/>
          <p:nvPr/>
        </p:nvSpPr>
        <p:spPr>
          <a:xfrm>
            <a:off x="-2330633" y="180542"/>
            <a:ext cx="8883038" cy="6220711"/>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4273" name="Google Shape;4273;p42"/>
          <p:cNvPicPr preferRelativeResize="0"/>
          <p:nvPr/>
        </p:nvPicPr>
        <p:blipFill rotWithShape="1">
          <a:blip r:embed="rId3">
            <a:alphaModFix/>
          </a:blip>
          <a:srcRect b="0" l="0" r="0" t="0"/>
          <a:stretch/>
        </p:blipFill>
        <p:spPr>
          <a:xfrm>
            <a:off x="10174590" y="1236568"/>
            <a:ext cx="1620179" cy="821234"/>
          </a:xfrm>
          <a:prstGeom prst="rect">
            <a:avLst/>
          </a:prstGeom>
          <a:noFill/>
          <a:ln>
            <a:noFill/>
          </a:ln>
        </p:spPr>
      </p:pic>
      <p:grpSp>
        <p:nvGrpSpPr>
          <p:cNvPr id="4274" name="Google Shape;4274;p42"/>
          <p:cNvGrpSpPr/>
          <p:nvPr/>
        </p:nvGrpSpPr>
        <p:grpSpPr>
          <a:xfrm>
            <a:off x="-2040904" y="871532"/>
            <a:ext cx="1368300" cy="2264171"/>
            <a:chOff x="-1836712" y="2937191"/>
            <a:chExt cx="1368300" cy="2264171"/>
          </a:xfrm>
        </p:grpSpPr>
        <p:pic>
          <p:nvPicPr>
            <p:cNvPr descr="icon_camera_circle.png" id="4275" name="Google Shape;4275;p42"/>
            <p:cNvPicPr preferRelativeResize="0"/>
            <p:nvPr/>
          </p:nvPicPr>
          <p:blipFill rotWithShape="1">
            <a:blip r:embed="rId4">
              <a:alphaModFix/>
            </a:blip>
            <a:srcRect b="0" l="0" r="0" t="0"/>
            <a:stretch/>
          </p:blipFill>
          <p:spPr>
            <a:xfrm>
              <a:off x="-1728699" y="2937191"/>
              <a:ext cx="640111" cy="640111"/>
            </a:xfrm>
            <a:prstGeom prst="rect">
              <a:avLst/>
            </a:prstGeom>
            <a:noFill/>
            <a:ln>
              <a:noFill/>
            </a:ln>
          </p:spPr>
        </p:pic>
        <p:sp>
          <p:nvSpPr>
            <p:cNvPr id="4276" name="Google Shape;4276;p42"/>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4277" name="Google Shape;4277;p42"/>
            <p:cNvPicPr preferRelativeResize="0"/>
            <p:nvPr/>
          </p:nvPicPr>
          <p:blipFill rotWithShape="1">
            <a:blip r:embed="rId5">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72"/>
                                        </p:tgtEl>
                                        <p:attrNameLst>
                                          <p:attrName>style.visibility</p:attrName>
                                        </p:attrNameLst>
                                      </p:cBhvr>
                                      <p:to>
                                        <p:strVal val="visible"/>
                                      </p:to>
                                    </p:set>
                                    <p:animEffect filter="fade" transition="in">
                                      <p:cBhvr>
                                        <p:cTn dur="500"/>
                                        <p:tgtEl>
                                          <p:spTgt spid="427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175"/>
                                        </p:tgtEl>
                                        <p:attrNameLst>
                                          <p:attrName>style.visibility</p:attrName>
                                        </p:attrNameLst>
                                      </p:cBhvr>
                                      <p:to>
                                        <p:strVal val="visible"/>
                                      </p:to>
                                    </p:set>
                                    <p:animEffect filter="fade" transition="in">
                                      <p:cBhvr>
                                        <p:cTn dur="500"/>
                                        <p:tgtEl>
                                          <p:spTgt spid="4175"/>
                                        </p:tgtEl>
                                      </p:cBhvr>
                                    </p:animEffect>
                                  </p:childTnLst>
                                </p:cTn>
                              </p:par>
                              <p:par>
                                <p:cTn fill="hold" nodeType="withEffect" presetClass="entr" presetID="10" presetSubtype="0">
                                  <p:stCondLst>
                                    <p:cond delay="0"/>
                                  </p:stCondLst>
                                  <p:childTnLst>
                                    <p:set>
                                      <p:cBhvr>
                                        <p:cTn dur="1" fill="hold">
                                          <p:stCondLst>
                                            <p:cond delay="0"/>
                                          </p:stCondLst>
                                        </p:cTn>
                                        <p:tgtEl>
                                          <p:spTgt spid="4270"/>
                                        </p:tgtEl>
                                        <p:attrNameLst>
                                          <p:attrName>style.visibility</p:attrName>
                                        </p:attrNameLst>
                                      </p:cBhvr>
                                      <p:to>
                                        <p:strVal val="visible"/>
                                      </p:to>
                                    </p:set>
                                    <p:animEffect filter="fade" transition="in">
                                      <p:cBhvr>
                                        <p:cTn dur="500"/>
                                        <p:tgtEl>
                                          <p:spTgt spid="4270"/>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0" st="0"/>
                                            </p:txEl>
                                          </p:spTgt>
                                        </p:tgtEl>
                                        <p:attrNameLst>
                                          <p:attrName>style.visibility</p:attrName>
                                        </p:attrNameLst>
                                      </p:cBhvr>
                                      <p:to>
                                        <p:strVal val="visible"/>
                                      </p:to>
                                    </p:set>
                                    <p:animEffect filter="fade" transition="in">
                                      <p:cBhvr>
                                        <p:cTn dur="500"/>
                                        <p:tgtEl>
                                          <p:spTgt spid="427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1" st="1"/>
                                            </p:txEl>
                                          </p:spTgt>
                                        </p:tgtEl>
                                        <p:attrNameLst>
                                          <p:attrName>style.visibility</p:attrName>
                                        </p:attrNameLst>
                                      </p:cBhvr>
                                      <p:to>
                                        <p:strVal val="visible"/>
                                      </p:to>
                                    </p:set>
                                    <p:animEffect filter="fade" transition="in">
                                      <p:cBhvr>
                                        <p:cTn dur="500"/>
                                        <p:tgtEl>
                                          <p:spTgt spid="427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2" st="2"/>
                                            </p:txEl>
                                          </p:spTgt>
                                        </p:tgtEl>
                                        <p:attrNameLst>
                                          <p:attrName>style.visibility</p:attrName>
                                        </p:attrNameLst>
                                      </p:cBhvr>
                                      <p:to>
                                        <p:strVal val="visible"/>
                                      </p:to>
                                    </p:set>
                                    <p:animEffect filter="fade" transition="in">
                                      <p:cBhvr>
                                        <p:cTn dur="500"/>
                                        <p:tgtEl>
                                          <p:spTgt spid="427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3" st="3"/>
                                            </p:txEl>
                                          </p:spTgt>
                                        </p:tgtEl>
                                        <p:attrNameLst>
                                          <p:attrName>style.visibility</p:attrName>
                                        </p:attrNameLst>
                                      </p:cBhvr>
                                      <p:to>
                                        <p:strVal val="visible"/>
                                      </p:to>
                                    </p:set>
                                    <p:animEffect filter="fade" transition="in">
                                      <p:cBhvr>
                                        <p:cTn dur="500"/>
                                        <p:tgtEl>
                                          <p:spTgt spid="427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4" st="4"/>
                                            </p:txEl>
                                          </p:spTgt>
                                        </p:tgtEl>
                                        <p:attrNameLst>
                                          <p:attrName>style.visibility</p:attrName>
                                        </p:attrNameLst>
                                      </p:cBhvr>
                                      <p:to>
                                        <p:strVal val="visible"/>
                                      </p:to>
                                    </p:set>
                                    <p:animEffect filter="fade" transition="in">
                                      <p:cBhvr>
                                        <p:cTn dur="500"/>
                                        <p:tgtEl>
                                          <p:spTgt spid="427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5" st="5"/>
                                            </p:txEl>
                                          </p:spTgt>
                                        </p:tgtEl>
                                        <p:attrNameLst>
                                          <p:attrName>style.visibility</p:attrName>
                                        </p:attrNameLst>
                                      </p:cBhvr>
                                      <p:to>
                                        <p:strVal val="visible"/>
                                      </p:to>
                                    </p:set>
                                    <p:animEffect filter="fade" transition="in">
                                      <p:cBhvr>
                                        <p:cTn dur="500"/>
                                        <p:tgtEl>
                                          <p:spTgt spid="427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6" st="6"/>
                                            </p:txEl>
                                          </p:spTgt>
                                        </p:tgtEl>
                                        <p:attrNameLst>
                                          <p:attrName>style.visibility</p:attrName>
                                        </p:attrNameLst>
                                      </p:cBhvr>
                                      <p:to>
                                        <p:strVal val="visible"/>
                                      </p:to>
                                    </p:set>
                                    <p:animEffect filter="fade" transition="in">
                                      <p:cBhvr>
                                        <p:cTn dur="500"/>
                                        <p:tgtEl>
                                          <p:spTgt spid="427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7" st="7"/>
                                            </p:txEl>
                                          </p:spTgt>
                                        </p:tgtEl>
                                        <p:attrNameLst>
                                          <p:attrName>style.visibility</p:attrName>
                                        </p:attrNameLst>
                                      </p:cBhvr>
                                      <p:to>
                                        <p:strVal val="visible"/>
                                      </p:to>
                                    </p:set>
                                    <p:animEffect filter="fade" transition="in">
                                      <p:cBhvr>
                                        <p:cTn dur="500"/>
                                        <p:tgtEl>
                                          <p:spTgt spid="427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4271">
                                            <p:txEl>
                                              <p:pRg end="8" st="8"/>
                                            </p:txEl>
                                          </p:spTgt>
                                        </p:tgtEl>
                                        <p:attrNameLst>
                                          <p:attrName>style.visibility</p:attrName>
                                        </p:attrNameLst>
                                      </p:cBhvr>
                                      <p:to>
                                        <p:strVal val="visible"/>
                                      </p:to>
                                    </p:set>
                                    <p:animEffect filter="fade" transition="in">
                                      <p:cBhvr>
                                        <p:cTn dur="500"/>
                                        <p:tgtEl>
                                          <p:spTgt spid="4271">
                                            <p:txEl>
                                              <p:pRg end="8" st="8"/>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273"/>
                                        </p:tgtEl>
                                        <p:attrNameLst>
                                          <p:attrName>style.visibility</p:attrName>
                                        </p:attrNameLst>
                                      </p:cBhvr>
                                      <p:to>
                                        <p:strVal val="visible"/>
                                      </p:to>
                                    </p:set>
                                    <p:animEffect filter="fade" transition="in">
                                      <p:cBhvr>
                                        <p:cTn dur="1000"/>
                                        <p:tgtEl>
                                          <p:spTgt spid="4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Front cover: Colour">
  <p:cSld name="Front cover: Colour">
    <p:bg>
      <p:bgPr>
        <a:solidFill>
          <a:schemeClr val="dk2"/>
        </a:solidFill>
      </p:bgPr>
    </p:bg>
    <p:spTree>
      <p:nvGrpSpPr>
        <p:cNvPr id="4278" name="Shape 4278"/>
        <p:cNvGrpSpPr/>
        <p:nvPr/>
      </p:nvGrpSpPr>
      <p:grpSpPr>
        <a:xfrm>
          <a:off x="0" y="0"/>
          <a:ext cx="0" cy="0"/>
          <a:chOff x="0" y="0"/>
          <a:chExt cx="0" cy="0"/>
        </a:xfrm>
      </p:grpSpPr>
      <p:sp>
        <p:nvSpPr>
          <p:cNvPr id="4279" name="Google Shape;4279;p43"/>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80" name="Google Shape;4280;p43"/>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81" name="Google Shape;4281;p43"/>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4282" name="Google Shape;4282;p43"/>
          <p:cNvGrpSpPr/>
          <p:nvPr/>
        </p:nvGrpSpPr>
        <p:grpSpPr>
          <a:xfrm>
            <a:off x="6961787" y="1092812"/>
            <a:ext cx="2482931" cy="996927"/>
            <a:chOff x="1899" y="899"/>
            <a:chExt cx="4163" cy="1671"/>
          </a:xfrm>
        </p:grpSpPr>
        <p:sp>
          <p:nvSpPr>
            <p:cNvPr id="4283" name="Google Shape;4283;p43"/>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4" name="Google Shape;4284;p43"/>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5" name="Google Shape;4285;p43"/>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6" name="Google Shape;4286;p43"/>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7" name="Google Shape;4287;p43"/>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8" name="Google Shape;4288;p43"/>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9" name="Google Shape;4289;p43"/>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0" name="Google Shape;4290;p43"/>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1" name="Google Shape;4291;p43"/>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2" name="Google Shape;4292;p43"/>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3" name="Google Shape;4293;p43"/>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4" name="Google Shape;4294;p43"/>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5" name="Google Shape;4295;p43"/>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6" name="Google Shape;4296;p43"/>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7" name="Google Shape;4297;p43"/>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8" name="Google Shape;4298;p43"/>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9" name="Google Shape;4299;p43"/>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0" name="Google Shape;4300;p43"/>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1" name="Google Shape;4301;p43"/>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2" name="Google Shape;4302;p43"/>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3" name="Google Shape;4303;p43"/>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4" name="Google Shape;4304;p43"/>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5" name="Google Shape;4305;p43"/>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6" name="Google Shape;4306;p43"/>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7" name="Google Shape;4307;p43"/>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8" name="Google Shape;4308;p43"/>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09" name="Google Shape;4309;p43"/>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0" name="Google Shape;4310;p43"/>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1" name="Google Shape;4311;p43"/>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2" name="Google Shape;4312;p43"/>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3" name="Google Shape;4313;p43"/>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4" name="Google Shape;4314;p43"/>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5" name="Google Shape;4315;p43"/>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6" name="Google Shape;4316;p43"/>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7" name="Google Shape;4317;p43"/>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8" name="Google Shape;4318;p43"/>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19" name="Google Shape;4319;p43"/>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0" name="Google Shape;4320;p43"/>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1" name="Google Shape;4321;p43"/>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2" name="Google Shape;4322;p43"/>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3" name="Google Shape;4323;p43"/>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4" name="Google Shape;4324;p43"/>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5" name="Google Shape;4325;p43"/>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6" name="Google Shape;4326;p43"/>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7" name="Google Shape;4327;p43"/>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8" name="Google Shape;4328;p43"/>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9" name="Google Shape;4329;p43"/>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0" name="Google Shape;4330;p43"/>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1" name="Google Shape;4331;p43"/>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2" name="Google Shape;4332;p43"/>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3" name="Google Shape;4333;p43"/>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4" name="Google Shape;4334;p43"/>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5" name="Google Shape;4335;p43"/>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6" name="Google Shape;4336;p43"/>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7" name="Google Shape;4337;p43"/>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8" name="Google Shape;4338;p43"/>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39" name="Google Shape;4339;p43"/>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0" name="Google Shape;4340;p43"/>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1" name="Google Shape;4341;p43"/>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2" name="Google Shape;4342;p43"/>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3" name="Google Shape;4343;p43"/>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4" name="Google Shape;4344;p43"/>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5" name="Google Shape;4345;p43"/>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6" name="Google Shape;4346;p43"/>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7" name="Google Shape;4347;p43"/>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8" name="Google Shape;4348;p43"/>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49" name="Google Shape;4349;p43"/>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0" name="Google Shape;4350;p43"/>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1" name="Google Shape;4351;p43"/>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2" name="Google Shape;4352;p43"/>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3" name="Google Shape;4353;p43"/>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4" name="Google Shape;4354;p43"/>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5" name="Google Shape;4355;p43"/>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6" name="Google Shape;4356;p43"/>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7" name="Google Shape;4357;p43"/>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8" name="Google Shape;4358;p43"/>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9" name="Google Shape;4359;p43"/>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0" name="Google Shape;4360;p43"/>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1" name="Google Shape;4361;p43"/>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2" name="Google Shape;4362;p43"/>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3" name="Google Shape;4363;p43"/>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4" name="Google Shape;4364;p43"/>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5" name="Google Shape;4365;p43"/>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6" name="Google Shape;4366;p43"/>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7" name="Google Shape;4367;p43"/>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8" name="Google Shape;4368;p43"/>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9" name="Google Shape;4369;p43"/>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70" name="Google Shape;4370;p43"/>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71" name="Google Shape;4371;p43"/>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72" name="Google Shape;4372;p43"/>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73" name="Google Shape;4373;p43"/>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74" name="Google Shape;4374;p43"/>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75" name="Google Shape;4375;p43"/>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376" name="Google Shape;4376;p43"/>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sp>
        <p:nvSpPr>
          <p:cNvPr id="4377" name="Google Shape;4377;p43"/>
          <p:cNvSpPr txBox="1"/>
          <p:nvPr>
            <p:ph type="title"/>
          </p:nvPr>
        </p:nvSpPr>
        <p:spPr>
          <a:xfrm>
            <a:off x="6961787" y="2456475"/>
            <a:ext cx="4624500" cy="19281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78" name="Google Shape;4378;p43"/>
          <p:cNvSpPr txBox="1"/>
          <p:nvPr>
            <p:ph idx="1" type="body"/>
          </p:nvPr>
        </p:nvSpPr>
        <p:spPr>
          <a:xfrm>
            <a:off x="6961787" y="4720790"/>
            <a:ext cx="4624500" cy="703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sz="2000">
                <a:solidFill>
                  <a:schemeClr val="lt1"/>
                </a:solidFill>
              </a:defRPr>
            </a:lvl1pPr>
            <a:lvl2pPr indent="-228600" lvl="1" marL="914400" algn="l">
              <a:lnSpc>
                <a:spcPct val="90000"/>
              </a:lnSpc>
              <a:spcBef>
                <a:spcPts val="400"/>
              </a:spcBef>
              <a:spcAft>
                <a:spcPts val="0"/>
              </a:spcAft>
              <a:buClr>
                <a:schemeClr val="lt1"/>
              </a:buClr>
              <a:buSzPts val="1800"/>
              <a:buNone/>
              <a:defRPr sz="1800">
                <a:solidFill>
                  <a:schemeClr val="lt1"/>
                </a:solidFill>
              </a:defRPr>
            </a:lvl2pPr>
            <a:lvl3pPr indent="-342900" lvl="2" marL="1371600" algn="l">
              <a:lnSpc>
                <a:spcPct val="90000"/>
              </a:lnSpc>
              <a:spcBef>
                <a:spcPts val="400"/>
              </a:spcBef>
              <a:spcAft>
                <a:spcPts val="0"/>
              </a:spcAft>
              <a:buSzPts val="1800"/>
              <a:buChar char="•"/>
              <a:defRPr>
                <a:solidFill>
                  <a:srgbClr val="FF0000"/>
                </a:solidFill>
              </a:defRPr>
            </a:lvl3pPr>
            <a:lvl4pPr indent="-330200" lvl="3" marL="1828800" algn="l">
              <a:lnSpc>
                <a:spcPct val="90000"/>
              </a:lnSpc>
              <a:spcBef>
                <a:spcPts val="400"/>
              </a:spcBef>
              <a:spcAft>
                <a:spcPts val="0"/>
              </a:spcAft>
              <a:buSzPts val="1600"/>
              <a:buChar char="•"/>
              <a:defRPr>
                <a:solidFill>
                  <a:srgbClr val="FF0000"/>
                </a:solidFill>
              </a:defRPr>
            </a:lvl4pPr>
            <a:lvl5pPr indent="-228600" lvl="4" marL="2286000" algn="l">
              <a:lnSpc>
                <a:spcPct val="90000"/>
              </a:lnSpc>
              <a:spcBef>
                <a:spcPts val="800"/>
              </a:spcBef>
              <a:spcAft>
                <a:spcPts val="0"/>
              </a:spcAft>
              <a:buClr>
                <a:srgbClr val="FF0000"/>
              </a:buClr>
              <a:buSzPts val="2000"/>
              <a:buNone/>
              <a:defRPr>
                <a:solidFill>
                  <a:srgbClr val="FF0000"/>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79" name="Google Shape;4379;p43"/>
          <p:cNvSpPr/>
          <p:nvPr/>
        </p:nvSpPr>
        <p:spPr>
          <a:xfrm>
            <a:off x="-2330633" y="180542"/>
            <a:ext cx="8883038" cy="6220711"/>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4380" name="Google Shape;4380;p43"/>
          <p:cNvPicPr preferRelativeResize="0"/>
          <p:nvPr/>
        </p:nvPicPr>
        <p:blipFill rotWithShape="1">
          <a:blip r:embed="rId2">
            <a:alphaModFix/>
          </a:blip>
          <a:srcRect b="0" l="0" r="0" t="0"/>
          <a:stretch/>
        </p:blipFill>
        <p:spPr>
          <a:xfrm>
            <a:off x="10174590" y="1236568"/>
            <a:ext cx="1620179" cy="821234"/>
          </a:xfrm>
          <a:prstGeom prst="rect">
            <a:avLst/>
          </a:prstGeom>
          <a:noFill/>
          <a:ln>
            <a:noFill/>
          </a:ln>
        </p:spPr>
      </p:pic>
      <p:grpSp>
        <p:nvGrpSpPr>
          <p:cNvPr id="4381" name="Google Shape;4381;p43"/>
          <p:cNvGrpSpPr/>
          <p:nvPr/>
        </p:nvGrpSpPr>
        <p:grpSpPr>
          <a:xfrm>
            <a:off x="-1932891" y="195833"/>
            <a:ext cx="1368300" cy="2725739"/>
            <a:chOff x="-1555624" y="1196393"/>
            <a:chExt cx="1368300" cy="2725739"/>
          </a:xfrm>
        </p:grpSpPr>
        <p:grpSp>
          <p:nvGrpSpPr>
            <p:cNvPr id="4382" name="Google Shape;4382;p43"/>
            <p:cNvGrpSpPr/>
            <p:nvPr/>
          </p:nvGrpSpPr>
          <p:grpSpPr>
            <a:xfrm>
              <a:off x="-1555624" y="1488707"/>
              <a:ext cx="1368300" cy="2433425"/>
              <a:chOff x="-1836712" y="3275837"/>
              <a:chExt cx="1368300" cy="2433425"/>
            </a:xfrm>
          </p:grpSpPr>
          <p:sp>
            <p:nvSpPr>
              <p:cNvPr id="4383" name="Google Shape;4383;p43"/>
              <p:cNvSpPr txBox="1"/>
              <p:nvPr/>
            </p:nvSpPr>
            <p:spPr>
              <a:xfrm>
                <a:off x="-1836712" y="3677962"/>
                <a:ext cx="1368300" cy="2031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background 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&gt;Solid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&gt;Colour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&gt;choose a colour from the top line of the colour palette. Avoid setting the background colour the same as your font colour.</a:t>
                </a:r>
                <a:endParaRPr b="0" i="0" sz="1400" u="none" cap="none" strike="noStrike">
                  <a:solidFill>
                    <a:srgbClr val="000000"/>
                  </a:solidFill>
                  <a:latin typeface="Arial"/>
                  <a:ea typeface="Arial"/>
                  <a:cs typeface="Arial"/>
                  <a:sym typeface="Arial"/>
                </a:endParaRPr>
              </a:p>
            </p:txBody>
          </p:sp>
          <p:pic>
            <p:nvPicPr>
              <p:cNvPr descr="icon_information-white.png" id="4384" name="Google Shape;4384;p43"/>
              <p:cNvPicPr preferRelativeResize="0"/>
              <p:nvPr/>
            </p:nvPicPr>
            <p:blipFill rotWithShape="1">
              <a:blip r:embed="rId3">
                <a:alphaModFix/>
              </a:blip>
              <a:srcRect b="0" l="0" r="0" t="0"/>
              <a:stretch/>
            </p:blipFill>
            <p:spPr>
              <a:xfrm>
                <a:off x="-1728699" y="3275837"/>
                <a:ext cx="121592" cy="320113"/>
              </a:xfrm>
              <a:prstGeom prst="rect">
                <a:avLst/>
              </a:prstGeom>
              <a:noFill/>
              <a:ln>
                <a:noFill/>
              </a:ln>
            </p:spPr>
          </p:pic>
        </p:grpSp>
        <p:pic>
          <p:nvPicPr>
            <p:cNvPr descr="fill.png" id="4385" name="Google Shape;4385;p43"/>
            <p:cNvPicPr preferRelativeResize="0"/>
            <p:nvPr/>
          </p:nvPicPr>
          <p:blipFill rotWithShape="1">
            <a:blip r:embed="rId4">
              <a:alphaModFix/>
            </a:blip>
            <a:srcRect b="0" l="0" r="0" t="0"/>
            <a:stretch/>
          </p:blipFill>
          <p:spPr>
            <a:xfrm>
              <a:off x="-1368152" y="1304800"/>
              <a:ext cx="324000" cy="324000"/>
            </a:xfrm>
            <a:prstGeom prst="rect">
              <a:avLst/>
            </a:prstGeom>
            <a:noFill/>
            <a:ln>
              <a:noFill/>
            </a:ln>
          </p:spPr>
        </p:pic>
        <p:sp>
          <p:nvSpPr>
            <p:cNvPr id="4386" name="Google Shape;4386;p43"/>
            <p:cNvSpPr/>
            <p:nvPr/>
          </p:nvSpPr>
          <p:spPr>
            <a:xfrm>
              <a:off x="-1473415" y="1196393"/>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79"/>
                                        </p:tgtEl>
                                        <p:attrNameLst>
                                          <p:attrName>style.visibility</p:attrName>
                                        </p:attrNameLst>
                                      </p:cBhvr>
                                      <p:to>
                                        <p:strVal val="visible"/>
                                      </p:to>
                                    </p:set>
                                    <p:animEffect filter="fade" transition="in">
                                      <p:cBhvr>
                                        <p:cTn dur="500"/>
                                        <p:tgtEl>
                                          <p:spTgt spid="4379"/>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282"/>
                                        </p:tgtEl>
                                        <p:attrNameLst>
                                          <p:attrName>style.visibility</p:attrName>
                                        </p:attrNameLst>
                                      </p:cBhvr>
                                      <p:to>
                                        <p:strVal val="visible"/>
                                      </p:to>
                                    </p:set>
                                    <p:animEffect filter="fade" transition="in">
                                      <p:cBhvr>
                                        <p:cTn dur="500"/>
                                        <p:tgtEl>
                                          <p:spTgt spid="4282"/>
                                        </p:tgtEl>
                                      </p:cBhvr>
                                    </p:animEffect>
                                  </p:childTnLst>
                                </p:cTn>
                              </p:par>
                              <p:par>
                                <p:cTn fill="hold" nodeType="withEffect" presetClass="entr" presetID="10" presetSubtype="0">
                                  <p:stCondLst>
                                    <p:cond delay="0"/>
                                  </p:stCondLst>
                                  <p:childTnLst>
                                    <p:set>
                                      <p:cBhvr>
                                        <p:cTn dur="1" fill="hold">
                                          <p:stCondLst>
                                            <p:cond delay="0"/>
                                          </p:stCondLst>
                                        </p:cTn>
                                        <p:tgtEl>
                                          <p:spTgt spid="4377"/>
                                        </p:tgtEl>
                                        <p:attrNameLst>
                                          <p:attrName>style.visibility</p:attrName>
                                        </p:attrNameLst>
                                      </p:cBhvr>
                                      <p:to>
                                        <p:strVal val="visible"/>
                                      </p:to>
                                    </p:set>
                                    <p:animEffect filter="fade" transition="in">
                                      <p:cBhvr>
                                        <p:cTn dur="500"/>
                                        <p:tgtEl>
                                          <p:spTgt spid="4377"/>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0" st="0"/>
                                            </p:txEl>
                                          </p:spTgt>
                                        </p:tgtEl>
                                        <p:attrNameLst>
                                          <p:attrName>style.visibility</p:attrName>
                                        </p:attrNameLst>
                                      </p:cBhvr>
                                      <p:to>
                                        <p:strVal val="visible"/>
                                      </p:to>
                                    </p:set>
                                    <p:animEffect filter="fade" transition="in">
                                      <p:cBhvr>
                                        <p:cTn dur="500"/>
                                        <p:tgtEl>
                                          <p:spTgt spid="4378">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1" st="1"/>
                                            </p:txEl>
                                          </p:spTgt>
                                        </p:tgtEl>
                                        <p:attrNameLst>
                                          <p:attrName>style.visibility</p:attrName>
                                        </p:attrNameLst>
                                      </p:cBhvr>
                                      <p:to>
                                        <p:strVal val="visible"/>
                                      </p:to>
                                    </p:set>
                                    <p:animEffect filter="fade" transition="in">
                                      <p:cBhvr>
                                        <p:cTn dur="500"/>
                                        <p:tgtEl>
                                          <p:spTgt spid="437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2" st="2"/>
                                            </p:txEl>
                                          </p:spTgt>
                                        </p:tgtEl>
                                        <p:attrNameLst>
                                          <p:attrName>style.visibility</p:attrName>
                                        </p:attrNameLst>
                                      </p:cBhvr>
                                      <p:to>
                                        <p:strVal val="visible"/>
                                      </p:to>
                                    </p:set>
                                    <p:animEffect filter="fade" transition="in">
                                      <p:cBhvr>
                                        <p:cTn dur="500"/>
                                        <p:tgtEl>
                                          <p:spTgt spid="4378">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3" st="3"/>
                                            </p:txEl>
                                          </p:spTgt>
                                        </p:tgtEl>
                                        <p:attrNameLst>
                                          <p:attrName>style.visibility</p:attrName>
                                        </p:attrNameLst>
                                      </p:cBhvr>
                                      <p:to>
                                        <p:strVal val="visible"/>
                                      </p:to>
                                    </p:set>
                                    <p:animEffect filter="fade" transition="in">
                                      <p:cBhvr>
                                        <p:cTn dur="500"/>
                                        <p:tgtEl>
                                          <p:spTgt spid="4378">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4" st="4"/>
                                            </p:txEl>
                                          </p:spTgt>
                                        </p:tgtEl>
                                        <p:attrNameLst>
                                          <p:attrName>style.visibility</p:attrName>
                                        </p:attrNameLst>
                                      </p:cBhvr>
                                      <p:to>
                                        <p:strVal val="visible"/>
                                      </p:to>
                                    </p:set>
                                    <p:animEffect filter="fade" transition="in">
                                      <p:cBhvr>
                                        <p:cTn dur="500"/>
                                        <p:tgtEl>
                                          <p:spTgt spid="4378">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5" st="5"/>
                                            </p:txEl>
                                          </p:spTgt>
                                        </p:tgtEl>
                                        <p:attrNameLst>
                                          <p:attrName>style.visibility</p:attrName>
                                        </p:attrNameLst>
                                      </p:cBhvr>
                                      <p:to>
                                        <p:strVal val="visible"/>
                                      </p:to>
                                    </p:set>
                                    <p:animEffect filter="fade" transition="in">
                                      <p:cBhvr>
                                        <p:cTn dur="500"/>
                                        <p:tgtEl>
                                          <p:spTgt spid="4378">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6" st="6"/>
                                            </p:txEl>
                                          </p:spTgt>
                                        </p:tgtEl>
                                        <p:attrNameLst>
                                          <p:attrName>style.visibility</p:attrName>
                                        </p:attrNameLst>
                                      </p:cBhvr>
                                      <p:to>
                                        <p:strVal val="visible"/>
                                      </p:to>
                                    </p:set>
                                    <p:animEffect filter="fade" transition="in">
                                      <p:cBhvr>
                                        <p:cTn dur="500"/>
                                        <p:tgtEl>
                                          <p:spTgt spid="4378">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7" st="7"/>
                                            </p:txEl>
                                          </p:spTgt>
                                        </p:tgtEl>
                                        <p:attrNameLst>
                                          <p:attrName>style.visibility</p:attrName>
                                        </p:attrNameLst>
                                      </p:cBhvr>
                                      <p:to>
                                        <p:strVal val="visible"/>
                                      </p:to>
                                    </p:set>
                                    <p:animEffect filter="fade" transition="in">
                                      <p:cBhvr>
                                        <p:cTn dur="500"/>
                                        <p:tgtEl>
                                          <p:spTgt spid="4378">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78">
                                            <p:txEl>
                                              <p:pRg end="8" st="8"/>
                                            </p:txEl>
                                          </p:spTgt>
                                        </p:tgtEl>
                                        <p:attrNameLst>
                                          <p:attrName>style.visibility</p:attrName>
                                        </p:attrNameLst>
                                      </p:cBhvr>
                                      <p:to>
                                        <p:strVal val="visible"/>
                                      </p:to>
                                    </p:set>
                                    <p:animEffect filter="fade" transition="in">
                                      <p:cBhvr>
                                        <p:cTn dur="500"/>
                                        <p:tgtEl>
                                          <p:spTgt spid="4378">
                                            <p:txEl>
                                              <p:pRg end="8" st="8"/>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380"/>
                                        </p:tgtEl>
                                        <p:attrNameLst>
                                          <p:attrName>style.visibility</p:attrName>
                                        </p:attrNameLst>
                                      </p:cBhvr>
                                      <p:to>
                                        <p:strVal val="visible"/>
                                      </p:to>
                                    </p:set>
                                    <p:animEffect filter="fade" transition="in">
                                      <p:cBhvr>
                                        <p:cTn dur="1000"/>
                                        <p:tgtEl>
                                          <p:spTgt spid="43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Dark Blue">
  <p:cSld name="Title, full image and content: Dark Blue">
    <p:bg>
      <p:bgPr>
        <a:blipFill>
          <a:blip r:embed="rId2">
            <a:alphaModFix/>
          </a:blip>
          <a:stretch>
            <a:fillRect/>
          </a:stretch>
        </a:blipFill>
      </p:bgPr>
    </p:bg>
    <p:spTree>
      <p:nvGrpSpPr>
        <p:cNvPr id="4387" name="Shape 4387"/>
        <p:cNvGrpSpPr/>
        <p:nvPr/>
      </p:nvGrpSpPr>
      <p:grpSpPr>
        <a:xfrm>
          <a:off x="0" y="0"/>
          <a:ext cx="0" cy="0"/>
          <a:chOff x="0" y="0"/>
          <a:chExt cx="0" cy="0"/>
        </a:xfrm>
      </p:grpSpPr>
      <p:sp>
        <p:nvSpPr>
          <p:cNvPr id="4388" name="Google Shape;4388;p44"/>
          <p:cNvSpPr/>
          <p:nvPr/>
        </p:nvSpPr>
        <p:spPr>
          <a:xfrm flipH="1" rot="5400000">
            <a:off x="699238" y="-699003"/>
            <a:ext cx="6858000" cy="82560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89" name="Google Shape;4389;p44"/>
          <p:cNvSpPr/>
          <p:nvPr/>
        </p:nvSpPr>
        <p:spPr>
          <a:xfrm flipH="1" rot="10800000">
            <a:off x="0" y="-78"/>
            <a:ext cx="12192000" cy="20397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90" name="Google Shape;4390;p44"/>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91" name="Google Shape;4391;p44"/>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4392" name="Google Shape;4392;p44"/>
          <p:cNvGrpSpPr/>
          <p:nvPr/>
        </p:nvGrpSpPr>
        <p:grpSpPr>
          <a:xfrm>
            <a:off x="10553375" y="296652"/>
            <a:ext cx="1194613" cy="479652"/>
            <a:chOff x="1899" y="899"/>
            <a:chExt cx="4163" cy="1671"/>
          </a:xfrm>
        </p:grpSpPr>
        <p:sp>
          <p:nvSpPr>
            <p:cNvPr id="4393" name="Google Shape;4393;p44"/>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94" name="Google Shape;4394;p44"/>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95" name="Google Shape;4395;p44"/>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96" name="Google Shape;4396;p44"/>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97" name="Google Shape;4397;p44"/>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98" name="Google Shape;4398;p44"/>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99" name="Google Shape;4399;p44"/>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0" name="Google Shape;4400;p44"/>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1" name="Google Shape;4401;p44"/>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2" name="Google Shape;4402;p44"/>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3" name="Google Shape;4403;p44"/>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4" name="Google Shape;4404;p44"/>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5" name="Google Shape;4405;p44"/>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6" name="Google Shape;4406;p44"/>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7" name="Google Shape;4407;p44"/>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8" name="Google Shape;4408;p44"/>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9" name="Google Shape;4409;p44"/>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0" name="Google Shape;4410;p44"/>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1" name="Google Shape;4411;p44"/>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2" name="Google Shape;4412;p44"/>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3" name="Google Shape;4413;p44"/>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4" name="Google Shape;4414;p44"/>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5" name="Google Shape;4415;p44"/>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6" name="Google Shape;4416;p44"/>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7" name="Google Shape;4417;p44"/>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8" name="Google Shape;4418;p44"/>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9" name="Google Shape;4419;p44"/>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0" name="Google Shape;4420;p44"/>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1" name="Google Shape;4421;p44"/>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2" name="Google Shape;4422;p44"/>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3" name="Google Shape;4423;p44"/>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4" name="Google Shape;4424;p44"/>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5" name="Google Shape;4425;p44"/>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6" name="Google Shape;4426;p44"/>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7" name="Google Shape;4427;p44"/>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8" name="Google Shape;4428;p44"/>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9" name="Google Shape;4429;p44"/>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0" name="Google Shape;4430;p44"/>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1" name="Google Shape;4431;p44"/>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2" name="Google Shape;4432;p44"/>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3" name="Google Shape;4433;p44"/>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4" name="Google Shape;4434;p44"/>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5" name="Google Shape;4435;p44"/>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6" name="Google Shape;4436;p44"/>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7" name="Google Shape;4437;p44"/>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8" name="Google Shape;4438;p44"/>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39" name="Google Shape;4439;p44"/>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0" name="Google Shape;4440;p44"/>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1" name="Google Shape;4441;p44"/>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2" name="Google Shape;4442;p44"/>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3" name="Google Shape;4443;p44"/>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4" name="Google Shape;4444;p44"/>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5" name="Google Shape;4445;p44"/>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6" name="Google Shape;4446;p44"/>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7" name="Google Shape;4447;p44"/>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8" name="Google Shape;4448;p44"/>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9" name="Google Shape;4449;p44"/>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0" name="Google Shape;4450;p44"/>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1" name="Google Shape;4451;p44"/>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2" name="Google Shape;4452;p44"/>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3" name="Google Shape;4453;p44"/>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4" name="Google Shape;4454;p44"/>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5" name="Google Shape;4455;p44"/>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6" name="Google Shape;4456;p44"/>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7" name="Google Shape;4457;p44"/>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8" name="Google Shape;4458;p44"/>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9" name="Google Shape;4459;p44"/>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0" name="Google Shape;4460;p44"/>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1" name="Google Shape;4461;p44"/>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2" name="Google Shape;4462;p44"/>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3" name="Google Shape;4463;p44"/>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4" name="Google Shape;4464;p44"/>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5" name="Google Shape;4465;p44"/>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6" name="Google Shape;4466;p44"/>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7" name="Google Shape;4467;p44"/>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8" name="Google Shape;4468;p44"/>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9" name="Google Shape;4469;p44"/>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0" name="Google Shape;4470;p44"/>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1" name="Google Shape;4471;p44"/>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2" name="Google Shape;4472;p44"/>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3" name="Google Shape;4473;p44"/>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4" name="Google Shape;4474;p44"/>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5" name="Google Shape;4475;p44"/>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6" name="Google Shape;4476;p44"/>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7" name="Google Shape;4477;p44"/>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8" name="Google Shape;4478;p44"/>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9" name="Google Shape;4479;p44"/>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80" name="Google Shape;4480;p44"/>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81" name="Google Shape;4481;p44"/>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82" name="Google Shape;4482;p44"/>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83" name="Google Shape;4483;p44"/>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84" name="Google Shape;4484;p44"/>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85" name="Google Shape;4485;p44"/>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486" name="Google Shape;4486;p44"/>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4487" name="Google Shape;4487;p44"/>
          <p:cNvGrpSpPr/>
          <p:nvPr/>
        </p:nvGrpSpPr>
        <p:grpSpPr>
          <a:xfrm>
            <a:off x="-2040904" y="3988723"/>
            <a:ext cx="1872300" cy="2902793"/>
            <a:chOff x="6195941" y="562596"/>
            <a:chExt cx="1872300" cy="2902793"/>
          </a:xfrm>
        </p:grpSpPr>
        <p:grpSp>
          <p:nvGrpSpPr>
            <p:cNvPr id="4488" name="Google Shape;4488;p44"/>
            <p:cNvGrpSpPr/>
            <p:nvPr/>
          </p:nvGrpSpPr>
          <p:grpSpPr>
            <a:xfrm>
              <a:off x="6195941" y="832605"/>
              <a:ext cx="1872300" cy="2632784"/>
              <a:chOff x="-1872716" y="660661"/>
              <a:chExt cx="1872300" cy="1974637"/>
            </a:xfrm>
          </p:grpSpPr>
          <p:sp>
            <p:nvSpPr>
              <p:cNvPr id="4489" name="Google Shape;4489;p44"/>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4490" name="Google Shape;4490;p44"/>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4491" name="Google Shape;4491;p44"/>
            <p:cNvGrpSpPr/>
            <p:nvPr/>
          </p:nvGrpSpPr>
          <p:grpSpPr>
            <a:xfrm>
              <a:off x="6303954" y="562596"/>
              <a:ext cx="540000" cy="540000"/>
              <a:chOff x="6303954" y="562596"/>
              <a:chExt cx="540000" cy="540000"/>
            </a:xfrm>
          </p:grpSpPr>
          <p:sp>
            <p:nvSpPr>
              <p:cNvPr id="4492" name="Google Shape;4492;p44"/>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4493" name="Google Shape;4493;p44"/>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4494" name="Google Shape;4494;p44"/>
          <p:cNvSpPr/>
          <p:nvPr/>
        </p:nvSpPr>
        <p:spPr>
          <a:xfrm>
            <a:off x="7680176" y="3356992"/>
            <a:ext cx="4398731" cy="308038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95" name="Google Shape;4495;p44"/>
          <p:cNvSpPr/>
          <p:nvPr/>
        </p:nvSpPr>
        <p:spPr>
          <a:xfrm>
            <a:off x="0" y="1587"/>
            <a:ext cx="9084317" cy="2539484"/>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96" name="Google Shape;4496;p44"/>
          <p:cNvSpPr txBox="1"/>
          <p:nvPr>
            <p:ph type="title"/>
          </p:nvPr>
        </p:nvSpPr>
        <p:spPr>
          <a:xfrm>
            <a:off x="514800" y="434983"/>
            <a:ext cx="4752600" cy="1255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97" name="Google Shape;4497;p44"/>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98" name="Google Shape;4498;p44"/>
          <p:cNvSpPr txBox="1"/>
          <p:nvPr>
            <p:ph idx="1" type="body"/>
          </p:nvPr>
        </p:nvSpPr>
        <p:spPr>
          <a:xfrm>
            <a:off x="514800" y="3104964"/>
            <a:ext cx="4752600" cy="285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499" name="Google Shape;4499;p44"/>
          <p:cNvGrpSpPr/>
          <p:nvPr/>
        </p:nvGrpSpPr>
        <p:grpSpPr>
          <a:xfrm>
            <a:off x="-2040904" y="871532"/>
            <a:ext cx="1368300" cy="2264171"/>
            <a:chOff x="-1836712" y="2937191"/>
            <a:chExt cx="1368300" cy="2264171"/>
          </a:xfrm>
        </p:grpSpPr>
        <p:pic>
          <p:nvPicPr>
            <p:cNvPr descr="icon_camera_circle.png" id="4500" name="Google Shape;4500;p44"/>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4501" name="Google Shape;4501;p44"/>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4502" name="Google Shape;4502;p44"/>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Dark green">
  <p:cSld name="Title, full image and content: Dark green">
    <p:bg>
      <p:bgPr>
        <a:blipFill>
          <a:blip r:embed="rId2">
            <a:alphaModFix/>
          </a:blip>
          <a:stretch>
            <a:fillRect/>
          </a:stretch>
        </a:blipFill>
      </p:bgPr>
    </p:bg>
    <p:spTree>
      <p:nvGrpSpPr>
        <p:cNvPr id="4503" name="Shape 4503"/>
        <p:cNvGrpSpPr/>
        <p:nvPr/>
      </p:nvGrpSpPr>
      <p:grpSpPr>
        <a:xfrm>
          <a:off x="0" y="0"/>
          <a:ext cx="0" cy="0"/>
          <a:chOff x="0" y="0"/>
          <a:chExt cx="0" cy="0"/>
        </a:xfrm>
      </p:grpSpPr>
      <p:sp>
        <p:nvSpPr>
          <p:cNvPr id="4504" name="Google Shape;4504;p45"/>
          <p:cNvSpPr/>
          <p:nvPr/>
        </p:nvSpPr>
        <p:spPr>
          <a:xfrm flipH="1" rot="5400000">
            <a:off x="699238" y="-699003"/>
            <a:ext cx="6858000" cy="82560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05" name="Google Shape;4505;p45"/>
          <p:cNvSpPr/>
          <p:nvPr/>
        </p:nvSpPr>
        <p:spPr>
          <a:xfrm flipH="1" rot="10800000">
            <a:off x="0" y="-78"/>
            <a:ext cx="12192000" cy="20397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06" name="Google Shape;4506;p45"/>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07" name="Google Shape;4507;p45"/>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4508" name="Google Shape;4508;p45"/>
          <p:cNvGrpSpPr/>
          <p:nvPr/>
        </p:nvGrpSpPr>
        <p:grpSpPr>
          <a:xfrm>
            <a:off x="10553375" y="296652"/>
            <a:ext cx="1194613" cy="479652"/>
            <a:chOff x="1899" y="899"/>
            <a:chExt cx="4163" cy="1671"/>
          </a:xfrm>
        </p:grpSpPr>
        <p:sp>
          <p:nvSpPr>
            <p:cNvPr id="4509" name="Google Shape;4509;p45"/>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0" name="Google Shape;4510;p45"/>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1" name="Google Shape;4511;p45"/>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2" name="Google Shape;4512;p45"/>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3" name="Google Shape;4513;p45"/>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4" name="Google Shape;4514;p45"/>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5" name="Google Shape;4515;p45"/>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6" name="Google Shape;4516;p45"/>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7" name="Google Shape;4517;p45"/>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8" name="Google Shape;4518;p45"/>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9" name="Google Shape;4519;p45"/>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0" name="Google Shape;4520;p45"/>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1" name="Google Shape;4521;p45"/>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2" name="Google Shape;4522;p45"/>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3" name="Google Shape;4523;p45"/>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4" name="Google Shape;4524;p45"/>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5" name="Google Shape;4525;p45"/>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6" name="Google Shape;4526;p45"/>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7" name="Google Shape;4527;p45"/>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8" name="Google Shape;4528;p45"/>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9" name="Google Shape;4529;p45"/>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0" name="Google Shape;4530;p45"/>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1" name="Google Shape;4531;p45"/>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2" name="Google Shape;4532;p45"/>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3" name="Google Shape;4533;p45"/>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4" name="Google Shape;4534;p45"/>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5" name="Google Shape;4535;p45"/>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6" name="Google Shape;4536;p45"/>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7" name="Google Shape;4537;p45"/>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8" name="Google Shape;4538;p45"/>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9" name="Google Shape;4539;p45"/>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0" name="Google Shape;4540;p45"/>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1" name="Google Shape;4541;p45"/>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2" name="Google Shape;4542;p45"/>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3" name="Google Shape;4543;p45"/>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4" name="Google Shape;4544;p45"/>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5" name="Google Shape;4545;p45"/>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6" name="Google Shape;4546;p45"/>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7" name="Google Shape;4547;p45"/>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8" name="Google Shape;4548;p45"/>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9" name="Google Shape;4549;p45"/>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0" name="Google Shape;4550;p45"/>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1" name="Google Shape;4551;p45"/>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2" name="Google Shape;4552;p45"/>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3" name="Google Shape;4553;p45"/>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4" name="Google Shape;4554;p45"/>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5" name="Google Shape;4555;p45"/>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6" name="Google Shape;4556;p45"/>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7" name="Google Shape;4557;p45"/>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8" name="Google Shape;4558;p45"/>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9" name="Google Shape;4559;p45"/>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0" name="Google Shape;4560;p45"/>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1" name="Google Shape;4561;p45"/>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2" name="Google Shape;4562;p45"/>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3" name="Google Shape;4563;p45"/>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4" name="Google Shape;4564;p45"/>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5" name="Google Shape;4565;p45"/>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6" name="Google Shape;4566;p45"/>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7" name="Google Shape;4567;p45"/>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8" name="Google Shape;4568;p45"/>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9" name="Google Shape;4569;p45"/>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0" name="Google Shape;4570;p45"/>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1" name="Google Shape;4571;p45"/>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2" name="Google Shape;4572;p45"/>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3" name="Google Shape;4573;p45"/>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4" name="Google Shape;4574;p45"/>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5" name="Google Shape;4575;p45"/>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6" name="Google Shape;4576;p45"/>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7" name="Google Shape;4577;p45"/>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8" name="Google Shape;4578;p45"/>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79" name="Google Shape;4579;p45"/>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0" name="Google Shape;4580;p45"/>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1" name="Google Shape;4581;p45"/>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2" name="Google Shape;4582;p45"/>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3" name="Google Shape;4583;p45"/>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4" name="Google Shape;4584;p45"/>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5" name="Google Shape;4585;p45"/>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6" name="Google Shape;4586;p45"/>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7" name="Google Shape;4587;p45"/>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8" name="Google Shape;4588;p45"/>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89" name="Google Shape;4589;p45"/>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0" name="Google Shape;4590;p45"/>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1" name="Google Shape;4591;p45"/>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2" name="Google Shape;4592;p45"/>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3" name="Google Shape;4593;p45"/>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4" name="Google Shape;4594;p45"/>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5" name="Google Shape;4595;p45"/>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6" name="Google Shape;4596;p45"/>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7" name="Google Shape;4597;p45"/>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8" name="Google Shape;4598;p45"/>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99" name="Google Shape;4599;p45"/>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00" name="Google Shape;4600;p45"/>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01" name="Google Shape;4601;p45"/>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602" name="Google Shape;4602;p45"/>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4603" name="Google Shape;4603;p45"/>
          <p:cNvGrpSpPr/>
          <p:nvPr/>
        </p:nvGrpSpPr>
        <p:grpSpPr>
          <a:xfrm>
            <a:off x="-2040904" y="3988723"/>
            <a:ext cx="1872300" cy="2902793"/>
            <a:chOff x="6195941" y="562596"/>
            <a:chExt cx="1872300" cy="2902793"/>
          </a:xfrm>
        </p:grpSpPr>
        <p:grpSp>
          <p:nvGrpSpPr>
            <p:cNvPr id="4604" name="Google Shape;4604;p45"/>
            <p:cNvGrpSpPr/>
            <p:nvPr/>
          </p:nvGrpSpPr>
          <p:grpSpPr>
            <a:xfrm>
              <a:off x="6195941" y="832605"/>
              <a:ext cx="1872300" cy="2632784"/>
              <a:chOff x="-1872716" y="660661"/>
              <a:chExt cx="1872300" cy="1974637"/>
            </a:xfrm>
          </p:grpSpPr>
          <p:sp>
            <p:nvSpPr>
              <p:cNvPr id="4605" name="Google Shape;4605;p45"/>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4606" name="Google Shape;4606;p45"/>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4607" name="Google Shape;4607;p45"/>
            <p:cNvGrpSpPr/>
            <p:nvPr/>
          </p:nvGrpSpPr>
          <p:grpSpPr>
            <a:xfrm>
              <a:off x="6303954" y="562596"/>
              <a:ext cx="540000" cy="540000"/>
              <a:chOff x="6303954" y="562596"/>
              <a:chExt cx="540000" cy="540000"/>
            </a:xfrm>
          </p:grpSpPr>
          <p:sp>
            <p:nvSpPr>
              <p:cNvPr id="4608" name="Google Shape;4608;p45"/>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4609" name="Google Shape;4609;p45"/>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4610" name="Google Shape;4610;p45"/>
          <p:cNvSpPr/>
          <p:nvPr/>
        </p:nvSpPr>
        <p:spPr>
          <a:xfrm>
            <a:off x="7680176" y="3356992"/>
            <a:ext cx="4398731" cy="308038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11" name="Google Shape;4611;p45"/>
          <p:cNvSpPr/>
          <p:nvPr/>
        </p:nvSpPr>
        <p:spPr>
          <a:xfrm>
            <a:off x="0" y="1587"/>
            <a:ext cx="9084317" cy="2539484"/>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12" name="Google Shape;4612;p45"/>
          <p:cNvSpPr txBox="1"/>
          <p:nvPr>
            <p:ph type="title"/>
          </p:nvPr>
        </p:nvSpPr>
        <p:spPr>
          <a:xfrm>
            <a:off x="514800" y="434983"/>
            <a:ext cx="4752600" cy="1255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13" name="Google Shape;4613;p45"/>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14" name="Google Shape;4614;p45"/>
          <p:cNvSpPr txBox="1"/>
          <p:nvPr>
            <p:ph idx="1" type="body"/>
          </p:nvPr>
        </p:nvSpPr>
        <p:spPr>
          <a:xfrm>
            <a:off x="514800" y="3104964"/>
            <a:ext cx="4752600" cy="285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615" name="Google Shape;4615;p45"/>
          <p:cNvGrpSpPr/>
          <p:nvPr/>
        </p:nvGrpSpPr>
        <p:grpSpPr>
          <a:xfrm>
            <a:off x="-2040904" y="871532"/>
            <a:ext cx="1368300" cy="2264171"/>
            <a:chOff x="-1836712" y="2937191"/>
            <a:chExt cx="1368300" cy="2264171"/>
          </a:xfrm>
        </p:grpSpPr>
        <p:pic>
          <p:nvPicPr>
            <p:cNvPr descr="icon_camera_circle.png" id="4616" name="Google Shape;4616;p45"/>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4617" name="Google Shape;4617;p45"/>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4618" name="Google Shape;4618;p45"/>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Light blue">
  <p:cSld name="Title, full image and content: Light blue">
    <p:bg>
      <p:bgPr>
        <a:blipFill>
          <a:blip r:embed="rId2">
            <a:alphaModFix/>
          </a:blip>
          <a:stretch>
            <a:fillRect/>
          </a:stretch>
        </a:blipFill>
      </p:bgPr>
    </p:bg>
    <p:spTree>
      <p:nvGrpSpPr>
        <p:cNvPr id="4619" name="Shape 4619"/>
        <p:cNvGrpSpPr/>
        <p:nvPr/>
      </p:nvGrpSpPr>
      <p:grpSpPr>
        <a:xfrm>
          <a:off x="0" y="0"/>
          <a:ext cx="0" cy="0"/>
          <a:chOff x="0" y="0"/>
          <a:chExt cx="0" cy="0"/>
        </a:xfrm>
      </p:grpSpPr>
      <p:sp>
        <p:nvSpPr>
          <p:cNvPr id="4620" name="Google Shape;4620;p46"/>
          <p:cNvSpPr/>
          <p:nvPr/>
        </p:nvSpPr>
        <p:spPr>
          <a:xfrm flipH="1" rot="5400000">
            <a:off x="699238" y="-699003"/>
            <a:ext cx="6858000" cy="82560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21" name="Google Shape;4621;p46"/>
          <p:cNvSpPr/>
          <p:nvPr/>
        </p:nvSpPr>
        <p:spPr>
          <a:xfrm flipH="1" rot="10800000">
            <a:off x="0" y="-78"/>
            <a:ext cx="12192000" cy="20397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22" name="Google Shape;4622;p46"/>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23" name="Google Shape;4623;p46"/>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4624" name="Google Shape;4624;p46"/>
          <p:cNvGrpSpPr/>
          <p:nvPr/>
        </p:nvGrpSpPr>
        <p:grpSpPr>
          <a:xfrm>
            <a:off x="10553375" y="296652"/>
            <a:ext cx="1194613" cy="479652"/>
            <a:chOff x="1899" y="899"/>
            <a:chExt cx="4163" cy="1671"/>
          </a:xfrm>
        </p:grpSpPr>
        <p:sp>
          <p:nvSpPr>
            <p:cNvPr id="4625" name="Google Shape;4625;p46"/>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26" name="Google Shape;4626;p46"/>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27" name="Google Shape;4627;p46"/>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28" name="Google Shape;4628;p46"/>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29" name="Google Shape;4629;p46"/>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0" name="Google Shape;4630;p46"/>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1" name="Google Shape;4631;p46"/>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2" name="Google Shape;4632;p46"/>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3" name="Google Shape;4633;p46"/>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4" name="Google Shape;4634;p46"/>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5" name="Google Shape;4635;p46"/>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6" name="Google Shape;4636;p46"/>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7" name="Google Shape;4637;p46"/>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8" name="Google Shape;4638;p46"/>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9" name="Google Shape;4639;p46"/>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0" name="Google Shape;4640;p46"/>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1" name="Google Shape;4641;p46"/>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2" name="Google Shape;4642;p46"/>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3" name="Google Shape;4643;p46"/>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4" name="Google Shape;4644;p46"/>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5" name="Google Shape;4645;p46"/>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6" name="Google Shape;4646;p46"/>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7" name="Google Shape;4647;p46"/>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8" name="Google Shape;4648;p46"/>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9" name="Google Shape;4649;p46"/>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0" name="Google Shape;4650;p46"/>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1" name="Google Shape;4651;p46"/>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2" name="Google Shape;4652;p46"/>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3" name="Google Shape;4653;p46"/>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4" name="Google Shape;4654;p46"/>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5" name="Google Shape;4655;p46"/>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6" name="Google Shape;4656;p46"/>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7" name="Google Shape;4657;p46"/>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8" name="Google Shape;4658;p46"/>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9" name="Google Shape;4659;p46"/>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0" name="Google Shape;4660;p46"/>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1" name="Google Shape;4661;p46"/>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2" name="Google Shape;4662;p46"/>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3" name="Google Shape;4663;p46"/>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4" name="Google Shape;4664;p46"/>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5" name="Google Shape;4665;p46"/>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6" name="Google Shape;4666;p46"/>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7" name="Google Shape;4667;p46"/>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8" name="Google Shape;4668;p46"/>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9" name="Google Shape;4669;p46"/>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0" name="Google Shape;4670;p46"/>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1" name="Google Shape;4671;p46"/>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2" name="Google Shape;4672;p46"/>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3" name="Google Shape;4673;p46"/>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4" name="Google Shape;4674;p46"/>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5" name="Google Shape;4675;p46"/>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6" name="Google Shape;4676;p46"/>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7" name="Google Shape;4677;p46"/>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8" name="Google Shape;4678;p46"/>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9" name="Google Shape;4679;p46"/>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0" name="Google Shape;4680;p46"/>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1" name="Google Shape;4681;p46"/>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2" name="Google Shape;4682;p46"/>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3" name="Google Shape;4683;p46"/>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4" name="Google Shape;4684;p46"/>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5" name="Google Shape;4685;p46"/>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6" name="Google Shape;4686;p46"/>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7" name="Google Shape;4687;p46"/>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8" name="Google Shape;4688;p46"/>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9" name="Google Shape;4689;p46"/>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0" name="Google Shape;4690;p46"/>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1" name="Google Shape;4691;p46"/>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2" name="Google Shape;4692;p46"/>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3" name="Google Shape;4693;p46"/>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4" name="Google Shape;4694;p46"/>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5" name="Google Shape;4695;p46"/>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6" name="Google Shape;4696;p46"/>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7" name="Google Shape;4697;p46"/>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8" name="Google Shape;4698;p46"/>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9" name="Google Shape;4699;p46"/>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0" name="Google Shape;4700;p46"/>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1" name="Google Shape;4701;p46"/>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2" name="Google Shape;4702;p46"/>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3" name="Google Shape;4703;p46"/>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4" name="Google Shape;4704;p46"/>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5" name="Google Shape;4705;p46"/>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6" name="Google Shape;4706;p46"/>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7" name="Google Shape;4707;p46"/>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8" name="Google Shape;4708;p46"/>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09" name="Google Shape;4709;p46"/>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0" name="Google Shape;4710;p46"/>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1" name="Google Shape;4711;p46"/>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2" name="Google Shape;4712;p46"/>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3" name="Google Shape;4713;p46"/>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4" name="Google Shape;4714;p46"/>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5" name="Google Shape;4715;p46"/>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6" name="Google Shape;4716;p46"/>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7" name="Google Shape;4717;p46"/>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718" name="Google Shape;4718;p46"/>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4719" name="Google Shape;4719;p46"/>
          <p:cNvGrpSpPr/>
          <p:nvPr/>
        </p:nvGrpSpPr>
        <p:grpSpPr>
          <a:xfrm>
            <a:off x="-2040904" y="3988723"/>
            <a:ext cx="1872300" cy="2902793"/>
            <a:chOff x="6195941" y="562596"/>
            <a:chExt cx="1872300" cy="2902793"/>
          </a:xfrm>
        </p:grpSpPr>
        <p:grpSp>
          <p:nvGrpSpPr>
            <p:cNvPr id="4720" name="Google Shape;4720;p46"/>
            <p:cNvGrpSpPr/>
            <p:nvPr/>
          </p:nvGrpSpPr>
          <p:grpSpPr>
            <a:xfrm>
              <a:off x="6195941" y="832605"/>
              <a:ext cx="1872300" cy="2632784"/>
              <a:chOff x="-1872716" y="660661"/>
              <a:chExt cx="1872300" cy="1974637"/>
            </a:xfrm>
          </p:grpSpPr>
          <p:sp>
            <p:nvSpPr>
              <p:cNvPr id="4721" name="Google Shape;4721;p46"/>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4722" name="Google Shape;4722;p46"/>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4723" name="Google Shape;4723;p46"/>
            <p:cNvGrpSpPr/>
            <p:nvPr/>
          </p:nvGrpSpPr>
          <p:grpSpPr>
            <a:xfrm>
              <a:off x="6303954" y="562596"/>
              <a:ext cx="540000" cy="540000"/>
              <a:chOff x="6303954" y="562596"/>
              <a:chExt cx="540000" cy="540000"/>
            </a:xfrm>
          </p:grpSpPr>
          <p:sp>
            <p:nvSpPr>
              <p:cNvPr id="4724" name="Google Shape;4724;p46"/>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4725" name="Google Shape;4725;p46"/>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4726" name="Google Shape;4726;p46"/>
          <p:cNvSpPr/>
          <p:nvPr/>
        </p:nvSpPr>
        <p:spPr>
          <a:xfrm>
            <a:off x="7680176" y="3356992"/>
            <a:ext cx="4398731" cy="308038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27" name="Google Shape;4727;p46"/>
          <p:cNvSpPr/>
          <p:nvPr/>
        </p:nvSpPr>
        <p:spPr>
          <a:xfrm>
            <a:off x="0" y="1587"/>
            <a:ext cx="9084317" cy="2539484"/>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28" name="Google Shape;4728;p46"/>
          <p:cNvSpPr txBox="1"/>
          <p:nvPr>
            <p:ph type="title"/>
          </p:nvPr>
        </p:nvSpPr>
        <p:spPr>
          <a:xfrm>
            <a:off x="514800" y="434983"/>
            <a:ext cx="4752600" cy="1255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29" name="Google Shape;4729;p46"/>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30" name="Google Shape;4730;p46"/>
          <p:cNvSpPr txBox="1"/>
          <p:nvPr>
            <p:ph idx="1" type="body"/>
          </p:nvPr>
        </p:nvSpPr>
        <p:spPr>
          <a:xfrm>
            <a:off x="514800" y="3104964"/>
            <a:ext cx="4752600" cy="285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731" name="Google Shape;4731;p46"/>
          <p:cNvGrpSpPr/>
          <p:nvPr/>
        </p:nvGrpSpPr>
        <p:grpSpPr>
          <a:xfrm>
            <a:off x="-2040904" y="871532"/>
            <a:ext cx="1368300" cy="2264171"/>
            <a:chOff x="-1836712" y="2937191"/>
            <a:chExt cx="1368300" cy="2264171"/>
          </a:xfrm>
        </p:grpSpPr>
        <p:pic>
          <p:nvPicPr>
            <p:cNvPr descr="icon_camera_circle.png" id="4732" name="Google Shape;4732;p46"/>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4733" name="Google Shape;4733;p46"/>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4734" name="Google Shape;4734;p46"/>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Light green">
  <p:cSld name="Title, full image and content: Light green">
    <p:bg>
      <p:bgPr>
        <a:blipFill>
          <a:blip r:embed="rId2">
            <a:alphaModFix/>
          </a:blip>
          <a:stretch>
            <a:fillRect/>
          </a:stretch>
        </a:blipFill>
      </p:bgPr>
    </p:bg>
    <p:spTree>
      <p:nvGrpSpPr>
        <p:cNvPr id="4735" name="Shape 4735"/>
        <p:cNvGrpSpPr/>
        <p:nvPr/>
      </p:nvGrpSpPr>
      <p:grpSpPr>
        <a:xfrm>
          <a:off x="0" y="0"/>
          <a:ext cx="0" cy="0"/>
          <a:chOff x="0" y="0"/>
          <a:chExt cx="0" cy="0"/>
        </a:xfrm>
      </p:grpSpPr>
      <p:sp>
        <p:nvSpPr>
          <p:cNvPr id="4736" name="Google Shape;4736;p47"/>
          <p:cNvSpPr/>
          <p:nvPr/>
        </p:nvSpPr>
        <p:spPr>
          <a:xfrm flipH="1" rot="5400000">
            <a:off x="699238" y="-699003"/>
            <a:ext cx="6858000" cy="82560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37" name="Google Shape;4737;p47"/>
          <p:cNvSpPr/>
          <p:nvPr/>
        </p:nvSpPr>
        <p:spPr>
          <a:xfrm flipH="1" rot="10800000">
            <a:off x="0" y="-78"/>
            <a:ext cx="12192000" cy="20397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38" name="Google Shape;4738;p47"/>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39" name="Google Shape;4739;p47"/>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4740" name="Google Shape;4740;p47"/>
          <p:cNvGrpSpPr/>
          <p:nvPr/>
        </p:nvGrpSpPr>
        <p:grpSpPr>
          <a:xfrm>
            <a:off x="10553375" y="296652"/>
            <a:ext cx="1194613" cy="479652"/>
            <a:chOff x="1899" y="899"/>
            <a:chExt cx="4163" cy="1671"/>
          </a:xfrm>
        </p:grpSpPr>
        <p:sp>
          <p:nvSpPr>
            <p:cNvPr id="4741" name="Google Shape;4741;p47"/>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2" name="Google Shape;4742;p47"/>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3" name="Google Shape;4743;p47"/>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4" name="Google Shape;4744;p47"/>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5" name="Google Shape;4745;p47"/>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6" name="Google Shape;4746;p47"/>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7" name="Google Shape;4747;p47"/>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8" name="Google Shape;4748;p47"/>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49" name="Google Shape;4749;p47"/>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0" name="Google Shape;4750;p47"/>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1" name="Google Shape;4751;p47"/>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2" name="Google Shape;4752;p47"/>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3" name="Google Shape;4753;p47"/>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4" name="Google Shape;4754;p47"/>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5" name="Google Shape;4755;p47"/>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6" name="Google Shape;4756;p47"/>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7" name="Google Shape;4757;p47"/>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8" name="Google Shape;4758;p47"/>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9" name="Google Shape;4759;p47"/>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0" name="Google Shape;4760;p47"/>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1" name="Google Shape;4761;p47"/>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2" name="Google Shape;4762;p47"/>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3" name="Google Shape;4763;p47"/>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4" name="Google Shape;4764;p47"/>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5" name="Google Shape;4765;p47"/>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6" name="Google Shape;4766;p47"/>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7" name="Google Shape;4767;p47"/>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8" name="Google Shape;4768;p47"/>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69" name="Google Shape;4769;p47"/>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0" name="Google Shape;4770;p47"/>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1" name="Google Shape;4771;p47"/>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2" name="Google Shape;4772;p47"/>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3" name="Google Shape;4773;p47"/>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4" name="Google Shape;4774;p47"/>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5" name="Google Shape;4775;p47"/>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6" name="Google Shape;4776;p47"/>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7" name="Google Shape;4777;p47"/>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8" name="Google Shape;4778;p47"/>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9" name="Google Shape;4779;p47"/>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0" name="Google Shape;4780;p47"/>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1" name="Google Shape;4781;p47"/>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2" name="Google Shape;4782;p47"/>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3" name="Google Shape;4783;p47"/>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4" name="Google Shape;4784;p47"/>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5" name="Google Shape;4785;p47"/>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6" name="Google Shape;4786;p47"/>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7" name="Google Shape;4787;p47"/>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8" name="Google Shape;4788;p47"/>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89" name="Google Shape;4789;p47"/>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0" name="Google Shape;4790;p47"/>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1" name="Google Shape;4791;p47"/>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2" name="Google Shape;4792;p47"/>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3" name="Google Shape;4793;p47"/>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4" name="Google Shape;4794;p47"/>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5" name="Google Shape;4795;p47"/>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6" name="Google Shape;4796;p47"/>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7" name="Google Shape;4797;p47"/>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8" name="Google Shape;4798;p47"/>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9" name="Google Shape;4799;p47"/>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0" name="Google Shape;4800;p47"/>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1" name="Google Shape;4801;p47"/>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2" name="Google Shape;4802;p47"/>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3" name="Google Shape;4803;p47"/>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4" name="Google Shape;4804;p47"/>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5" name="Google Shape;4805;p47"/>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6" name="Google Shape;4806;p47"/>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7" name="Google Shape;4807;p47"/>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8" name="Google Shape;4808;p47"/>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09" name="Google Shape;4809;p47"/>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0" name="Google Shape;4810;p47"/>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1" name="Google Shape;4811;p47"/>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2" name="Google Shape;4812;p47"/>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3" name="Google Shape;4813;p47"/>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4" name="Google Shape;4814;p47"/>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5" name="Google Shape;4815;p47"/>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6" name="Google Shape;4816;p47"/>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7" name="Google Shape;4817;p47"/>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8" name="Google Shape;4818;p47"/>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9" name="Google Shape;4819;p47"/>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0" name="Google Shape;4820;p47"/>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1" name="Google Shape;4821;p47"/>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2" name="Google Shape;4822;p47"/>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3" name="Google Shape;4823;p47"/>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4" name="Google Shape;4824;p47"/>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5" name="Google Shape;4825;p47"/>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6" name="Google Shape;4826;p47"/>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7" name="Google Shape;4827;p47"/>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8" name="Google Shape;4828;p47"/>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9" name="Google Shape;4829;p47"/>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30" name="Google Shape;4830;p47"/>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31" name="Google Shape;4831;p47"/>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32" name="Google Shape;4832;p47"/>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33" name="Google Shape;4833;p47"/>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834" name="Google Shape;4834;p47"/>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4835" name="Google Shape;4835;p47"/>
          <p:cNvGrpSpPr/>
          <p:nvPr/>
        </p:nvGrpSpPr>
        <p:grpSpPr>
          <a:xfrm>
            <a:off x="-2040904" y="3988723"/>
            <a:ext cx="1872300" cy="2902793"/>
            <a:chOff x="6195941" y="562596"/>
            <a:chExt cx="1872300" cy="2902793"/>
          </a:xfrm>
        </p:grpSpPr>
        <p:grpSp>
          <p:nvGrpSpPr>
            <p:cNvPr id="4836" name="Google Shape;4836;p47"/>
            <p:cNvGrpSpPr/>
            <p:nvPr/>
          </p:nvGrpSpPr>
          <p:grpSpPr>
            <a:xfrm>
              <a:off x="6195941" y="832605"/>
              <a:ext cx="1872300" cy="2632784"/>
              <a:chOff x="-1872716" y="660661"/>
              <a:chExt cx="1872300" cy="1974637"/>
            </a:xfrm>
          </p:grpSpPr>
          <p:sp>
            <p:nvSpPr>
              <p:cNvPr id="4837" name="Google Shape;4837;p47"/>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4838" name="Google Shape;4838;p47"/>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4839" name="Google Shape;4839;p47"/>
            <p:cNvGrpSpPr/>
            <p:nvPr/>
          </p:nvGrpSpPr>
          <p:grpSpPr>
            <a:xfrm>
              <a:off x="6303954" y="562596"/>
              <a:ext cx="540000" cy="540000"/>
              <a:chOff x="6303954" y="562596"/>
              <a:chExt cx="540000" cy="540000"/>
            </a:xfrm>
          </p:grpSpPr>
          <p:sp>
            <p:nvSpPr>
              <p:cNvPr id="4840" name="Google Shape;4840;p47"/>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4841" name="Google Shape;4841;p47"/>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4842" name="Google Shape;4842;p47"/>
          <p:cNvSpPr/>
          <p:nvPr/>
        </p:nvSpPr>
        <p:spPr>
          <a:xfrm>
            <a:off x="7680176" y="3356992"/>
            <a:ext cx="4398731" cy="308038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43" name="Google Shape;4843;p47"/>
          <p:cNvSpPr/>
          <p:nvPr/>
        </p:nvSpPr>
        <p:spPr>
          <a:xfrm>
            <a:off x="0" y="1587"/>
            <a:ext cx="9084317" cy="2539484"/>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44" name="Google Shape;4844;p47"/>
          <p:cNvSpPr txBox="1"/>
          <p:nvPr>
            <p:ph type="title"/>
          </p:nvPr>
        </p:nvSpPr>
        <p:spPr>
          <a:xfrm>
            <a:off x="514800" y="434983"/>
            <a:ext cx="4752600" cy="1255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45" name="Google Shape;4845;p47"/>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46" name="Google Shape;4846;p47"/>
          <p:cNvSpPr txBox="1"/>
          <p:nvPr>
            <p:ph idx="1" type="body"/>
          </p:nvPr>
        </p:nvSpPr>
        <p:spPr>
          <a:xfrm>
            <a:off x="514800" y="3104964"/>
            <a:ext cx="4752600" cy="285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847" name="Google Shape;4847;p47"/>
          <p:cNvGrpSpPr/>
          <p:nvPr/>
        </p:nvGrpSpPr>
        <p:grpSpPr>
          <a:xfrm>
            <a:off x="-2040904" y="871532"/>
            <a:ext cx="1368300" cy="2264171"/>
            <a:chOff x="-1836712" y="2937191"/>
            <a:chExt cx="1368300" cy="2264171"/>
          </a:xfrm>
        </p:grpSpPr>
        <p:pic>
          <p:nvPicPr>
            <p:cNvPr descr="icon_camera_circle.png" id="4848" name="Google Shape;4848;p47"/>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4849" name="Google Shape;4849;p47"/>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4850" name="Google Shape;4850;p47"/>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full image and content: Pink">
  <p:cSld name="Title, full image and content: Pink">
    <p:bg>
      <p:bgPr>
        <a:blipFill>
          <a:blip r:embed="rId2">
            <a:alphaModFix/>
          </a:blip>
          <a:stretch>
            <a:fillRect/>
          </a:stretch>
        </a:blipFill>
      </p:bgPr>
    </p:bg>
    <p:spTree>
      <p:nvGrpSpPr>
        <p:cNvPr id="4851" name="Shape 4851"/>
        <p:cNvGrpSpPr/>
        <p:nvPr/>
      </p:nvGrpSpPr>
      <p:grpSpPr>
        <a:xfrm>
          <a:off x="0" y="0"/>
          <a:ext cx="0" cy="0"/>
          <a:chOff x="0" y="0"/>
          <a:chExt cx="0" cy="0"/>
        </a:xfrm>
      </p:grpSpPr>
      <p:sp>
        <p:nvSpPr>
          <p:cNvPr id="4852" name="Google Shape;4852;p48"/>
          <p:cNvSpPr/>
          <p:nvPr/>
        </p:nvSpPr>
        <p:spPr>
          <a:xfrm flipH="1" rot="5400000">
            <a:off x="699238" y="-699003"/>
            <a:ext cx="6858000" cy="82560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853" name="Google Shape;4853;p48"/>
          <p:cNvSpPr/>
          <p:nvPr/>
        </p:nvSpPr>
        <p:spPr>
          <a:xfrm flipH="1" rot="10800000">
            <a:off x="0" y="-78"/>
            <a:ext cx="12192000" cy="2039700"/>
          </a:xfrm>
          <a:prstGeom prst="rect">
            <a:avLst/>
          </a:prstGeom>
          <a:gradFill>
            <a:gsLst>
              <a:gs pos="0">
                <a:srgbClr val="000000"/>
              </a:gs>
              <a:gs pos="100000">
                <a:srgbClr val="000000">
                  <a:alpha val="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854" name="Google Shape;4854;p48"/>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55" name="Google Shape;4855;p48"/>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4856" name="Google Shape;4856;p48"/>
          <p:cNvGrpSpPr/>
          <p:nvPr/>
        </p:nvGrpSpPr>
        <p:grpSpPr>
          <a:xfrm>
            <a:off x="10553375" y="296652"/>
            <a:ext cx="1194613" cy="479652"/>
            <a:chOff x="1899" y="899"/>
            <a:chExt cx="4163" cy="1671"/>
          </a:xfrm>
        </p:grpSpPr>
        <p:sp>
          <p:nvSpPr>
            <p:cNvPr id="4857" name="Google Shape;4857;p48"/>
            <p:cNvSpPr/>
            <p:nvPr/>
          </p:nvSpPr>
          <p:spPr>
            <a:xfrm>
              <a:off x="1902" y="2206"/>
              <a:ext cx="79" cy="141"/>
            </a:xfrm>
            <a:custGeom>
              <a:rect b="b" l="l" r="r" t="t"/>
              <a:pathLst>
                <a:path extrusionOk="0" h="303" w="17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58" name="Google Shape;4858;p48"/>
            <p:cNvSpPr/>
            <p:nvPr/>
          </p:nvSpPr>
          <p:spPr>
            <a:xfrm>
              <a:off x="1995" y="2244"/>
              <a:ext cx="52" cy="103"/>
            </a:xfrm>
            <a:custGeom>
              <a:rect b="b" l="l" r="r" t="t"/>
              <a:pathLst>
                <a:path extrusionOk="0" h="222" w="111">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59" name="Google Shape;4859;p48"/>
            <p:cNvSpPr/>
            <p:nvPr/>
          </p:nvSpPr>
          <p:spPr>
            <a:xfrm>
              <a:off x="2055" y="2244"/>
              <a:ext cx="78" cy="104"/>
            </a:xfrm>
            <a:custGeom>
              <a:rect b="b" l="l" r="r" t="t"/>
              <a:pathLst>
                <a:path extrusionOk="0" h="226" w="168">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0" name="Google Shape;4860;p48"/>
            <p:cNvSpPr/>
            <p:nvPr/>
          </p:nvSpPr>
          <p:spPr>
            <a:xfrm>
              <a:off x="2141" y="2201"/>
              <a:ext cx="65" cy="146"/>
            </a:xfrm>
            <a:custGeom>
              <a:rect b="b" l="l" r="r" t="t"/>
              <a:pathLst>
                <a:path extrusionOk="0" h="313" w="14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1" name="Google Shape;4861;p48"/>
            <p:cNvSpPr/>
            <p:nvPr/>
          </p:nvSpPr>
          <p:spPr>
            <a:xfrm>
              <a:off x="2207"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2" name="Google Shape;4862;p48"/>
            <p:cNvSpPr/>
            <p:nvPr/>
          </p:nvSpPr>
          <p:spPr>
            <a:xfrm>
              <a:off x="2293" y="2244"/>
              <a:ext cx="60" cy="104"/>
            </a:xfrm>
            <a:custGeom>
              <a:rect b="b" l="l" r="r" t="t"/>
              <a:pathLst>
                <a:path extrusionOk="0" h="225" w="128">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3" name="Google Shape;4863;p48"/>
            <p:cNvSpPr/>
            <p:nvPr/>
          </p:nvSpPr>
          <p:spPr>
            <a:xfrm>
              <a:off x="2363" y="2244"/>
              <a:ext cx="59"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4" name="Google Shape;4864;p48"/>
            <p:cNvSpPr/>
            <p:nvPr/>
          </p:nvSpPr>
          <p:spPr>
            <a:xfrm>
              <a:off x="2436" y="2204"/>
              <a:ext cx="28" cy="143"/>
            </a:xfrm>
            <a:custGeom>
              <a:rect b="b" l="l" r="r" t="t"/>
              <a:pathLst>
                <a:path extrusionOk="0" h="308" w="61">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5" name="Google Shape;4865;p48"/>
            <p:cNvSpPr/>
            <p:nvPr/>
          </p:nvSpPr>
          <p:spPr>
            <a:xfrm>
              <a:off x="2482" y="2244"/>
              <a:ext cx="77" cy="104"/>
            </a:xfrm>
            <a:custGeom>
              <a:rect b="b" l="l" r="r" t="t"/>
              <a:pathLst>
                <a:path extrusionOk="0" h="226" w="168">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6" name="Google Shape;4866;p48"/>
            <p:cNvSpPr/>
            <p:nvPr/>
          </p:nvSpPr>
          <p:spPr>
            <a:xfrm>
              <a:off x="2575" y="2244"/>
              <a:ext cx="78" cy="103"/>
            </a:xfrm>
            <a:custGeom>
              <a:rect b="b" l="l" r="r" t="t"/>
              <a:pathLst>
                <a:path extrusionOk="0" h="222" w="167">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7" name="Google Shape;4867;p48"/>
            <p:cNvSpPr/>
            <p:nvPr/>
          </p:nvSpPr>
          <p:spPr>
            <a:xfrm>
              <a:off x="2667" y="2244"/>
              <a:ext cx="76" cy="104"/>
            </a:xfrm>
            <a:custGeom>
              <a:rect b="b" l="l" r="r" t="t"/>
              <a:pathLst>
                <a:path extrusionOk="0" h="226" w="163">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8" name="Google Shape;4868;p48"/>
            <p:cNvSpPr/>
            <p:nvPr/>
          </p:nvSpPr>
          <p:spPr>
            <a:xfrm>
              <a:off x="2762"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9" name="Google Shape;4869;p48"/>
            <p:cNvSpPr/>
            <p:nvPr/>
          </p:nvSpPr>
          <p:spPr>
            <a:xfrm>
              <a:off x="2848" y="2206"/>
              <a:ext cx="84" cy="142"/>
            </a:xfrm>
            <a:custGeom>
              <a:rect b="b" l="l" r="r" t="t"/>
              <a:pathLst>
                <a:path extrusionOk="0" h="306" w="183">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0" name="Google Shape;4870;p48"/>
            <p:cNvSpPr/>
            <p:nvPr/>
          </p:nvSpPr>
          <p:spPr>
            <a:xfrm>
              <a:off x="2945"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1" name="Google Shape;4871;p48"/>
            <p:cNvSpPr/>
            <p:nvPr/>
          </p:nvSpPr>
          <p:spPr>
            <a:xfrm>
              <a:off x="3025" y="2246"/>
              <a:ext cx="80" cy="101"/>
            </a:xfrm>
            <a:custGeom>
              <a:rect b="b" l="l" r="r" t="t"/>
              <a:pathLst>
                <a:path extrusionOk="0" h="218" w="172">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2" name="Google Shape;4872;p48"/>
            <p:cNvSpPr/>
            <p:nvPr/>
          </p:nvSpPr>
          <p:spPr>
            <a:xfrm>
              <a:off x="3111"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3" name="Google Shape;4873;p48"/>
            <p:cNvSpPr/>
            <p:nvPr/>
          </p:nvSpPr>
          <p:spPr>
            <a:xfrm>
              <a:off x="3203" y="2203"/>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4" name="Google Shape;4874;p48"/>
            <p:cNvSpPr/>
            <p:nvPr/>
          </p:nvSpPr>
          <p:spPr>
            <a:xfrm>
              <a:off x="3247" y="2244"/>
              <a:ext cx="78" cy="104"/>
            </a:xfrm>
            <a:custGeom>
              <a:rect b="b" l="l" r="r" t="t"/>
              <a:pathLst>
                <a:path extrusionOk="0" h="226" w="168">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5" name="Google Shape;4875;p48"/>
            <p:cNvSpPr/>
            <p:nvPr/>
          </p:nvSpPr>
          <p:spPr>
            <a:xfrm>
              <a:off x="3341" y="2244"/>
              <a:ext cx="79" cy="142"/>
            </a:xfrm>
            <a:custGeom>
              <a:rect b="b" l="l" r="r" t="t"/>
              <a:pathLst>
                <a:path extrusionOk="0" h="308" w="17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6" name="Google Shape;4876;p48"/>
            <p:cNvSpPr/>
            <p:nvPr/>
          </p:nvSpPr>
          <p:spPr>
            <a:xfrm>
              <a:off x="3436" y="2244"/>
              <a:ext cx="123" cy="103"/>
            </a:xfrm>
            <a:custGeom>
              <a:rect b="b" l="l" r="r" t="t"/>
              <a:pathLst>
                <a:path extrusionOk="0" h="222" w="266">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7" name="Google Shape;4877;p48"/>
            <p:cNvSpPr/>
            <p:nvPr/>
          </p:nvSpPr>
          <p:spPr>
            <a:xfrm>
              <a:off x="3576" y="2244"/>
              <a:ext cx="75" cy="104"/>
            </a:xfrm>
            <a:custGeom>
              <a:rect b="b" l="l" r="r" t="t"/>
              <a:pathLst>
                <a:path extrusionOk="0" h="225" w="162">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8" name="Google Shape;4878;p48"/>
            <p:cNvSpPr/>
            <p:nvPr/>
          </p:nvSpPr>
          <p:spPr>
            <a:xfrm>
              <a:off x="3668" y="2244"/>
              <a:ext cx="76" cy="103"/>
            </a:xfrm>
            <a:custGeom>
              <a:rect b="b" l="l" r="r" t="t"/>
              <a:pathLst>
                <a:path extrusionOk="0" h="222" w="166">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9" name="Google Shape;4879;p48"/>
            <p:cNvSpPr/>
            <p:nvPr/>
          </p:nvSpPr>
          <p:spPr>
            <a:xfrm>
              <a:off x="3758" y="2218"/>
              <a:ext cx="59" cy="130"/>
            </a:xfrm>
            <a:custGeom>
              <a:rect b="b" l="l" r="r" t="t"/>
              <a:pathLst>
                <a:path extrusionOk="0" h="281" w="128">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0" name="Google Shape;4880;p48"/>
            <p:cNvSpPr/>
            <p:nvPr/>
          </p:nvSpPr>
          <p:spPr>
            <a:xfrm>
              <a:off x="2139" y="2423"/>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1" name="Google Shape;4881;p48"/>
            <p:cNvSpPr/>
            <p:nvPr/>
          </p:nvSpPr>
          <p:spPr>
            <a:xfrm>
              <a:off x="2225" y="2461"/>
              <a:ext cx="76"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2" name="Google Shape;4882;p48"/>
            <p:cNvSpPr/>
            <p:nvPr/>
          </p:nvSpPr>
          <p:spPr>
            <a:xfrm>
              <a:off x="2318" y="2461"/>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3" name="Google Shape;4883;p48"/>
            <p:cNvSpPr/>
            <p:nvPr/>
          </p:nvSpPr>
          <p:spPr>
            <a:xfrm>
              <a:off x="2376" y="2462"/>
              <a:ext cx="80" cy="102"/>
            </a:xfrm>
            <a:custGeom>
              <a:rect b="b" l="l" r="r" t="t"/>
              <a:pathLst>
                <a:path extrusionOk="0" h="219" w="173">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4" name="Google Shape;4884;p48"/>
            <p:cNvSpPr/>
            <p:nvPr/>
          </p:nvSpPr>
          <p:spPr>
            <a:xfrm>
              <a:off x="2467" y="2421"/>
              <a:ext cx="28" cy="143"/>
            </a:xfrm>
            <a:custGeom>
              <a:rect b="b" l="l" r="r" t="t"/>
              <a:pathLst>
                <a:path extrusionOk="0" h="309" w="62">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5" name="Google Shape;4885;p48"/>
            <p:cNvSpPr/>
            <p:nvPr/>
          </p:nvSpPr>
          <p:spPr>
            <a:xfrm>
              <a:off x="2512" y="2461"/>
              <a:ext cx="61" cy="104"/>
            </a:xfrm>
            <a:custGeom>
              <a:rect b="b" l="l" r="r" t="t"/>
              <a:pathLst>
                <a:path extrusionOk="0" h="225" w="132">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6" name="Google Shape;4886;p48"/>
            <p:cNvSpPr/>
            <p:nvPr/>
          </p:nvSpPr>
          <p:spPr>
            <a:xfrm>
              <a:off x="2580" y="2461"/>
              <a:ext cx="76"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7" name="Google Shape;4887;p48"/>
            <p:cNvSpPr/>
            <p:nvPr/>
          </p:nvSpPr>
          <p:spPr>
            <a:xfrm>
              <a:off x="2698" y="2419"/>
              <a:ext cx="65" cy="145"/>
            </a:xfrm>
            <a:custGeom>
              <a:rect b="b" l="l" r="r" t="t"/>
              <a:pathLst>
                <a:path extrusionOk="0" h="313" w="14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8" name="Google Shape;4888;p48"/>
            <p:cNvSpPr/>
            <p:nvPr/>
          </p:nvSpPr>
          <p:spPr>
            <a:xfrm>
              <a:off x="2764" y="2461"/>
              <a:ext cx="78" cy="104"/>
            </a:xfrm>
            <a:custGeom>
              <a:rect b="b" l="l" r="r" t="t"/>
              <a:pathLst>
                <a:path extrusionOk="0" h="225" w="168">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9" name="Google Shape;4889;p48"/>
            <p:cNvSpPr/>
            <p:nvPr/>
          </p:nvSpPr>
          <p:spPr>
            <a:xfrm>
              <a:off x="2857" y="2461"/>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0" name="Google Shape;4890;p48"/>
            <p:cNvSpPr/>
            <p:nvPr/>
          </p:nvSpPr>
          <p:spPr>
            <a:xfrm>
              <a:off x="2944" y="2424"/>
              <a:ext cx="77" cy="140"/>
            </a:xfrm>
            <a:custGeom>
              <a:rect b="b" l="l" r="r" t="t"/>
              <a:pathLst>
                <a:path extrusionOk="0" h="140" w="77">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1" name="Google Shape;4891;p48"/>
            <p:cNvSpPr/>
            <p:nvPr/>
          </p:nvSpPr>
          <p:spPr>
            <a:xfrm>
              <a:off x="3021" y="2461"/>
              <a:ext cx="75" cy="104"/>
            </a:xfrm>
            <a:custGeom>
              <a:rect b="b" l="l" r="r" t="t"/>
              <a:pathLst>
                <a:path extrusionOk="0" h="225" w="162">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2" name="Google Shape;4892;p48"/>
            <p:cNvSpPr/>
            <p:nvPr/>
          </p:nvSpPr>
          <p:spPr>
            <a:xfrm>
              <a:off x="3107" y="2461"/>
              <a:ext cx="76" cy="104"/>
            </a:xfrm>
            <a:custGeom>
              <a:rect b="b" l="l" r="r" t="t"/>
              <a:pathLst>
                <a:path extrusionOk="0" h="225" w="164">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3" name="Google Shape;4893;p48"/>
            <p:cNvSpPr/>
            <p:nvPr/>
          </p:nvSpPr>
          <p:spPr>
            <a:xfrm>
              <a:off x="3199" y="2461"/>
              <a:ext cx="61" cy="104"/>
            </a:xfrm>
            <a:custGeom>
              <a:rect b="b" l="l" r="r" t="t"/>
              <a:pathLst>
                <a:path extrusionOk="0" h="225" w="133">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4" name="Google Shape;4894;p48"/>
            <p:cNvSpPr/>
            <p:nvPr/>
          </p:nvSpPr>
          <p:spPr>
            <a:xfrm>
              <a:off x="3270" y="2420"/>
              <a:ext cx="77" cy="144"/>
            </a:xfrm>
            <a:custGeom>
              <a:rect b="b" l="l" r="r" t="t"/>
              <a:pathLst>
                <a:path extrusionOk="0" h="310" w="165">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5" name="Google Shape;4895;p48"/>
            <p:cNvSpPr/>
            <p:nvPr/>
          </p:nvSpPr>
          <p:spPr>
            <a:xfrm>
              <a:off x="3364" y="2461"/>
              <a:ext cx="75" cy="104"/>
            </a:xfrm>
            <a:custGeom>
              <a:rect b="b" l="l" r="r" t="t"/>
              <a:pathLst>
                <a:path extrusionOk="0" h="225" w="163">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6" name="Google Shape;4896;p48"/>
            <p:cNvSpPr/>
            <p:nvPr/>
          </p:nvSpPr>
          <p:spPr>
            <a:xfrm>
              <a:off x="3454" y="2461"/>
              <a:ext cx="52" cy="103"/>
            </a:xfrm>
            <a:custGeom>
              <a:rect b="b" l="l" r="r" t="t"/>
              <a:pathLst>
                <a:path extrusionOk="0" h="222" w="11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7" name="Google Shape;4897;p48"/>
            <p:cNvSpPr/>
            <p:nvPr/>
          </p:nvSpPr>
          <p:spPr>
            <a:xfrm>
              <a:off x="3512" y="2461"/>
              <a:ext cx="60" cy="104"/>
            </a:xfrm>
            <a:custGeom>
              <a:rect b="b" l="l" r="r" t="t"/>
              <a:pathLst>
                <a:path extrusionOk="0" h="225" w="128">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8" name="Google Shape;4898;p48"/>
            <p:cNvSpPr/>
            <p:nvPr/>
          </p:nvSpPr>
          <p:spPr>
            <a:xfrm>
              <a:off x="1899" y="1222"/>
              <a:ext cx="706" cy="796"/>
            </a:xfrm>
            <a:custGeom>
              <a:rect b="b" l="l" r="r" t="t"/>
              <a:pathLst>
                <a:path extrusionOk="0" h="1722" w="1526">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99" name="Google Shape;4899;p48"/>
            <p:cNvSpPr/>
            <p:nvPr/>
          </p:nvSpPr>
          <p:spPr>
            <a:xfrm>
              <a:off x="2711" y="1222"/>
              <a:ext cx="731" cy="796"/>
            </a:xfrm>
            <a:custGeom>
              <a:rect b="b" l="l" r="r" t="t"/>
              <a:pathLst>
                <a:path extrusionOk="0" h="1722" w="1581">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0" name="Google Shape;4900;p48"/>
            <p:cNvSpPr/>
            <p:nvPr/>
          </p:nvSpPr>
          <p:spPr>
            <a:xfrm>
              <a:off x="3536" y="1208"/>
              <a:ext cx="638" cy="822"/>
            </a:xfrm>
            <a:custGeom>
              <a:rect b="b" l="l" r="r" t="t"/>
              <a:pathLst>
                <a:path extrusionOk="0" h="1778" w="138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1" name="Google Shape;4901;p48"/>
            <p:cNvSpPr/>
            <p:nvPr/>
          </p:nvSpPr>
          <p:spPr>
            <a:xfrm>
              <a:off x="4259" y="1222"/>
              <a:ext cx="689" cy="796"/>
            </a:xfrm>
            <a:custGeom>
              <a:rect b="b" l="l" r="r" t="t"/>
              <a:pathLst>
                <a:path extrusionOk="0" h="1722" w="149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2" name="Google Shape;4902;p48"/>
            <p:cNvSpPr/>
            <p:nvPr/>
          </p:nvSpPr>
          <p:spPr>
            <a:xfrm>
              <a:off x="4372" y="1311"/>
              <a:ext cx="1690" cy="713"/>
            </a:xfrm>
            <a:custGeom>
              <a:rect b="b" l="l" r="r" t="t"/>
              <a:pathLst>
                <a:path extrusionOk="0" h="1542" w="3653">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3" name="Google Shape;4903;p48"/>
            <p:cNvSpPr/>
            <p:nvPr/>
          </p:nvSpPr>
          <p:spPr>
            <a:xfrm>
              <a:off x="5470" y="899"/>
              <a:ext cx="365" cy="481"/>
            </a:xfrm>
            <a:custGeom>
              <a:rect b="b" l="l" r="r" t="t"/>
              <a:pathLst>
                <a:path extrusionOk="0" h="1041" w="79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4" name="Google Shape;4904;p48"/>
            <p:cNvSpPr/>
            <p:nvPr/>
          </p:nvSpPr>
          <p:spPr>
            <a:xfrm>
              <a:off x="4862" y="1770"/>
              <a:ext cx="1153" cy="314"/>
            </a:xfrm>
            <a:custGeom>
              <a:rect b="b" l="l" r="r" t="t"/>
              <a:pathLst>
                <a:path extrusionOk="0" h="678" w="2494">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5" name="Google Shape;4905;p48"/>
            <p:cNvSpPr/>
            <p:nvPr/>
          </p:nvSpPr>
          <p:spPr>
            <a:xfrm>
              <a:off x="4113" y="2201"/>
              <a:ext cx="90" cy="140"/>
            </a:xfrm>
            <a:custGeom>
              <a:rect b="b" l="l" r="r" t="t"/>
              <a:pathLst>
                <a:path extrusionOk="0" h="302" w="195">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6" name="Google Shape;4906;p48"/>
            <p:cNvSpPr/>
            <p:nvPr/>
          </p:nvSpPr>
          <p:spPr>
            <a:xfrm>
              <a:off x="4219" y="2238"/>
              <a:ext cx="77" cy="103"/>
            </a:xfrm>
            <a:custGeom>
              <a:rect b="b" l="l" r="r" t="t"/>
              <a:pathLst>
                <a:path extrusionOk="0" h="222" w="166">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7" name="Google Shape;4907;p48"/>
            <p:cNvSpPr/>
            <p:nvPr/>
          </p:nvSpPr>
          <p:spPr>
            <a:xfrm>
              <a:off x="4347" y="2212"/>
              <a:ext cx="59" cy="130"/>
            </a:xfrm>
            <a:custGeom>
              <a:rect b="b" l="l" r="r" t="t"/>
              <a:pathLst>
                <a:path extrusionOk="0" h="281" w="128">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8" name="Google Shape;4908;p48"/>
            <p:cNvSpPr/>
            <p:nvPr/>
          </p:nvSpPr>
          <p:spPr>
            <a:xfrm>
              <a:off x="4418" y="2200"/>
              <a:ext cx="73" cy="142"/>
            </a:xfrm>
            <a:custGeom>
              <a:rect b="b" l="l" r="r" t="t"/>
              <a:pathLst>
                <a:path extrusionOk="0" h="307" w="158">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09" name="Google Shape;4909;p48"/>
            <p:cNvSpPr/>
            <p:nvPr/>
          </p:nvSpPr>
          <p:spPr>
            <a:xfrm>
              <a:off x="4504" y="2238"/>
              <a:ext cx="75" cy="104"/>
            </a:xfrm>
            <a:custGeom>
              <a:rect b="b" l="l" r="r" t="t"/>
              <a:pathLst>
                <a:path extrusionOk="0" h="225" w="163">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0" name="Google Shape;4910;p48"/>
            <p:cNvSpPr/>
            <p:nvPr/>
          </p:nvSpPr>
          <p:spPr>
            <a:xfrm>
              <a:off x="4597" y="2198"/>
              <a:ext cx="28" cy="143"/>
            </a:xfrm>
            <a:custGeom>
              <a:rect b="b" l="l" r="r" t="t"/>
              <a:pathLst>
                <a:path extrusionOk="0" h="309" w="61">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1" name="Google Shape;4911;p48"/>
            <p:cNvSpPr/>
            <p:nvPr/>
          </p:nvSpPr>
          <p:spPr>
            <a:xfrm>
              <a:off x="4646" y="2238"/>
              <a:ext cx="52" cy="103"/>
            </a:xfrm>
            <a:custGeom>
              <a:rect b="b" l="l" r="r" t="t"/>
              <a:pathLst>
                <a:path extrusionOk="0" h="222" w="11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2" name="Google Shape;4912;p48"/>
            <p:cNvSpPr/>
            <p:nvPr/>
          </p:nvSpPr>
          <p:spPr>
            <a:xfrm>
              <a:off x="4710" y="2197"/>
              <a:ext cx="79" cy="145"/>
            </a:xfrm>
            <a:custGeom>
              <a:rect b="b" l="l" r="r" t="t"/>
              <a:pathLst>
                <a:path extrusionOk="0" h="313" w="17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3" name="Google Shape;4913;p48"/>
            <p:cNvSpPr/>
            <p:nvPr/>
          </p:nvSpPr>
          <p:spPr>
            <a:xfrm>
              <a:off x="4808"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4" name="Google Shape;4914;p48"/>
            <p:cNvSpPr/>
            <p:nvPr/>
          </p:nvSpPr>
          <p:spPr>
            <a:xfrm>
              <a:off x="4906" y="2198"/>
              <a:ext cx="42" cy="143"/>
            </a:xfrm>
            <a:custGeom>
              <a:rect b="b" l="l" r="r" t="t"/>
              <a:pathLst>
                <a:path extrusionOk="0" h="308" w="92">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5" name="Google Shape;4915;p48"/>
            <p:cNvSpPr/>
            <p:nvPr/>
          </p:nvSpPr>
          <p:spPr>
            <a:xfrm>
              <a:off x="4950" y="2238"/>
              <a:ext cx="59" cy="104"/>
            </a:xfrm>
            <a:custGeom>
              <a:rect b="b" l="l" r="r" t="t"/>
              <a:pathLst>
                <a:path extrusionOk="0" h="225" w="128">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6" name="Google Shape;4916;p48"/>
            <p:cNvSpPr/>
            <p:nvPr/>
          </p:nvSpPr>
          <p:spPr>
            <a:xfrm>
              <a:off x="5061" y="2239"/>
              <a:ext cx="77" cy="103"/>
            </a:xfrm>
            <a:custGeom>
              <a:rect b="b" l="l" r="r" t="t"/>
              <a:pathLst>
                <a:path extrusionOk="0" h="222" w="165">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7" name="Google Shape;4917;p48"/>
            <p:cNvSpPr/>
            <p:nvPr/>
          </p:nvSpPr>
          <p:spPr>
            <a:xfrm>
              <a:off x="5159" y="2238"/>
              <a:ext cx="123" cy="103"/>
            </a:xfrm>
            <a:custGeom>
              <a:rect b="b" l="l" r="r" t="t"/>
              <a:pathLst>
                <a:path extrusionOk="0" h="222" w="266">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8" name="Google Shape;4918;p48"/>
            <p:cNvSpPr/>
            <p:nvPr/>
          </p:nvSpPr>
          <p:spPr>
            <a:xfrm>
              <a:off x="5343" y="2201"/>
              <a:ext cx="61" cy="140"/>
            </a:xfrm>
            <a:custGeom>
              <a:rect b="b" l="l" r="r" t="t"/>
              <a:pathLst>
                <a:path extrusionOk="0" h="140" w="61">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9" name="Google Shape;4919;p48"/>
            <p:cNvSpPr/>
            <p:nvPr/>
          </p:nvSpPr>
          <p:spPr>
            <a:xfrm>
              <a:off x="5425" y="2197"/>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0" name="Google Shape;4920;p48"/>
            <p:cNvSpPr/>
            <p:nvPr/>
          </p:nvSpPr>
          <p:spPr>
            <a:xfrm>
              <a:off x="5520" y="2238"/>
              <a:ext cx="78" cy="104"/>
            </a:xfrm>
            <a:custGeom>
              <a:rect b="b" l="l" r="r" t="t"/>
              <a:pathLst>
                <a:path extrusionOk="0" h="225" w="168">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1" name="Google Shape;4921;p48"/>
            <p:cNvSpPr/>
            <p:nvPr/>
          </p:nvSpPr>
          <p:spPr>
            <a:xfrm>
              <a:off x="5615" y="2238"/>
              <a:ext cx="52" cy="103"/>
            </a:xfrm>
            <a:custGeom>
              <a:rect b="b" l="l" r="r" t="t"/>
              <a:pathLst>
                <a:path extrusionOk="0" h="222" w="111">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2" name="Google Shape;4922;p48"/>
            <p:cNvSpPr/>
            <p:nvPr/>
          </p:nvSpPr>
          <p:spPr>
            <a:xfrm>
              <a:off x="5679" y="2197"/>
              <a:ext cx="79" cy="145"/>
            </a:xfrm>
            <a:custGeom>
              <a:rect b="b" l="l" r="r" t="t"/>
              <a:pathLst>
                <a:path extrusionOk="0" h="313" w="17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3" name="Google Shape;4923;p48"/>
            <p:cNvSpPr/>
            <p:nvPr/>
          </p:nvSpPr>
          <p:spPr>
            <a:xfrm>
              <a:off x="5771" y="2238"/>
              <a:ext cx="76" cy="104"/>
            </a:xfrm>
            <a:custGeom>
              <a:rect b="b" l="l" r="r" t="t"/>
              <a:pathLst>
                <a:path extrusionOk="0" h="225" w="164">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4" name="Google Shape;4924;p48"/>
            <p:cNvSpPr/>
            <p:nvPr/>
          </p:nvSpPr>
          <p:spPr>
            <a:xfrm>
              <a:off x="5867" y="2198"/>
              <a:ext cx="28" cy="143"/>
            </a:xfrm>
            <a:custGeom>
              <a:rect b="b" l="l" r="r" t="t"/>
              <a:pathLst>
                <a:path extrusionOk="0" h="309" w="61">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5" name="Google Shape;4925;p48"/>
            <p:cNvSpPr/>
            <p:nvPr/>
          </p:nvSpPr>
          <p:spPr>
            <a:xfrm>
              <a:off x="5916" y="2238"/>
              <a:ext cx="52" cy="103"/>
            </a:xfrm>
            <a:custGeom>
              <a:rect b="b" l="l" r="r" t="t"/>
              <a:pathLst>
                <a:path extrusionOk="0" h="222" w="11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6" name="Google Shape;4926;p48"/>
            <p:cNvSpPr/>
            <p:nvPr/>
          </p:nvSpPr>
          <p:spPr>
            <a:xfrm>
              <a:off x="5979" y="2212"/>
              <a:ext cx="59" cy="130"/>
            </a:xfrm>
            <a:custGeom>
              <a:rect b="b" l="l" r="r" t="t"/>
              <a:pathLst>
                <a:path extrusionOk="0" h="281" w="128">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7" name="Google Shape;4927;p48"/>
            <p:cNvSpPr/>
            <p:nvPr/>
          </p:nvSpPr>
          <p:spPr>
            <a:xfrm>
              <a:off x="4080" y="2428"/>
              <a:ext cx="85" cy="142"/>
            </a:xfrm>
            <a:custGeom>
              <a:rect b="b" l="l" r="r" t="t"/>
              <a:pathLst>
                <a:path extrusionOk="0" h="307" w="184">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8" name="Google Shape;4928;p48"/>
            <p:cNvSpPr/>
            <p:nvPr/>
          </p:nvSpPr>
          <p:spPr>
            <a:xfrm>
              <a:off x="4187" y="2425"/>
              <a:ext cx="76" cy="144"/>
            </a:xfrm>
            <a:custGeom>
              <a:rect b="b" l="l" r="r" t="t"/>
              <a:pathLst>
                <a:path extrusionOk="0" h="310" w="165">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29" name="Google Shape;4929;p48"/>
            <p:cNvSpPr/>
            <p:nvPr/>
          </p:nvSpPr>
          <p:spPr>
            <a:xfrm>
              <a:off x="4281" y="2466"/>
              <a:ext cx="75" cy="104"/>
            </a:xfrm>
            <a:custGeom>
              <a:rect b="b" l="l" r="r" t="t"/>
              <a:pathLst>
                <a:path extrusionOk="0" h="226" w="163">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0" name="Google Shape;4930;p48"/>
            <p:cNvSpPr/>
            <p:nvPr/>
          </p:nvSpPr>
          <p:spPr>
            <a:xfrm>
              <a:off x="4377"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1" name="Google Shape;4931;p48"/>
            <p:cNvSpPr/>
            <p:nvPr/>
          </p:nvSpPr>
          <p:spPr>
            <a:xfrm>
              <a:off x="4427" y="2466"/>
              <a:ext cx="52" cy="103"/>
            </a:xfrm>
            <a:custGeom>
              <a:rect b="b" l="l" r="r" t="t"/>
              <a:pathLst>
                <a:path extrusionOk="0" h="223" w="112">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2" name="Google Shape;4932;p48"/>
            <p:cNvSpPr/>
            <p:nvPr/>
          </p:nvSpPr>
          <p:spPr>
            <a:xfrm>
              <a:off x="4493" y="2466"/>
              <a:ext cx="123" cy="103"/>
            </a:xfrm>
            <a:custGeom>
              <a:rect b="b" l="l" r="r" t="t"/>
              <a:pathLst>
                <a:path extrusionOk="0" h="223" w="266">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3" name="Google Shape;4933;p48"/>
            <p:cNvSpPr/>
            <p:nvPr/>
          </p:nvSpPr>
          <p:spPr>
            <a:xfrm>
              <a:off x="4638"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4" name="Google Shape;4934;p48"/>
            <p:cNvSpPr/>
            <p:nvPr/>
          </p:nvSpPr>
          <p:spPr>
            <a:xfrm>
              <a:off x="4689" y="2426"/>
              <a:ext cx="76" cy="144"/>
            </a:xfrm>
            <a:custGeom>
              <a:rect b="b" l="l" r="r" t="t"/>
              <a:pathLst>
                <a:path extrusionOk="0" h="312" w="165">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5" name="Google Shape;4935;p48"/>
            <p:cNvSpPr/>
            <p:nvPr/>
          </p:nvSpPr>
          <p:spPr>
            <a:xfrm>
              <a:off x="4787" y="2426"/>
              <a:ext cx="28" cy="143"/>
            </a:xfrm>
            <a:custGeom>
              <a:rect b="b" l="l" r="r" t="t"/>
              <a:pathLst>
                <a:path extrusionOk="0" h="309" w="61">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6" name="Google Shape;4936;p48"/>
            <p:cNvSpPr/>
            <p:nvPr/>
          </p:nvSpPr>
          <p:spPr>
            <a:xfrm>
              <a:off x="4838" y="2425"/>
              <a:ext cx="0" cy="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7" name="Google Shape;4937;p48"/>
            <p:cNvSpPr/>
            <p:nvPr/>
          </p:nvSpPr>
          <p:spPr>
            <a:xfrm>
              <a:off x="4922" y="2425"/>
              <a:ext cx="78" cy="145"/>
            </a:xfrm>
            <a:custGeom>
              <a:rect b="b" l="l" r="r" t="t"/>
              <a:pathLst>
                <a:path extrusionOk="0" h="313" w="169">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8" name="Google Shape;4938;p48"/>
            <p:cNvSpPr/>
            <p:nvPr/>
          </p:nvSpPr>
          <p:spPr>
            <a:xfrm>
              <a:off x="5019" y="2466"/>
              <a:ext cx="78" cy="104"/>
            </a:xfrm>
            <a:custGeom>
              <a:rect b="b" l="l" r="r" t="t"/>
              <a:pathLst>
                <a:path extrusionOk="0" h="226" w="168">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39" name="Google Shape;4939;p48"/>
            <p:cNvSpPr/>
            <p:nvPr/>
          </p:nvSpPr>
          <p:spPr>
            <a:xfrm>
              <a:off x="5150" y="2429"/>
              <a:ext cx="119" cy="140"/>
            </a:xfrm>
            <a:custGeom>
              <a:rect b="b" l="l" r="r" t="t"/>
              <a:pathLst>
                <a:path extrusionOk="0" h="302" w="255">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0" name="Google Shape;4940;p48"/>
            <p:cNvSpPr/>
            <p:nvPr/>
          </p:nvSpPr>
          <p:spPr>
            <a:xfrm>
              <a:off x="5290" y="2425"/>
              <a:ext cx="76" cy="144"/>
            </a:xfrm>
            <a:custGeom>
              <a:rect b="b" l="l" r="r" t="t"/>
              <a:pathLst>
                <a:path extrusionOk="0" h="310" w="164">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1" name="Google Shape;4941;p48"/>
            <p:cNvSpPr/>
            <p:nvPr/>
          </p:nvSpPr>
          <p:spPr>
            <a:xfrm>
              <a:off x="5388" y="2426"/>
              <a:ext cx="76" cy="144"/>
            </a:xfrm>
            <a:custGeom>
              <a:rect b="b" l="l" r="r" t="t"/>
              <a:pathLst>
                <a:path extrusionOk="0" h="312" w="164">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2" name="Google Shape;4942;p48"/>
            <p:cNvSpPr/>
            <p:nvPr/>
          </p:nvSpPr>
          <p:spPr>
            <a:xfrm>
              <a:off x="5486" y="2426"/>
              <a:ext cx="28"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3" name="Google Shape;4943;p48"/>
            <p:cNvSpPr/>
            <p:nvPr/>
          </p:nvSpPr>
          <p:spPr>
            <a:xfrm>
              <a:off x="5537" y="2466"/>
              <a:ext cx="77" cy="103"/>
            </a:xfrm>
            <a:custGeom>
              <a:rect b="b" l="l" r="r" t="t"/>
              <a:pathLst>
                <a:path extrusionOk="0" h="223" w="166">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4" name="Google Shape;4944;p48"/>
            <p:cNvSpPr/>
            <p:nvPr/>
          </p:nvSpPr>
          <p:spPr>
            <a:xfrm>
              <a:off x="5629" y="2440"/>
              <a:ext cx="60" cy="130"/>
            </a:xfrm>
            <a:custGeom>
              <a:rect b="b" l="l" r="r" t="t"/>
              <a:pathLst>
                <a:path extrusionOk="0" h="280" w="128">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5" name="Google Shape;4945;p48"/>
            <p:cNvSpPr/>
            <p:nvPr/>
          </p:nvSpPr>
          <p:spPr>
            <a:xfrm>
              <a:off x="5702" y="2466"/>
              <a:ext cx="75" cy="104"/>
            </a:xfrm>
            <a:custGeom>
              <a:rect b="b" l="l" r="r" t="t"/>
              <a:pathLst>
                <a:path extrusionOk="0" h="225" w="162">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6" name="Google Shape;4946;p48"/>
            <p:cNvSpPr/>
            <p:nvPr/>
          </p:nvSpPr>
          <p:spPr>
            <a:xfrm>
              <a:off x="5793" y="2466"/>
              <a:ext cx="78" cy="104"/>
            </a:xfrm>
            <a:custGeom>
              <a:rect b="b" l="l" r="r" t="t"/>
              <a:pathLst>
                <a:path extrusionOk="0" h="226" w="168">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7" name="Google Shape;4947;p48"/>
            <p:cNvSpPr/>
            <p:nvPr/>
          </p:nvSpPr>
          <p:spPr>
            <a:xfrm>
              <a:off x="5889" y="2426"/>
              <a:ext cx="29" cy="143"/>
            </a:xfrm>
            <a:custGeom>
              <a:rect b="b" l="l" r="r" t="t"/>
              <a:pathLst>
                <a:path extrusionOk="0" h="309" w="61">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8" name="Google Shape;4948;p48"/>
            <p:cNvSpPr/>
            <p:nvPr/>
          </p:nvSpPr>
          <p:spPr>
            <a:xfrm>
              <a:off x="5940" y="2466"/>
              <a:ext cx="52" cy="103"/>
            </a:xfrm>
            <a:custGeom>
              <a:rect b="b" l="l" r="r" t="t"/>
              <a:pathLst>
                <a:path extrusionOk="0" h="223" w="112">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9" name="Google Shape;4949;p48"/>
            <p:cNvSpPr/>
            <p:nvPr/>
          </p:nvSpPr>
          <p:spPr>
            <a:xfrm>
              <a:off x="6006" y="2426"/>
              <a:ext cx="42" cy="143"/>
            </a:xfrm>
            <a:custGeom>
              <a:rect b="b" l="l" r="r" t="t"/>
              <a:pathLst>
                <a:path extrusionOk="0" h="309" w="92">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950" name="Google Shape;4950;p48"/>
            <p:cNvCxnSpPr/>
            <p:nvPr/>
          </p:nvCxnSpPr>
          <p:spPr>
            <a:xfrm>
              <a:off x="3964" y="2205"/>
              <a:ext cx="0" cy="300"/>
            </a:xfrm>
            <a:prstGeom prst="straightConnector1">
              <a:avLst/>
            </a:prstGeom>
            <a:solidFill>
              <a:schemeClr val="lt1"/>
            </a:solidFill>
            <a:ln cap="flat" cmpd="sng" w="14275">
              <a:solidFill>
                <a:schemeClr val="lt1"/>
              </a:solidFill>
              <a:prstDash val="solid"/>
              <a:miter lim="800000"/>
              <a:headEnd len="sm" w="sm" type="none"/>
              <a:tailEnd len="sm" w="sm" type="none"/>
            </a:ln>
          </p:spPr>
        </p:cxnSp>
      </p:grpSp>
      <p:grpSp>
        <p:nvGrpSpPr>
          <p:cNvPr id="4951" name="Google Shape;4951;p48"/>
          <p:cNvGrpSpPr/>
          <p:nvPr/>
        </p:nvGrpSpPr>
        <p:grpSpPr>
          <a:xfrm>
            <a:off x="-2040904" y="3988723"/>
            <a:ext cx="1872300" cy="2902793"/>
            <a:chOff x="6195941" y="562596"/>
            <a:chExt cx="1872300" cy="2902793"/>
          </a:xfrm>
        </p:grpSpPr>
        <p:grpSp>
          <p:nvGrpSpPr>
            <p:cNvPr id="4952" name="Google Shape;4952;p48"/>
            <p:cNvGrpSpPr/>
            <p:nvPr/>
          </p:nvGrpSpPr>
          <p:grpSpPr>
            <a:xfrm>
              <a:off x="6195941" y="832605"/>
              <a:ext cx="1872300" cy="2632784"/>
              <a:chOff x="-1872716" y="660661"/>
              <a:chExt cx="1872300" cy="1974637"/>
            </a:xfrm>
          </p:grpSpPr>
          <p:sp>
            <p:nvSpPr>
              <p:cNvPr id="4953" name="Google Shape;4953;p48"/>
              <p:cNvSpPr txBox="1"/>
              <p:nvPr/>
            </p:nvSpPr>
            <p:spPr>
              <a:xfrm>
                <a:off x="-1872716" y="984698"/>
                <a:ext cx="1872300" cy="165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Do not use the bullet point button to format your text.</a:t>
                </a:r>
                <a:endParaRPr b="0" i="0" sz="1100" u="none" cap="none" strike="noStrike">
                  <a:solidFill>
                    <a:srgbClr val="000000"/>
                  </a:solidFill>
                  <a:latin typeface="Arial"/>
                  <a:ea typeface="Arial"/>
                  <a:cs typeface="Arial"/>
                  <a:sym typeface="Arial"/>
                </a:endParaRPr>
              </a:p>
            </p:txBody>
          </p:sp>
          <p:pic>
            <p:nvPicPr>
              <p:cNvPr descr="icon_information-white.png" id="4954" name="Google Shape;4954;p48"/>
              <p:cNvPicPr preferRelativeResize="0"/>
              <p:nvPr/>
            </p:nvPicPr>
            <p:blipFill rotWithShape="1">
              <a:blip r:embed="rId3">
                <a:alphaModFix/>
              </a:blip>
              <a:srcRect b="0" l="0" r="0" t="0"/>
              <a:stretch/>
            </p:blipFill>
            <p:spPr>
              <a:xfrm>
                <a:off x="-1764703" y="660661"/>
                <a:ext cx="121592" cy="240085"/>
              </a:xfrm>
              <a:prstGeom prst="rect">
                <a:avLst/>
              </a:prstGeom>
              <a:noFill/>
              <a:ln>
                <a:noFill/>
              </a:ln>
            </p:spPr>
          </p:pic>
        </p:grpSp>
        <p:grpSp>
          <p:nvGrpSpPr>
            <p:cNvPr id="4955" name="Google Shape;4955;p48"/>
            <p:cNvGrpSpPr/>
            <p:nvPr/>
          </p:nvGrpSpPr>
          <p:grpSpPr>
            <a:xfrm>
              <a:off x="6303954" y="562596"/>
              <a:ext cx="540000" cy="540000"/>
              <a:chOff x="6303954" y="562596"/>
              <a:chExt cx="540000" cy="540000"/>
            </a:xfrm>
          </p:grpSpPr>
          <p:sp>
            <p:nvSpPr>
              <p:cNvPr id="4956" name="Google Shape;4956;p48"/>
              <p:cNvSpPr/>
              <p:nvPr/>
            </p:nvSpPr>
            <p:spPr>
              <a:xfrm>
                <a:off x="6303954" y="562596"/>
                <a:ext cx="540000" cy="540000"/>
              </a:xfrm>
              <a:prstGeom prst="donut">
                <a:avLst>
                  <a:gd fmla="val 7083"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increase_indent.png" id="4957" name="Google Shape;4957;p48"/>
              <p:cNvPicPr preferRelativeResize="0"/>
              <p:nvPr/>
            </p:nvPicPr>
            <p:blipFill rotWithShape="1">
              <a:blip r:embed="rId4">
                <a:alphaModFix/>
              </a:blip>
              <a:srcRect b="0" l="0" r="0" t="0"/>
              <a:stretch/>
            </p:blipFill>
            <p:spPr>
              <a:xfrm>
                <a:off x="6425212" y="679422"/>
                <a:ext cx="317520" cy="317520"/>
              </a:xfrm>
              <a:prstGeom prst="rect">
                <a:avLst/>
              </a:prstGeom>
              <a:noFill/>
              <a:ln>
                <a:noFill/>
              </a:ln>
            </p:spPr>
          </p:pic>
        </p:grpSp>
      </p:grpSp>
      <p:sp>
        <p:nvSpPr>
          <p:cNvPr id="4958" name="Google Shape;4958;p48"/>
          <p:cNvSpPr/>
          <p:nvPr/>
        </p:nvSpPr>
        <p:spPr>
          <a:xfrm>
            <a:off x="7680176" y="3356992"/>
            <a:ext cx="4398731" cy="3080388"/>
          </a:xfrm>
          <a:custGeom>
            <a:rect b="b" l="l" r="r" t="t"/>
            <a:pathLst>
              <a:path extrusionOk="0" h="2558" w="3654">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59" name="Google Shape;4959;p48"/>
          <p:cNvSpPr/>
          <p:nvPr/>
        </p:nvSpPr>
        <p:spPr>
          <a:xfrm>
            <a:off x="0" y="1587"/>
            <a:ext cx="9084317" cy="2539484"/>
          </a:xfrm>
          <a:custGeom>
            <a:rect b="b" l="l" r="r" t="t"/>
            <a:pathLst>
              <a:path extrusionOk="0" h="4169" w="12745">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01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60" name="Google Shape;4960;p48"/>
          <p:cNvSpPr txBox="1"/>
          <p:nvPr>
            <p:ph type="title"/>
          </p:nvPr>
        </p:nvSpPr>
        <p:spPr>
          <a:xfrm>
            <a:off x="514800" y="434983"/>
            <a:ext cx="4752600" cy="1255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61" name="Google Shape;4961;p48"/>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62" name="Google Shape;4962;p48"/>
          <p:cNvSpPr txBox="1"/>
          <p:nvPr>
            <p:ph idx="1" type="body"/>
          </p:nvPr>
        </p:nvSpPr>
        <p:spPr>
          <a:xfrm>
            <a:off x="514800" y="3104964"/>
            <a:ext cx="4752600" cy="2857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400"/>
              </a:spcBef>
              <a:spcAft>
                <a:spcPts val="0"/>
              </a:spcAft>
              <a:buClr>
                <a:schemeClr val="lt1"/>
              </a:buClr>
              <a:buSzPts val="2000"/>
              <a:buNone/>
              <a:defRPr>
                <a:solidFill>
                  <a:schemeClr val="lt1"/>
                </a:solidFill>
              </a:defRPr>
            </a:lvl1pPr>
            <a:lvl2pPr indent="-228600" lvl="1" marL="914400" algn="l">
              <a:lnSpc>
                <a:spcPct val="90000"/>
              </a:lnSpc>
              <a:spcBef>
                <a:spcPts val="400"/>
              </a:spcBef>
              <a:spcAft>
                <a:spcPts val="0"/>
              </a:spcAft>
              <a:buClr>
                <a:schemeClr val="lt1"/>
              </a:buClr>
              <a:buSzPts val="1800"/>
              <a:buNone/>
              <a:defRPr>
                <a:solidFill>
                  <a:schemeClr val="lt1"/>
                </a:solidFill>
              </a:defRPr>
            </a:lvl2pPr>
            <a:lvl3pPr indent="-342900" lvl="2" marL="1371600" algn="l">
              <a:lnSpc>
                <a:spcPct val="90000"/>
              </a:lnSpc>
              <a:spcBef>
                <a:spcPts val="400"/>
              </a:spcBef>
              <a:spcAft>
                <a:spcPts val="0"/>
              </a:spcAft>
              <a:buClr>
                <a:schemeClr val="lt1"/>
              </a:buClr>
              <a:buSzPts val="1800"/>
              <a:buChar char="•"/>
              <a:defRPr>
                <a:solidFill>
                  <a:schemeClr val="lt1"/>
                </a:solidFill>
              </a:defRPr>
            </a:lvl3pPr>
            <a:lvl4pPr indent="-330200" lvl="3" marL="1828800" algn="l">
              <a:lnSpc>
                <a:spcPct val="90000"/>
              </a:lnSpc>
              <a:spcBef>
                <a:spcPts val="400"/>
              </a:spcBef>
              <a:spcAft>
                <a:spcPts val="0"/>
              </a:spcAft>
              <a:buClr>
                <a:schemeClr val="lt1"/>
              </a:buClr>
              <a:buSzPts val="1600"/>
              <a:buChar char="•"/>
              <a:defRPr>
                <a:solidFill>
                  <a:schemeClr val="lt1"/>
                </a:solidFill>
              </a:defRPr>
            </a:lvl4pPr>
            <a:lvl5pPr indent="-228600" lvl="4" marL="2286000" algn="l">
              <a:lnSpc>
                <a:spcPct val="90000"/>
              </a:lnSpc>
              <a:spcBef>
                <a:spcPts val="800"/>
              </a:spcBef>
              <a:spcAft>
                <a:spcPts val="0"/>
              </a:spcAft>
              <a:buClr>
                <a:schemeClr val="lt1"/>
              </a:buClr>
              <a:buSzPts val="2000"/>
              <a:buNone/>
              <a:defRPr>
                <a:solidFill>
                  <a:schemeClr val="lt1"/>
                </a:solidFill>
              </a:defRPr>
            </a:lvl5pPr>
            <a:lvl6pPr indent="-342900" lvl="5" marL="2743200" algn="l">
              <a:lnSpc>
                <a:spcPct val="90000"/>
              </a:lnSpc>
              <a:spcBef>
                <a:spcPts val="500"/>
              </a:spcBef>
              <a:spcAft>
                <a:spcPts val="0"/>
              </a:spcAft>
              <a:buClr>
                <a:srgbClr val="FF0000"/>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963" name="Google Shape;4963;p48"/>
          <p:cNvGrpSpPr/>
          <p:nvPr/>
        </p:nvGrpSpPr>
        <p:grpSpPr>
          <a:xfrm>
            <a:off x="-2040904" y="871532"/>
            <a:ext cx="1368300" cy="2264171"/>
            <a:chOff x="-1836712" y="2937191"/>
            <a:chExt cx="1368300" cy="2264171"/>
          </a:xfrm>
        </p:grpSpPr>
        <p:pic>
          <p:nvPicPr>
            <p:cNvPr descr="icon_camera_circle.png" id="4964" name="Google Shape;4964;p48"/>
            <p:cNvPicPr preferRelativeResize="0"/>
            <p:nvPr/>
          </p:nvPicPr>
          <p:blipFill rotWithShape="1">
            <a:blip r:embed="rId5">
              <a:alphaModFix/>
            </a:blip>
            <a:srcRect b="0" l="0" r="0" t="0"/>
            <a:stretch/>
          </p:blipFill>
          <p:spPr>
            <a:xfrm>
              <a:off x="-1728699" y="2937191"/>
              <a:ext cx="640111" cy="640111"/>
            </a:xfrm>
            <a:prstGeom prst="rect">
              <a:avLst/>
            </a:prstGeom>
            <a:noFill/>
            <a:ln>
              <a:noFill/>
            </a:ln>
          </p:spPr>
        </p:pic>
        <p:sp>
          <p:nvSpPr>
            <p:cNvPr id="4965" name="Google Shape;4965;p48"/>
            <p:cNvSpPr txBox="1"/>
            <p:nvPr/>
          </p:nvSpPr>
          <p:spPr>
            <a:xfrm>
              <a:off x="-1836712" y="3677962"/>
              <a:ext cx="1368300" cy="152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 change the photographic image to the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&gt;Right Click over slide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&gt;format background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&gt;picture or texture fill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&gt;select image from  </a:t>
              </a:r>
              <a:br>
                <a:rPr b="0" i="0" lang="en-GB" sz="1100" u="none" cap="none" strike="noStrike">
                  <a:solidFill>
                    <a:srgbClr val="000000"/>
                  </a:solidFill>
                  <a:latin typeface="Arial"/>
                  <a:ea typeface="Arial"/>
                  <a:cs typeface="Arial"/>
                  <a:sym typeface="Arial"/>
                </a:rPr>
              </a:br>
              <a:r>
                <a:rPr b="0" i="0" lang="en-GB" sz="1100" u="none" cap="none" strike="noStrike">
                  <a:solidFill>
                    <a:srgbClr val="000000"/>
                  </a:solidFill>
                  <a:latin typeface="Arial"/>
                  <a:ea typeface="Arial"/>
                  <a:cs typeface="Arial"/>
                  <a:sym typeface="Arial"/>
                </a:rPr>
                <a:t>  your file</a:t>
              </a:r>
              <a:endParaRPr b="0" i="0" sz="1100" u="none" cap="none" strike="noStrike">
                <a:solidFill>
                  <a:srgbClr val="000000"/>
                </a:solidFill>
                <a:latin typeface="Arial"/>
                <a:ea typeface="Arial"/>
                <a:cs typeface="Arial"/>
                <a:sym typeface="Arial"/>
              </a:endParaRPr>
            </a:p>
          </p:txBody>
        </p:sp>
        <p:pic>
          <p:nvPicPr>
            <p:cNvPr descr="icon_information-white.png" id="4966" name="Google Shape;4966;p48"/>
            <p:cNvPicPr preferRelativeResize="0"/>
            <p:nvPr/>
          </p:nvPicPr>
          <p:blipFill rotWithShape="1">
            <a:blip r:embed="rId3">
              <a:alphaModFix/>
            </a:blip>
            <a:srcRect b="0" l="0" r="0" t="0"/>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3.xml"/><Relationship Id="rId11" Type="http://schemas.openxmlformats.org/officeDocument/2006/relationships/slideLayout" Target="../slideLayouts/slideLayout34.xml"/><Relationship Id="rId22" Type="http://schemas.openxmlformats.org/officeDocument/2006/relationships/slideLayout" Target="../slideLayouts/slideLayout45.xml"/><Relationship Id="rId10" Type="http://schemas.openxmlformats.org/officeDocument/2006/relationships/slideLayout" Target="../slideLayouts/slideLayout33.xml"/><Relationship Id="rId21" Type="http://schemas.openxmlformats.org/officeDocument/2006/relationships/slideLayout" Target="../slideLayouts/slideLayout44.xml"/><Relationship Id="rId13" Type="http://schemas.openxmlformats.org/officeDocument/2006/relationships/slideLayout" Target="../slideLayouts/slideLayout36.xml"/><Relationship Id="rId24" Type="http://schemas.openxmlformats.org/officeDocument/2006/relationships/theme" Target="../theme/theme3.xml"/><Relationship Id="rId12" Type="http://schemas.openxmlformats.org/officeDocument/2006/relationships/slideLayout" Target="../slideLayouts/slideLayout35.xml"/><Relationship Id="rId23" Type="http://schemas.openxmlformats.org/officeDocument/2006/relationships/slideLayout" Target="../slideLayouts/slideLayout46.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5" Type="http://schemas.openxmlformats.org/officeDocument/2006/relationships/slideLayout" Target="../slideLayouts/slideLayout28.xml"/><Relationship Id="rId19" Type="http://schemas.openxmlformats.org/officeDocument/2006/relationships/slideLayout" Target="../slideLayouts/slideLayout42.xml"/><Relationship Id="rId6" Type="http://schemas.openxmlformats.org/officeDocument/2006/relationships/slideLayout" Target="../slideLayouts/slideLayout29.xml"/><Relationship Id="rId18" Type="http://schemas.openxmlformats.org/officeDocument/2006/relationships/slideLayout" Target="../slideLayouts/slideLayout41.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228600" lvl="1" marL="914400"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2"/>
              </a:buClr>
              <a:buSzPts val="1800"/>
              <a:buFont typeface="Arial"/>
              <a:buChar char="•"/>
              <a:defRPr b="1" i="0" sz="1800" u="none" cap="none" strike="noStrike">
                <a:solidFill>
                  <a:schemeClr val="dk1"/>
                </a:solidFill>
                <a:latin typeface="Arial"/>
                <a:ea typeface="Arial"/>
                <a:cs typeface="Arial"/>
                <a:sym typeface="Arial"/>
              </a:defRPr>
            </a:lvl3pPr>
            <a:lvl4pPr indent="-330200" lvl="3" marL="1828800" marR="0" rtl="0" algn="l">
              <a:lnSpc>
                <a:spcPct val="90000"/>
              </a:lnSpc>
              <a:spcBef>
                <a:spcPts val="400"/>
              </a:spcBef>
              <a:spcAft>
                <a:spcPts val="0"/>
              </a:spcAft>
              <a:buClr>
                <a:schemeClr val="accent2"/>
              </a:buClr>
              <a:buSzPts val="1600"/>
              <a:buFont typeface="Arial"/>
              <a:buChar char="•"/>
              <a:defRPr b="0" i="0" sz="1600" u="none" cap="none" strike="noStrike">
                <a:solidFill>
                  <a:schemeClr val="dk1"/>
                </a:solidFill>
                <a:latin typeface="Arial"/>
                <a:ea typeface="Arial"/>
                <a:cs typeface="Arial"/>
                <a:sym typeface="Arial"/>
              </a:defRPr>
            </a:lvl4pPr>
            <a:lvl5pPr indent="-228600" lvl="4" marL="2286000" marR="0" rtl="0" algn="l">
              <a:lnSpc>
                <a:spcPct val="90000"/>
              </a:lnSpc>
              <a:spcBef>
                <a:spcPts val="800"/>
              </a:spcBef>
              <a:spcAft>
                <a:spcPts val="0"/>
              </a:spcAft>
              <a:buClr>
                <a:schemeClr val="accent1"/>
              </a:buClr>
              <a:buSzPts val="2000"/>
              <a:buFont typeface="Arial"/>
              <a:buNone/>
              <a:defRPr b="1" i="0" sz="2000" u="none" cap="none" strike="noStrike">
                <a:solidFill>
                  <a:schemeClr val="accent1"/>
                </a:solidFill>
                <a:latin typeface="Arial"/>
                <a:ea typeface="Arial"/>
                <a:cs typeface="Arial"/>
                <a:sym typeface="Arial"/>
              </a:defRPr>
            </a:lvl5pPr>
            <a:lvl6pPr indent="-342900" lvl="5" marL="2743200" marR="0" rtl="0" algn="l">
              <a:lnSpc>
                <a:spcPct val="90000"/>
              </a:lnSpc>
              <a:spcBef>
                <a:spcPts val="500"/>
              </a:spcBef>
              <a:spcAft>
                <a:spcPts val="0"/>
              </a:spcAft>
              <a:buClr>
                <a:srgbClr val="FF0000"/>
              </a:buClr>
              <a:buSzPts val="1800"/>
              <a:buFont typeface="Arial"/>
              <a:buChar char="•"/>
              <a:defRPr b="0" i="0" sz="1800" u="none" cap="none" strike="noStrike">
                <a:solidFill>
                  <a:srgbClr val="FF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695400" y="6496604"/>
            <a:ext cx="5580620" cy="16012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600" u="none" cap="none" strike="noStrike">
                <a:solidFill>
                  <a:schemeClr val="accent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695400" y="6416541"/>
            <a:ext cx="5580620" cy="16012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600" u="none" cap="none" strike="noStrike">
                <a:solidFill>
                  <a:schemeClr val="accent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spd="slow">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488" name="Shape 2488"/>
        <p:cNvGrpSpPr/>
        <p:nvPr/>
      </p:nvGrpSpPr>
      <p:grpSpPr>
        <a:xfrm>
          <a:off x="0" y="0"/>
          <a:ext cx="0" cy="0"/>
          <a:chOff x="0" y="0"/>
          <a:chExt cx="0" cy="0"/>
        </a:xfrm>
      </p:grpSpPr>
      <p:sp>
        <p:nvSpPr>
          <p:cNvPr id="2489" name="Google Shape;2489;p25"/>
          <p:cNvSpPr txBox="1"/>
          <p:nvPr>
            <p:ph type="title"/>
          </p:nvPr>
        </p:nvSpPr>
        <p:spPr>
          <a:xfrm>
            <a:off x="838200" y="365125"/>
            <a:ext cx="10515600" cy="13257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90" name="Google Shape;2490;p25"/>
          <p:cNvSpPr txBox="1"/>
          <p:nvPr>
            <p:ph idx="1" type="body"/>
          </p:nvPr>
        </p:nvSpPr>
        <p:spPr>
          <a:xfrm>
            <a:off x="838200" y="1825625"/>
            <a:ext cx="10515600" cy="435120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228600" lvl="1" marL="914400"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2"/>
              </a:buClr>
              <a:buSzPts val="1800"/>
              <a:buFont typeface="Arial"/>
              <a:buChar char="•"/>
              <a:defRPr b="1" i="0" sz="1800" u="none" cap="none" strike="noStrike">
                <a:solidFill>
                  <a:schemeClr val="dk1"/>
                </a:solidFill>
                <a:latin typeface="Arial"/>
                <a:ea typeface="Arial"/>
                <a:cs typeface="Arial"/>
                <a:sym typeface="Arial"/>
              </a:defRPr>
            </a:lvl3pPr>
            <a:lvl4pPr indent="-330200" lvl="3" marL="1828800" marR="0" rtl="0" algn="l">
              <a:lnSpc>
                <a:spcPct val="90000"/>
              </a:lnSpc>
              <a:spcBef>
                <a:spcPts val="400"/>
              </a:spcBef>
              <a:spcAft>
                <a:spcPts val="0"/>
              </a:spcAft>
              <a:buClr>
                <a:schemeClr val="accent2"/>
              </a:buClr>
              <a:buSzPts val="1600"/>
              <a:buFont typeface="Arial"/>
              <a:buChar char="•"/>
              <a:defRPr b="0" i="0" sz="1600" u="none" cap="none" strike="noStrike">
                <a:solidFill>
                  <a:schemeClr val="dk1"/>
                </a:solidFill>
                <a:latin typeface="Arial"/>
                <a:ea typeface="Arial"/>
                <a:cs typeface="Arial"/>
                <a:sym typeface="Arial"/>
              </a:defRPr>
            </a:lvl4pPr>
            <a:lvl5pPr indent="-228600" lvl="4" marL="2286000" marR="0" rtl="0" algn="l">
              <a:lnSpc>
                <a:spcPct val="90000"/>
              </a:lnSpc>
              <a:spcBef>
                <a:spcPts val="800"/>
              </a:spcBef>
              <a:spcAft>
                <a:spcPts val="0"/>
              </a:spcAft>
              <a:buClr>
                <a:schemeClr val="accent1"/>
              </a:buClr>
              <a:buSzPts val="2000"/>
              <a:buFont typeface="Arial"/>
              <a:buNone/>
              <a:defRPr b="1" i="0" sz="2000" u="none" cap="none" strike="noStrike">
                <a:solidFill>
                  <a:schemeClr val="accent1"/>
                </a:solidFill>
                <a:latin typeface="Arial"/>
                <a:ea typeface="Arial"/>
                <a:cs typeface="Arial"/>
                <a:sym typeface="Arial"/>
              </a:defRPr>
            </a:lvl5pPr>
            <a:lvl6pPr indent="-342900" lvl="5" marL="2743200" marR="0" rtl="0" algn="l">
              <a:lnSpc>
                <a:spcPct val="90000"/>
              </a:lnSpc>
              <a:spcBef>
                <a:spcPts val="500"/>
              </a:spcBef>
              <a:spcAft>
                <a:spcPts val="0"/>
              </a:spcAft>
              <a:buClr>
                <a:srgbClr val="FF0000"/>
              </a:buClr>
              <a:buSzPts val="1800"/>
              <a:buFont typeface="Arial"/>
              <a:buChar char="•"/>
              <a:defRPr b="0" i="0" sz="1800" u="none" cap="none" strike="noStrike">
                <a:solidFill>
                  <a:srgbClr val="FF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491" name="Google Shape;2491;p25"/>
          <p:cNvSpPr txBox="1"/>
          <p:nvPr>
            <p:ph idx="10" type="dt"/>
          </p:nvPr>
        </p:nvSpPr>
        <p:spPr>
          <a:xfrm>
            <a:off x="695400" y="6496604"/>
            <a:ext cx="5580600" cy="160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600" u="none" cap="none" strike="noStrike">
                <a:solidFill>
                  <a:schemeClr val="accent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492" name="Google Shape;2492;p25"/>
          <p:cNvSpPr txBox="1"/>
          <p:nvPr>
            <p:ph idx="11" type="ftr"/>
          </p:nvPr>
        </p:nvSpPr>
        <p:spPr>
          <a:xfrm>
            <a:off x="695400" y="6416541"/>
            <a:ext cx="5580600" cy="160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600" u="none" cap="none" strike="noStrike">
                <a:solidFill>
                  <a:schemeClr val="accent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493" name="Google Shape;2493;p25"/>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600"/>
              <a:buFont typeface="Arial"/>
              <a:buNone/>
              <a:defRPr b="1" i="0" sz="16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Lst>
  <p:transition spd="slow">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curriculumonline.ie/getmedia/3342d8a2-1e22-4f17-b82b-a8134fe16eb3/LCEconomics_spec_2018.pdf" TargetMode="External"/><Relationship Id="rId4" Type="http://schemas.openxmlformats.org/officeDocument/2006/relationships/image" Target="../media/image14.png"/><Relationship Id="rId5" Type="http://schemas.openxmlformats.org/officeDocument/2006/relationships/hyperlink" Target="https://www.ncca.ie/en/senior-cycle/curriculum-developments/economic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19.png"/><Relationship Id="rId5" Type="http://schemas.openxmlformats.org/officeDocument/2006/relationships/image" Target="../media/image25.png"/><Relationship Id="rId6" Type="http://schemas.openxmlformats.org/officeDocument/2006/relationships/image" Target="../media/image23.png"/><Relationship Id="rId7" Type="http://schemas.openxmlformats.org/officeDocument/2006/relationships/image" Target="../media/image20.png"/><Relationship Id="rId8"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15.png"/><Relationship Id="rId5" Type="http://schemas.openxmlformats.org/officeDocument/2006/relationships/image" Target="../media/image18.png"/><Relationship Id="rId6"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KMHaT_WUF54" TargetMode="External"/><Relationship Id="rId4" Type="http://schemas.openxmlformats.org/officeDocument/2006/relationships/image" Target="../media/image24.png"/><Relationship Id="rId5" Type="http://schemas.openxmlformats.org/officeDocument/2006/relationships/hyperlink" Target="https://www.youtube.com/watch?v=KMHaT_WUF54"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8.png"/><Relationship Id="rId4" Type="http://schemas.openxmlformats.org/officeDocument/2006/relationships/image" Target="../media/image27.png"/><Relationship Id="rId5" Type="http://schemas.openxmlformats.org/officeDocument/2006/relationships/hyperlink" Target="https://www.theguardian.com/science/2016/jul/17/politicians-dodgy-statistics-tricks-guid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31.png"/><Relationship Id="rId9" Type="http://schemas.openxmlformats.org/officeDocument/2006/relationships/image" Target="../media/image14.png"/><Relationship Id="rId5" Type="http://schemas.openxmlformats.org/officeDocument/2006/relationships/image" Target="../media/image30.png"/><Relationship Id="rId6" Type="http://schemas.openxmlformats.org/officeDocument/2006/relationships/hyperlink" Target="https://www.education.ie/en/Publications/Policy-Reports/lit_num_strategy_full.pdf" TargetMode="External"/><Relationship Id="rId7" Type="http://schemas.openxmlformats.org/officeDocument/2006/relationships/hyperlink" Target="https://www.education.ie/en/Publications/Education-Reports/STEM-Education-in-the-Irish-School-System.pdf" TargetMode="External"/><Relationship Id="rId8" Type="http://schemas.openxmlformats.org/officeDocument/2006/relationships/hyperlink" Target="https://www.curriculumonline.ie/getmedia/3342d8a2-1e22-4f17-b82b-a8134fe16eb3/LCEconomics_spec_2018.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0" name="Shape 4970"/>
        <p:cNvGrpSpPr/>
        <p:nvPr/>
      </p:nvGrpSpPr>
      <p:grpSpPr>
        <a:xfrm>
          <a:off x="0" y="0"/>
          <a:ext cx="0" cy="0"/>
          <a:chOff x="0" y="0"/>
          <a:chExt cx="0" cy="0"/>
        </a:xfrm>
      </p:grpSpPr>
      <p:sp>
        <p:nvSpPr>
          <p:cNvPr id="4971" name="Google Shape;4971;p49"/>
          <p:cNvSpPr txBox="1"/>
          <p:nvPr>
            <p:ph idx="12" type="sldNum"/>
          </p:nvPr>
        </p:nvSpPr>
        <p:spPr>
          <a:xfrm>
            <a:off x="-12703" y="6356350"/>
            <a:ext cx="793304"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GB"/>
              <a:t>‹#›</a:t>
            </a:fld>
            <a:endParaRPr/>
          </a:p>
        </p:txBody>
      </p:sp>
      <p:sp>
        <p:nvSpPr>
          <p:cNvPr id="4972" name="Google Shape;4972;p49"/>
          <p:cNvSpPr txBox="1"/>
          <p:nvPr>
            <p:ph type="title"/>
          </p:nvPr>
        </p:nvSpPr>
        <p:spPr>
          <a:xfrm>
            <a:off x="6961774" y="2456475"/>
            <a:ext cx="4910700" cy="26073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accent2"/>
              </a:buClr>
              <a:buSzPts val="4000"/>
              <a:buFont typeface="Arial"/>
              <a:buNone/>
            </a:pPr>
            <a:r>
              <a:rPr lang="en-GB" sz="3800"/>
              <a:t>Senior Cycle Economics - National Seminar 2</a:t>
            </a:r>
            <a:endParaRPr sz="3800"/>
          </a:p>
        </p:txBody>
      </p:sp>
      <p:sp>
        <p:nvSpPr>
          <p:cNvPr id="4973" name="Google Shape;4973;p49"/>
          <p:cNvSpPr txBox="1"/>
          <p:nvPr>
            <p:ph idx="1" type="body"/>
          </p:nvPr>
        </p:nvSpPr>
        <p:spPr>
          <a:xfrm>
            <a:off x="6961787" y="5163240"/>
            <a:ext cx="4624500" cy="7035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chemeClr val="dk2"/>
              </a:buClr>
              <a:buSzPts val="2000"/>
              <a:buNone/>
            </a:pPr>
            <a:r>
              <a:rPr lang="en-GB" sz="2400"/>
              <a:t>Session 1</a:t>
            </a:r>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7" name="Shape 4977"/>
        <p:cNvGrpSpPr/>
        <p:nvPr/>
      </p:nvGrpSpPr>
      <p:grpSpPr>
        <a:xfrm>
          <a:off x="0" y="0"/>
          <a:ext cx="0" cy="0"/>
          <a:chOff x="0" y="0"/>
          <a:chExt cx="0" cy="0"/>
        </a:xfrm>
      </p:grpSpPr>
      <p:sp>
        <p:nvSpPr>
          <p:cNvPr id="4978" name="Google Shape;4978;p50"/>
          <p:cNvSpPr txBox="1"/>
          <p:nvPr>
            <p:ph type="title"/>
          </p:nvPr>
        </p:nvSpPr>
        <p:spPr>
          <a:xfrm>
            <a:off x="514800" y="897625"/>
            <a:ext cx="9609600" cy="7932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chemeClr val="accent2"/>
              </a:buClr>
              <a:buSzPts val="2800"/>
              <a:buFont typeface="Arial"/>
              <a:buNone/>
            </a:pPr>
            <a:r>
              <a:rPr lang="en-GB"/>
              <a:t>Economics National Seminar Day 2</a:t>
            </a:r>
            <a:endParaRPr/>
          </a:p>
        </p:txBody>
      </p:sp>
      <p:sp>
        <p:nvSpPr>
          <p:cNvPr id="4979" name="Google Shape;4979;p50"/>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sp>
        <p:nvSpPr>
          <p:cNvPr id="4980" name="Google Shape;4980;p50"/>
          <p:cNvSpPr txBox="1"/>
          <p:nvPr>
            <p:ph idx="2" type="body"/>
          </p:nvPr>
        </p:nvSpPr>
        <p:spPr>
          <a:xfrm>
            <a:off x="5720811" y="2263939"/>
            <a:ext cx="4788600" cy="36963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400"/>
              </a:spcBef>
              <a:spcAft>
                <a:spcPts val="400"/>
              </a:spcAft>
              <a:buSzPts val="2000"/>
              <a:buNone/>
            </a:pPr>
            <a:r>
              <a:rPr lang="en-GB" sz="4400"/>
              <a:t>Welcome</a:t>
            </a:r>
            <a:endParaRPr/>
          </a:p>
        </p:txBody>
      </p:sp>
      <p:pic>
        <p:nvPicPr>
          <p:cNvPr id="4981" name="Google Shape;4981;p50">
            <a:hlinkClick r:id="rId3"/>
          </p:cNvPr>
          <p:cNvPicPr preferRelativeResize="0"/>
          <p:nvPr/>
        </p:nvPicPr>
        <p:blipFill rotWithShape="1">
          <a:blip r:embed="rId4">
            <a:alphaModFix/>
          </a:blip>
          <a:srcRect b="0" l="0" r="0" t="0"/>
          <a:stretch/>
        </p:blipFill>
        <p:spPr>
          <a:xfrm>
            <a:off x="1496576" y="1470800"/>
            <a:ext cx="2950000" cy="4155850"/>
          </a:xfrm>
          <a:prstGeom prst="rect">
            <a:avLst/>
          </a:prstGeom>
          <a:noFill/>
          <a:ln>
            <a:noFill/>
          </a:ln>
        </p:spPr>
      </p:pic>
      <p:sp>
        <p:nvSpPr>
          <p:cNvPr id="4982" name="Google Shape;4982;p50"/>
          <p:cNvSpPr txBox="1"/>
          <p:nvPr/>
        </p:nvSpPr>
        <p:spPr>
          <a:xfrm>
            <a:off x="307825" y="5838050"/>
            <a:ext cx="5029800" cy="30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5"/>
              </a:rPr>
              <a:t>https://www.ncca.ie/en/senior-cycle/curriculum-developments/subjects-and-frameworks-in-development/economics</a:t>
            </a:r>
            <a:endParaRPr b="0" i="0" sz="1400" u="none" cap="none" strike="noStrik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87" name="Shape 4987"/>
        <p:cNvGrpSpPr/>
        <p:nvPr/>
      </p:nvGrpSpPr>
      <p:grpSpPr>
        <a:xfrm>
          <a:off x="0" y="0"/>
          <a:ext cx="0" cy="0"/>
          <a:chOff x="0" y="0"/>
          <a:chExt cx="0" cy="0"/>
        </a:xfrm>
      </p:grpSpPr>
      <p:sp>
        <p:nvSpPr>
          <p:cNvPr id="4988" name="Google Shape;4988;p51"/>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Purpose for today</a:t>
            </a:r>
            <a:endParaRPr/>
          </a:p>
        </p:txBody>
      </p:sp>
      <p:sp>
        <p:nvSpPr>
          <p:cNvPr id="4989" name="Google Shape;4989;p51"/>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sp>
        <p:nvSpPr>
          <p:cNvPr id="4990" name="Google Shape;4990;p51"/>
          <p:cNvSpPr txBox="1"/>
          <p:nvPr>
            <p:ph idx="1" type="body"/>
          </p:nvPr>
        </p:nvSpPr>
        <p:spPr>
          <a:xfrm>
            <a:off x="514799" y="2263939"/>
            <a:ext cx="10010400" cy="3696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400"/>
              </a:spcBef>
              <a:spcAft>
                <a:spcPts val="400"/>
              </a:spcAft>
              <a:buSzPts val="2000"/>
              <a:buNone/>
            </a:pPr>
            <a:r>
              <a:t/>
            </a:r>
            <a:endParaRPr/>
          </a:p>
        </p:txBody>
      </p:sp>
      <p:grpSp>
        <p:nvGrpSpPr>
          <p:cNvPr id="4991" name="Google Shape;4991;p51"/>
          <p:cNvGrpSpPr/>
          <p:nvPr/>
        </p:nvGrpSpPr>
        <p:grpSpPr>
          <a:xfrm>
            <a:off x="514824" y="4213208"/>
            <a:ext cx="9992716" cy="1957142"/>
            <a:chOff x="1593000" y="2322567"/>
            <a:chExt cx="5957975" cy="643501"/>
          </a:xfrm>
        </p:grpSpPr>
        <p:sp>
          <p:nvSpPr>
            <p:cNvPr id="4992" name="Google Shape;4992;p51"/>
            <p:cNvSpPr/>
            <p:nvPr/>
          </p:nvSpPr>
          <p:spPr>
            <a:xfrm>
              <a:off x="3728375" y="2322568"/>
              <a:ext cx="3822600" cy="643500"/>
            </a:xfrm>
            <a:prstGeom prst="rect">
              <a:avLst/>
            </a:prstGeom>
            <a:solidFill>
              <a:srgbClr val="0B355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3" name="Google Shape;4993;p51"/>
            <p:cNvSpPr/>
            <p:nvPr/>
          </p:nvSpPr>
          <p:spPr>
            <a:xfrm flipH="1">
              <a:off x="2283025" y="2322575"/>
              <a:ext cx="1844400" cy="642600"/>
            </a:xfrm>
            <a:prstGeom prst="rect">
              <a:avLst/>
            </a:prstGeom>
            <a:solidFill>
              <a:srgbClr val="0B355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4" name="Google Shape;4994;p51"/>
            <p:cNvSpPr/>
            <p:nvPr/>
          </p:nvSpPr>
          <p:spPr>
            <a:xfrm rot="-5400000">
              <a:off x="3501574" y="1934671"/>
              <a:ext cx="643356" cy="1419149"/>
            </a:xfrm>
            <a:prstGeom prst="flowChartOffpageConnector">
              <a:avLst/>
            </a:prstGeom>
            <a:solidFill>
              <a:srgbClr val="0B355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5" name="Google Shape;4995;p51"/>
            <p:cNvSpPr/>
            <p:nvPr/>
          </p:nvSpPr>
          <p:spPr>
            <a:xfrm>
              <a:off x="3765864" y="2359168"/>
              <a:ext cx="3728400" cy="569100"/>
            </a:xfrm>
            <a:prstGeom prst="rect">
              <a:avLst/>
            </a:prstGeom>
            <a:solidFill>
              <a:srgbClr val="0B3557"/>
            </a:solidFill>
            <a:ln>
              <a:noFill/>
            </a:ln>
          </p:spPr>
          <p:txBody>
            <a:bodyPr anchorCtr="0" anchor="t" bIns="121900" lIns="121900" spcFirstLastPara="1" rIns="121900" wrap="square" tIns="121900">
              <a:noAutofit/>
            </a:bodyPr>
            <a:lstStyle/>
            <a:p>
              <a:pPr indent="-355600" lvl="0" marL="457200" marR="0" rtl="0" algn="l">
                <a:lnSpc>
                  <a:spcPct val="90000"/>
                </a:lnSpc>
                <a:spcBef>
                  <a:spcPts val="400"/>
                </a:spcBef>
                <a:spcAft>
                  <a:spcPts val="0"/>
                </a:spcAft>
                <a:buClr>
                  <a:srgbClr val="FFFFFF"/>
                </a:buClr>
                <a:buSzPts val="2000"/>
                <a:buFont typeface="Arial"/>
                <a:buChar char="●"/>
              </a:pPr>
              <a:r>
                <a:rPr b="0" i="0" lang="en-GB" sz="2000" u="none" cap="none" strike="noStrike">
                  <a:solidFill>
                    <a:srgbClr val="FFFFFF"/>
                  </a:solidFill>
                  <a:latin typeface="Arial"/>
                  <a:ea typeface="Arial"/>
                  <a:cs typeface="Arial"/>
                  <a:sym typeface="Arial"/>
                </a:rPr>
                <a:t>To assist teachers in engaging with and implementing the new Specification through inquiry-based approaches with a focus on the role of data and information in Economics</a:t>
              </a:r>
              <a:endParaRPr b="0" i="0" sz="1300" u="none" cap="none" strike="noStrike">
                <a:solidFill>
                  <a:srgbClr val="FFFFFF"/>
                </a:solidFill>
                <a:latin typeface="Arial"/>
                <a:ea typeface="Arial"/>
                <a:cs typeface="Arial"/>
                <a:sym typeface="Arial"/>
              </a:endParaRPr>
            </a:p>
          </p:txBody>
        </p:sp>
        <p:sp>
          <p:nvSpPr>
            <p:cNvPr id="4996" name="Google Shape;4996;p51"/>
            <p:cNvSpPr/>
            <p:nvPr/>
          </p:nvSpPr>
          <p:spPr>
            <a:xfrm>
              <a:off x="1593000" y="2322568"/>
              <a:ext cx="690000" cy="642300"/>
            </a:xfrm>
            <a:prstGeom prst="rect">
              <a:avLst/>
            </a:prstGeom>
            <a:solidFill>
              <a:srgbClr val="0B3557"/>
            </a:solidFill>
            <a:ln>
              <a:noFill/>
            </a:ln>
            <a:effectLst>
              <a:outerShdw blurRad="71438" rotWithShape="0" algn="bl" dir="2700000" dist="28575">
                <a:srgbClr val="000000">
                  <a:alpha val="16078"/>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997" name="Google Shape;4997;p51"/>
          <p:cNvGrpSpPr/>
          <p:nvPr/>
        </p:nvGrpSpPr>
        <p:grpSpPr>
          <a:xfrm>
            <a:off x="523773" y="2245537"/>
            <a:ext cx="9974842" cy="1781659"/>
            <a:chOff x="1593000" y="2322567"/>
            <a:chExt cx="5957975" cy="643501"/>
          </a:xfrm>
        </p:grpSpPr>
        <p:sp>
          <p:nvSpPr>
            <p:cNvPr id="4998" name="Google Shape;4998;p51"/>
            <p:cNvSpPr/>
            <p:nvPr/>
          </p:nvSpPr>
          <p:spPr>
            <a:xfrm>
              <a:off x="3728375" y="2322568"/>
              <a:ext cx="3822600" cy="643500"/>
            </a:xfrm>
            <a:prstGeom prst="rect">
              <a:avLst/>
            </a:prstGeom>
            <a:solidFill>
              <a:srgbClr val="30654A"/>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9" name="Google Shape;4999;p51"/>
            <p:cNvSpPr/>
            <p:nvPr/>
          </p:nvSpPr>
          <p:spPr>
            <a:xfrm flipH="1">
              <a:off x="2283025" y="2322575"/>
              <a:ext cx="1844400" cy="642600"/>
            </a:xfrm>
            <a:prstGeom prst="rect">
              <a:avLst/>
            </a:prstGeom>
            <a:solidFill>
              <a:srgbClr val="30654A"/>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0" name="Google Shape;5000;p51"/>
            <p:cNvSpPr/>
            <p:nvPr/>
          </p:nvSpPr>
          <p:spPr>
            <a:xfrm rot="-5400000">
              <a:off x="3501574" y="1934671"/>
              <a:ext cx="643356" cy="1419149"/>
            </a:xfrm>
            <a:prstGeom prst="flowChartOffpageConnector">
              <a:avLst/>
            </a:prstGeom>
            <a:solidFill>
              <a:srgbClr val="30654A"/>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1" name="Google Shape;5001;p51"/>
            <p:cNvSpPr/>
            <p:nvPr/>
          </p:nvSpPr>
          <p:spPr>
            <a:xfrm>
              <a:off x="2342650" y="2399955"/>
              <a:ext cx="5091000" cy="493800"/>
            </a:xfrm>
            <a:prstGeom prst="rect">
              <a:avLst/>
            </a:prstGeom>
            <a:solidFill>
              <a:srgbClr val="30654A"/>
            </a:solidFill>
            <a:ln>
              <a:noFill/>
            </a:ln>
          </p:spPr>
          <p:txBody>
            <a:bodyPr anchorCtr="0" anchor="t" bIns="121900" lIns="121900" spcFirstLastPara="1" rIns="121900" wrap="square" tIns="121900">
              <a:noAutofit/>
            </a:bodyPr>
            <a:lstStyle/>
            <a:p>
              <a:pPr indent="-355600" lvl="0" marL="457200" marR="0" rtl="0" algn="l">
                <a:lnSpc>
                  <a:spcPct val="90000"/>
                </a:lnSpc>
                <a:spcBef>
                  <a:spcPts val="400"/>
                </a:spcBef>
                <a:spcAft>
                  <a:spcPts val="0"/>
                </a:spcAft>
                <a:buClr>
                  <a:srgbClr val="FFFFFF"/>
                </a:buClr>
                <a:buSzPts val="2000"/>
                <a:buFont typeface="Arial"/>
                <a:buChar char="●"/>
              </a:pPr>
              <a:r>
                <a:rPr b="0" i="0" lang="en-GB" sz="2000" u="none" cap="none" strike="noStrike">
                  <a:solidFill>
                    <a:srgbClr val="FFFFFF"/>
                  </a:solidFill>
                  <a:latin typeface="Arial"/>
                  <a:ea typeface="Arial"/>
                  <a:cs typeface="Arial"/>
                  <a:sym typeface="Arial"/>
                </a:rPr>
                <a:t>To support teachers in enabling students to collect, organise, present, </a:t>
              </a:r>
              <a:r>
                <a:rPr b="0" i="0" lang="en-GB" sz="2000" u="none" cap="none" strike="noStrike">
                  <a:solidFill>
                    <a:schemeClr val="lt1"/>
                  </a:solidFill>
                  <a:latin typeface="Arial"/>
                  <a:ea typeface="Arial"/>
                  <a:cs typeface="Arial"/>
                  <a:sym typeface="Arial"/>
                </a:rPr>
                <a:t>analyse</a:t>
              </a:r>
              <a:r>
                <a:rPr b="0" i="0" lang="en-GB" sz="2000" u="none" cap="none" strike="noStrike">
                  <a:solidFill>
                    <a:srgbClr val="FFFFFF"/>
                  </a:solidFill>
                  <a:latin typeface="Arial"/>
                  <a:ea typeface="Arial"/>
                  <a:cs typeface="Arial"/>
                  <a:sym typeface="Arial"/>
                </a:rPr>
                <a:t> and interpret data with and without the use of technology and come to an informed view in evaluating current economic issues</a:t>
              </a:r>
              <a:endParaRPr b="0" i="0" sz="2000" u="none" cap="none" strike="noStrike">
                <a:solidFill>
                  <a:srgbClr val="FFFFFF"/>
                </a:solidFill>
                <a:latin typeface="Arial"/>
                <a:ea typeface="Arial"/>
                <a:cs typeface="Arial"/>
                <a:sym typeface="Arial"/>
              </a:endParaRPr>
            </a:p>
          </p:txBody>
        </p:sp>
        <p:sp>
          <p:nvSpPr>
            <p:cNvPr id="5002" name="Google Shape;5002;p51"/>
            <p:cNvSpPr/>
            <p:nvPr/>
          </p:nvSpPr>
          <p:spPr>
            <a:xfrm>
              <a:off x="1593000" y="2322568"/>
              <a:ext cx="690000" cy="642300"/>
            </a:xfrm>
            <a:prstGeom prst="rect">
              <a:avLst/>
            </a:prstGeom>
            <a:solidFill>
              <a:srgbClr val="30654A"/>
            </a:solidFill>
            <a:ln>
              <a:noFill/>
            </a:ln>
            <a:effectLst>
              <a:outerShdw blurRad="71438" rotWithShape="0" algn="bl" dir="2700000" dist="28575">
                <a:srgbClr val="000000">
                  <a:alpha val="16078"/>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5003" name="Google Shape;5003;p51"/>
          <p:cNvPicPr preferRelativeResize="0"/>
          <p:nvPr/>
        </p:nvPicPr>
        <p:blipFill rotWithShape="1">
          <a:blip r:embed="rId3">
            <a:alphaModFix/>
          </a:blip>
          <a:srcRect b="0" l="0" r="0" t="0"/>
          <a:stretch/>
        </p:blipFill>
        <p:spPr>
          <a:xfrm rot="-709852">
            <a:off x="811574" y="4254175"/>
            <a:ext cx="1310000" cy="1875200"/>
          </a:xfrm>
          <a:prstGeom prst="rect">
            <a:avLst/>
          </a:prstGeom>
          <a:noFill/>
          <a:ln>
            <a:noFill/>
          </a:ln>
        </p:spPr>
      </p:pic>
      <p:sp>
        <p:nvSpPr>
          <p:cNvPr id="5004" name="Google Shape;5004;p51"/>
          <p:cNvSpPr/>
          <p:nvPr/>
        </p:nvSpPr>
        <p:spPr>
          <a:xfrm rot="500596">
            <a:off x="6862732" y="670729"/>
            <a:ext cx="4664264" cy="1522100"/>
          </a:xfrm>
          <a:prstGeom prst="wedgeRoundRectCallout">
            <a:avLst>
              <a:gd fmla="val -20833" name="adj1"/>
              <a:gd fmla="val 62500" name="adj2"/>
              <a:gd fmla="val 0" name="adj3"/>
            </a:avLst>
          </a:prstGeom>
          <a:noFill/>
          <a:ln cap="flat" cmpd="sng" w="38100">
            <a:solidFill>
              <a:srgbClr val="0B355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0B3557"/>
                </a:solidFill>
                <a:latin typeface="Arial"/>
                <a:ea typeface="Arial"/>
                <a:cs typeface="Arial"/>
                <a:sym typeface="Arial"/>
              </a:rPr>
              <a:t>180 hours minimum duration</a:t>
            </a:r>
            <a:endParaRPr b="1" i="0" sz="1500" u="none" cap="none" strike="noStrike">
              <a:solidFill>
                <a:srgbClr val="0B355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0B3557"/>
                </a:solidFill>
                <a:latin typeface="Arial"/>
                <a:ea typeface="Arial"/>
                <a:cs typeface="Arial"/>
                <a:sym typeface="Arial"/>
              </a:rPr>
              <a:t>Higher &amp; Ordinary level</a:t>
            </a:r>
            <a:endParaRPr b="1" i="0" sz="1500" u="none" cap="none" strike="noStrike">
              <a:solidFill>
                <a:srgbClr val="0B355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0B3557"/>
                </a:solidFill>
                <a:latin typeface="Arial"/>
                <a:ea typeface="Arial"/>
                <a:cs typeface="Arial"/>
                <a:sym typeface="Arial"/>
              </a:rPr>
              <a:t>September 2019 introduction</a:t>
            </a:r>
            <a:endParaRPr b="1" i="0" sz="1500" u="none" cap="none" strike="noStrike">
              <a:solidFill>
                <a:srgbClr val="0B355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0B3557"/>
                </a:solidFill>
                <a:latin typeface="Arial"/>
                <a:ea typeface="Arial"/>
                <a:cs typeface="Arial"/>
                <a:sym typeface="Arial"/>
              </a:rPr>
              <a:t>First examination June 2021</a:t>
            </a:r>
            <a:endParaRPr b="1" i="0" sz="1500" u="none" cap="none" strike="noStrike">
              <a:solidFill>
                <a:srgbClr val="0B355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0B3557"/>
                </a:solidFill>
                <a:latin typeface="Arial"/>
                <a:ea typeface="Arial"/>
                <a:cs typeface="Arial"/>
                <a:sym typeface="Arial"/>
              </a:rPr>
              <a:t>Assessment: Exam 80% Research Study 20% </a:t>
            </a:r>
            <a:r>
              <a:rPr b="1" i="0" lang="en-GB" sz="1500" u="none" cap="none" strike="noStrike">
                <a:solidFill>
                  <a:srgbClr val="FFFFFF"/>
                </a:solidFill>
                <a:latin typeface="Arial"/>
                <a:ea typeface="Arial"/>
                <a:cs typeface="Arial"/>
                <a:sym typeface="Arial"/>
              </a:rPr>
              <a:t> </a:t>
            </a:r>
            <a:endParaRPr b="1" i="0" sz="1500" u="none" cap="none" strike="noStrike">
              <a:solidFill>
                <a:srgbClr val="FFFFFF"/>
              </a:solidFill>
              <a:latin typeface="Arial"/>
              <a:ea typeface="Arial"/>
              <a:cs typeface="Arial"/>
              <a:sym typeface="Arial"/>
            </a:endParaRPr>
          </a:p>
        </p:txBody>
      </p:sp>
      <p:pic>
        <p:nvPicPr>
          <p:cNvPr id="5005" name="Google Shape;5005;p51"/>
          <p:cNvPicPr preferRelativeResize="0"/>
          <p:nvPr/>
        </p:nvPicPr>
        <p:blipFill rotWithShape="1">
          <a:blip r:embed="rId4">
            <a:alphaModFix/>
          </a:blip>
          <a:srcRect b="0" l="0" r="0" t="0"/>
          <a:stretch/>
        </p:blipFill>
        <p:spPr>
          <a:xfrm rot="875528">
            <a:off x="2514587" y="4255777"/>
            <a:ext cx="1310400" cy="1872000"/>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04"/>
                                        </p:tgtEl>
                                        <p:attrNameLst>
                                          <p:attrName>style.visibility</p:attrName>
                                        </p:attrNameLst>
                                      </p:cBhvr>
                                      <p:to>
                                        <p:strVal val="visible"/>
                                      </p:to>
                                    </p:set>
                                    <p:animEffect filter="fade" transition="in">
                                      <p:cBhvr>
                                        <p:cTn dur="1000"/>
                                        <p:tgtEl>
                                          <p:spTgt spid="50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88"/>
                                        </p:tgtEl>
                                        <p:attrNameLst>
                                          <p:attrName>style.visibility</p:attrName>
                                        </p:attrNameLst>
                                      </p:cBhvr>
                                      <p:to>
                                        <p:strVal val="visible"/>
                                      </p:to>
                                    </p:set>
                                    <p:animEffect filter="fade" transition="in">
                                      <p:cBhvr>
                                        <p:cTn dur="1000"/>
                                        <p:tgtEl>
                                          <p:spTgt spid="49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7"/>
                                        </p:tgtEl>
                                        <p:attrNameLst>
                                          <p:attrName>style.visibility</p:attrName>
                                        </p:attrNameLst>
                                      </p:cBhvr>
                                      <p:to>
                                        <p:strVal val="visible"/>
                                      </p:to>
                                    </p:set>
                                    <p:animEffect filter="fade" transition="in">
                                      <p:cBhvr>
                                        <p:cTn dur="1000"/>
                                        <p:tgtEl>
                                          <p:spTgt spid="49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1"/>
                                        </p:tgtEl>
                                        <p:attrNameLst>
                                          <p:attrName>style.visibility</p:attrName>
                                        </p:attrNameLst>
                                      </p:cBhvr>
                                      <p:to>
                                        <p:strVal val="visible"/>
                                      </p:to>
                                    </p:set>
                                    <p:animEffect filter="fade" transition="in">
                                      <p:cBhvr>
                                        <p:cTn dur="1000"/>
                                        <p:tgtEl>
                                          <p:spTgt spid="4991"/>
                                        </p:tgtEl>
                                      </p:cBhvr>
                                    </p:animEffect>
                                  </p:childTnLst>
                                </p:cTn>
                              </p:par>
                              <p:par>
                                <p:cTn fill="hold" nodeType="withEffect" presetClass="entr" presetID="10" presetSubtype="0">
                                  <p:stCondLst>
                                    <p:cond delay="0"/>
                                  </p:stCondLst>
                                  <p:childTnLst>
                                    <p:set>
                                      <p:cBhvr>
                                        <p:cTn dur="1" fill="hold">
                                          <p:stCondLst>
                                            <p:cond delay="0"/>
                                          </p:stCondLst>
                                        </p:cTn>
                                        <p:tgtEl>
                                          <p:spTgt spid="5005"/>
                                        </p:tgtEl>
                                        <p:attrNameLst>
                                          <p:attrName>style.visibility</p:attrName>
                                        </p:attrNameLst>
                                      </p:cBhvr>
                                      <p:to>
                                        <p:strVal val="visible"/>
                                      </p:to>
                                    </p:set>
                                    <p:animEffect filter="fade" transition="in">
                                      <p:cBhvr>
                                        <p:cTn dur="1000"/>
                                        <p:tgtEl>
                                          <p:spTgt spid="5005"/>
                                        </p:tgtEl>
                                      </p:cBhvr>
                                    </p:animEffect>
                                  </p:childTnLst>
                                </p:cTn>
                              </p:par>
                              <p:par>
                                <p:cTn fill="hold" nodeType="withEffect" presetClass="entr" presetID="10" presetSubtype="0">
                                  <p:stCondLst>
                                    <p:cond delay="0"/>
                                  </p:stCondLst>
                                  <p:childTnLst>
                                    <p:set>
                                      <p:cBhvr>
                                        <p:cTn dur="1" fill="hold">
                                          <p:stCondLst>
                                            <p:cond delay="0"/>
                                          </p:stCondLst>
                                        </p:cTn>
                                        <p:tgtEl>
                                          <p:spTgt spid="5003"/>
                                        </p:tgtEl>
                                        <p:attrNameLst>
                                          <p:attrName>style.visibility</p:attrName>
                                        </p:attrNameLst>
                                      </p:cBhvr>
                                      <p:to>
                                        <p:strVal val="visible"/>
                                      </p:to>
                                    </p:set>
                                    <p:animEffect filter="fade" transition="in">
                                      <p:cBhvr>
                                        <p:cTn dur="1000"/>
                                        <p:tgtEl>
                                          <p:spTgt spid="50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10" name="Shape 5010"/>
        <p:cNvGrpSpPr/>
        <p:nvPr/>
      </p:nvGrpSpPr>
      <p:grpSpPr>
        <a:xfrm>
          <a:off x="0" y="0"/>
          <a:ext cx="0" cy="0"/>
          <a:chOff x="0" y="0"/>
          <a:chExt cx="0" cy="0"/>
        </a:xfrm>
      </p:grpSpPr>
      <p:sp>
        <p:nvSpPr>
          <p:cNvPr id="5011" name="Google Shape;5011;p52"/>
          <p:cNvSpPr txBox="1"/>
          <p:nvPr>
            <p:ph type="title"/>
          </p:nvPr>
        </p:nvSpPr>
        <p:spPr>
          <a:xfrm>
            <a:off x="514800" y="897616"/>
            <a:ext cx="5256600" cy="793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800"/>
              <a:buNone/>
            </a:pPr>
            <a:r>
              <a:rPr lang="en-GB"/>
              <a:t>Overview of the Seminar</a:t>
            </a:r>
            <a:endParaRPr/>
          </a:p>
        </p:txBody>
      </p:sp>
      <p:sp>
        <p:nvSpPr>
          <p:cNvPr id="5012" name="Google Shape;5012;p52"/>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sp>
        <p:nvSpPr>
          <p:cNvPr id="5013" name="Google Shape;5013;p52"/>
          <p:cNvSpPr txBox="1"/>
          <p:nvPr>
            <p:ph idx="1" type="body"/>
          </p:nvPr>
        </p:nvSpPr>
        <p:spPr>
          <a:xfrm>
            <a:off x="514799" y="2263939"/>
            <a:ext cx="10010400" cy="3696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400"/>
              </a:spcBef>
              <a:spcAft>
                <a:spcPts val="400"/>
              </a:spcAft>
              <a:buSzPts val="2000"/>
              <a:buNone/>
            </a:pPr>
            <a:r>
              <a:t/>
            </a:r>
            <a:endParaRPr/>
          </a:p>
        </p:txBody>
      </p:sp>
      <p:graphicFrame>
        <p:nvGraphicFramePr>
          <p:cNvPr id="5014" name="Google Shape;5014;p52"/>
          <p:cNvGraphicFramePr/>
          <p:nvPr/>
        </p:nvGraphicFramePr>
        <p:xfrm>
          <a:off x="514800" y="1436300"/>
          <a:ext cx="3000000" cy="3000000"/>
        </p:xfrm>
        <a:graphic>
          <a:graphicData uri="http://schemas.openxmlformats.org/drawingml/2006/table">
            <a:tbl>
              <a:tblPr>
                <a:noFill/>
                <a:tableStyleId>{0047151E-129D-4364-B238-D1FD2D275DC8}</a:tableStyleId>
              </a:tblPr>
              <a:tblGrid>
                <a:gridCol w="2837725"/>
                <a:gridCol w="8424700"/>
              </a:tblGrid>
              <a:tr h="1344075">
                <a:tc>
                  <a:txBody>
                    <a:bodyPr/>
                    <a:lstStyle/>
                    <a:p>
                      <a:pPr indent="0" lvl="0" marL="0" marR="0" rtl="0" algn="ctr">
                        <a:lnSpc>
                          <a:spcPct val="100000"/>
                        </a:lnSpc>
                        <a:spcBef>
                          <a:spcPts val="0"/>
                        </a:spcBef>
                        <a:spcAft>
                          <a:spcPts val="0"/>
                        </a:spcAft>
                        <a:buClr>
                          <a:srgbClr val="000000"/>
                        </a:buClr>
                        <a:buSzPts val="2000"/>
                        <a:buFont typeface="Arial"/>
                        <a:buNone/>
                      </a:pPr>
                      <a:r>
                        <a:rPr lang="en-GB" sz="2000" u="none" cap="none" strike="noStrike">
                          <a:solidFill>
                            <a:srgbClr val="FFFFFF"/>
                          </a:solidFill>
                        </a:rPr>
                        <a:t>Session 1</a:t>
                      </a:r>
                      <a:endParaRPr sz="2000" u="none" cap="none" strike="noStrike">
                        <a:solidFill>
                          <a:srgbClr val="FFFFFF"/>
                        </a:solidFill>
                      </a:endParaRPr>
                    </a:p>
                    <a:p>
                      <a:pPr indent="0" lvl="0" marL="0" marR="0" rtl="0" algn="ctr">
                        <a:lnSpc>
                          <a:spcPct val="100000"/>
                        </a:lnSpc>
                        <a:spcBef>
                          <a:spcPts val="0"/>
                        </a:spcBef>
                        <a:spcAft>
                          <a:spcPts val="0"/>
                        </a:spcAft>
                        <a:buClr>
                          <a:srgbClr val="000000"/>
                        </a:buClr>
                        <a:buSzPts val="2000"/>
                        <a:buFont typeface="Arial"/>
                        <a:buNone/>
                      </a:pPr>
                      <a:r>
                        <a:rPr lang="en-GB" sz="2000" u="none" cap="none" strike="noStrike">
                          <a:solidFill>
                            <a:srgbClr val="FFFFFF"/>
                          </a:solidFill>
                        </a:rPr>
                        <a:t>9:30 - 11:00</a:t>
                      </a:r>
                      <a:endParaRPr sz="2000" u="none" cap="none" strike="noStrike">
                        <a:solidFill>
                          <a:srgbClr val="FFFFFF"/>
                        </a:solidFill>
                      </a:endParaRPr>
                    </a:p>
                  </a:txBody>
                  <a:tcPr marT="91425" marB="91425" marR="91425" marL="91425">
                    <a:solidFill>
                      <a:srgbClr val="20406F"/>
                    </a:solidFill>
                  </a:tcPr>
                </a:tc>
                <a:tc>
                  <a:txBody>
                    <a:bodyPr/>
                    <a:lstStyle/>
                    <a:p>
                      <a:pPr indent="-355600" lvl="0" marL="457200" marR="0" rtl="0" algn="l">
                        <a:lnSpc>
                          <a:spcPct val="100000"/>
                        </a:lnSpc>
                        <a:spcBef>
                          <a:spcPts val="0"/>
                        </a:spcBef>
                        <a:spcAft>
                          <a:spcPts val="0"/>
                        </a:spcAft>
                        <a:buClr>
                          <a:schemeClr val="dk2"/>
                        </a:buClr>
                        <a:buSzPts val="2000"/>
                        <a:buFont typeface="Arial"/>
                        <a:buChar char="●"/>
                      </a:pPr>
                      <a:r>
                        <a:rPr lang="en-GB" sz="2000" u="none" cap="none" strike="noStrike">
                          <a:solidFill>
                            <a:schemeClr val="dk2"/>
                          </a:solidFill>
                        </a:rPr>
                        <a:t>Supports provided by PDST </a:t>
                      </a:r>
                      <a:endParaRPr sz="2000" u="none" cap="none" strike="noStrike">
                        <a:solidFill>
                          <a:schemeClr val="dk2"/>
                        </a:solidFill>
                      </a:endParaRPr>
                    </a:p>
                    <a:p>
                      <a:pPr indent="-355600" lvl="0" marL="457200" marR="0" rtl="0" algn="l">
                        <a:lnSpc>
                          <a:spcPct val="100000"/>
                        </a:lnSpc>
                        <a:spcBef>
                          <a:spcPts val="0"/>
                        </a:spcBef>
                        <a:spcAft>
                          <a:spcPts val="0"/>
                        </a:spcAft>
                        <a:buClr>
                          <a:schemeClr val="dk2"/>
                        </a:buClr>
                        <a:buSzPts val="2000"/>
                        <a:buFont typeface="Arial"/>
                        <a:buChar char="●"/>
                      </a:pPr>
                      <a:r>
                        <a:rPr lang="en-GB" sz="2000" u="none" cap="none" strike="noStrike">
                          <a:solidFill>
                            <a:schemeClr val="dk2"/>
                          </a:solidFill>
                        </a:rPr>
                        <a:t>Realising the shared vision - the journey so far</a:t>
                      </a:r>
                      <a:endParaRPr sz="2000" u="none" cap="none" strike="noStrike">
                        <a:solidFill>
                          <a:schemeClr val="dk2"/>
                        </a:solidFill>
                      </a:endParaRPr>
                    </a:p>
                    <a:p>
                      <a:pPr indent="-355600" lvl="0" marL="457200" marR="0" rtl="0" algn="l">
                        <a:lnSpc>
                          <a:spcPct val="100000"/>
                        </a:lnSpc>
                        <a:spcBef>
                          <a:spcPts val="0"/>
                        </a:spcBef>
                        <a:spcAft>
                          <a:spcPts val="0"/>
                        </a:spcAft>
                        <a:buClr>
                          <a:schemeClr val="dk2"/>
                        </a:buClr>
                        <a:buSzPts val="2000"/>
                        <a:buFont typeface="Arial"/>
                        <a:buChar char="●"/>
                      </a:pPr>
                      <a:r>
                        <a:rPr lang="en-GB" sz="2000" u="none" cap="none" strike="noStrike">
                          <a:solidFill>
                            <a:schemeClr val="dk2"/>
                          </a:solidFill>
                        </a:rPr>
                        <a:t>Embracing data in the teaching and learning of Economics</a:t>
                      </a:r>
                      <a:endParaRPr sz="2000" u="none" cap="none" strike="noStrike">
                        <a:solidFill>
                          <a:schemeClr val="dk2"/>
                        </a:solidFill>
                      </a:endParaRPr>
                    </a:p>
                  </a:txBody>
                  <a:tcPr marT="91425" marB="91425" marR="91425" marL="91425">
                    <a:solidFill>
                      <a:srgbClr val="FFFFFF"/>
                    </a:solidFill>
                  </a:tcPr>
                </a:tc>
              </a:tr>
              <a:tr h="894000">
                <a:tc gridSpan="2">
                  <a:txBody>
                    <a:bodyPr/>
                    <a:lstStyle/>
                    <a:p>
                      <a:pPr indent="0" lvl="0" marL="0" marR="0" rtl="0" algn="ctr">
                        <a:lnSpc>
                          <a:spcPct val="100000"/>
                        </a:lnSpc>
                        <a:spcBef>
                          <a:spcPts val="0"/>
                        </a:spcBef>
                        <a:spcAft>
                          <a:spcPts val="0"/>
                        </a:spcAft>
                        <a:buClr>
                          <a:srgbClr val="000000"/>
                        </a:buClr>
                        <a:buSzPts val="2000"/>
                        <a:buFont typeface="Arial"/>
                        <a:buNone/>
                      </a:pPr>
                      <a:r>
                        <a:rPr lang="en-GB" sz="2000" u="none" cap="none" strike="noStrike"/>
                        <a:t>Tea/Coffee Break </a:t>
                      </a:r>
                      <a:endParaRPr sz="2000" u="none" cap="none" strike="noStrike"/>
                    </a:p>
                    <a:p>
                      <a:pPr indent="0" lvl="0" marL="0" marR="0" rtl="0" algn="ctr">
                        <a:lnSpc>
                          <a:spcPct val="100000"/>
                        </a:lnSpc>
                        <a:spcBef>
                          <a:spcPts val="0"/>
                        </a:spcBef>
                        <a:spcAft>
                          <a:spcPts val="0"/>
                        </a:spcAft>
                        <a:buClr>
                          <a:srgbClr val="000000"/>
                        </a:buClr>
                        <a:buSzPts val="2000"/>
                        <a:buFont typeface="Arial"/>
                        <a:buNone/>
                      </a:pPr>
                      <a:r>
                        <a:rPr lang="en-GB" sz="2000" u="none" cap="none" strike="noStrike"/>
                        <a:t>11:00 - 11:15</a:t>
                      </a:r>
                      <a:endParaRPr sz="2000" u="none" cap="none" strike="noStrike"/>
                    </a:p>
                  </a:txBody>
                  <a:tcPr marT="91425" marB="91425" marR="91425" marL="91425">
                    <a:solidFill>
                      <a:srgbClr val="40875C"/>
                    </a:solidFill>
                  </a:tcPr>
                </a:tc>
                <a:tc hMerge="1"/>
              </a:tr>
              <a:tr h="894000">
                <a:tc>
                  <a:txBody>
                    <a:bodyPr/>
                    <a:lstStyle/>
                    <a:p>
                      <a:pPr indent="0" lvl="0" marL="0" marR="0" rtl="0" algn="ctr">
                        <a:lnSpc>
                          <a:spcPct val="100000"/>
                        </a:lnSpc>
                        <a:spcBef>
                          <a:spcPts val="0"/>
                        </a:spcBef>
                        <a:spcAft>
                          <a:spcPts val="0"/>
                        </a:spcAft>
                        <a:buClr>
                          <a:srgbClr val="000000"/>
                        </a:buClr>
                        <a:buSzPts val="2000"/>
                        <a:buFont typeface="Arial"/>
                        <a:buNone/>
                      </a:pPr>
                      <a:r>
                        <a:rPr lang="en-GB" sz="2000" u="none" cap="none" strike="noStrike">
                          <a:solidFill>
                            <a:srgbClr val="FFFFFF"/>
                          </a:solidFill>
                        </a:rPr>
                        <a:t>Session 2</a:t>
                      </a:r>
                      <a:endParaRPr sz="2000" u="none" cap="none" strike="noStrike">
                        <a:solidFill>
                          <a:srgbClr val="FFFFFF"/>
                        </a:solidFill>
                      </a:endParaRPr>
                    </a:p>
                    <a:p>
                      <a:pPr indent="0" lvl="0" marL="0" marR="0" rtl="0" algn="ctr">
                        <a:lnSpc>
                          <a:spcPct val="100000"/>
                        </a:lnSpc>
                        <a:spcBef>
                          <a:spcPts val="0"/>
                        </a:spcBef>
                        <a:spcAft>
                          <a:spcPts val="0"/>
                        </a:spcAft>
                        <a:buClr>
                          <a:srgbClr val="000000"/>
                        </a:buClr>
                        <a:buSzPts val="2000"/>
                        <a:buFont typeface="Arial"/>
                        <a:buNone/>
                      </a:pPr>
                      <a:r>
                        <a:rPr lang="en-GB" sz="2000" u="none" cap="none" strike="noStrike">
                          <a:solidFill>
                            <a:srgbClr val="FFFFFF"/>
                          </a:solidFill>
                        </a:rPr>
                        <a:t>11:15 - 1:00</a:t>
                      </a:r>
                      <a:endParaRPr sz="2000" u="none" cap="none" strike="noStrike">
                        <a:solidFill>
                          <a:srgbClr val="FFFFFF"/>
                        </a:solidFill>
                      </a:endParaRPr>
                    </a:p>
                  </a:txBody>
                  <a:tcPr marT="91425" marB="91425" marR="91425" marL="91425">
                    <a:solidFill>
                      <a:srgbClr val="20406F"/>
                    </a:solidFill>
                  </a:tcPr>
                </a:tc>
                <a:tc>
                  <a:txBody>
                    <a:bodyPr/>
                    <a:lstStyle/>
                    <a:p>
                      <a:pPr indent="-355600" lvl="0" marL="457200" marR="0" rtl="0" algn="l">
                        <a:lnSpc>
                          <a:spcPct val="100000"/>
                        </a:lnSpc>
                        <a:spcBef>
                          <a:spcPts val="0"/>
                        </a:spcBef>
                        <a:spcAft>
                          <a:spcPts val="0"/>
                        </a:spcAft>
                        <a:buClr>
                          <a:schemeClr val="dk2"/>
                        </a:buClr>
                        <a:buSzPts val="2000"/>
                        <a:buFont typeface="Arial"/>
                        <a:buChar char="●"/>
                      </a:pPr>
                      <a:r>
                        <a:rPr lang="en-GB" sz="2000" u="none" cap="none" strike="noStrike">
                          <a:solidFill>
                            <a:schemeClr val="dk2"/>
                          </a:solidFill>
                        </a:rPr>
                        <a:t>Key Skills in Economics</a:t>
                      </a:r>
                      <a:endParaRPr sz="2000" u="none" cap="none" strike="noStrike">
                        <a:solidFill>
                          <a:schemeClr val="dk2"/>
                        </a:solidFill>
                      </a:endParaRPr>
                    </a:p>
                    <a:p>
                      <a:pPr indent="-355600" lvl="0" marL="457200" marR="0" rtl="0" algn="l">
                        <a:lnSpc>
                          <a:spcPct val="100000"/>
                        </a:lnSpc>
                        <a:spcBef>
                          <a:spcPts val="0"/>
                        </a:spcBef>
                        <a:spcAft>
                          <a:spcPts val="0"/>
                        </a:spcAft>
                        <a:buClr>
                          <a:schemeClr val="dk2"/>
                        </a:buClr>
                        <a:buSzPts val="2000"/>
                        <a:buFont typeface="Arial"/>
                        <a:buChar char="●"/>
                      </a:pPr>
                      <a:r>
                        <a:rPr lang="en-GB" sz="2000" u="none" cap="none" strike="noStrike">
                          <a:solidFill>
                            <a:schemeClr val="dk2"/>
                          </a:solidFill>
                        </a:rPr>
                        <a:t>Data inquiry tasks in the </a:t>
                      </a:r>
                      <a:r>
                        <a:rPr lang="en-GB" sz="2000">
                          <a:solidFill>
                            <a:schemeClr val="dk2"/>
                          </a:solidFill>
                        </a:rPr>
                        <a:t>E</a:t>
                      </a:r>
                      <a:r>
                        <a:rPr lang="en-GB" sz="2000" u="none" cap="none" strike="noStrike">
                          <a:solidFill>
                            <a:schemeClr val="dk2"/>
                          </a:solidFill>
                        </a:rPr>
                        <a:t>conomics classroom</a:t>
                      </a:r>
                      <a:endParaRPr sz="2000" u="none" cap="none" strike="noStrike">
                        <a:solidFill>
                          <a:schemeClr val="dk2"/>
                        </a:solidFill>
                      </a:endParaRPr>
                    </a:p>
                  </a:txBody>
                  <a:tcPr marT="91425" marB="91425" marR="91425" marL="91425">
                    <a:solidFill>
                      <a:srgbClr val="FFFFFF"/>
                    </a:solidFill>
                  </a:tcPr>
                </a:tc>
              </a:tr>
              <a:tr h="894000">
                <a:tc gridSpan="2">
                  <a:txBody>
                    <a:bodyPr/>
                    <a:lstStyle/>
                    <a:p>
                      <a:pPr indent="0" lvl="0" marL="0" marR="0" rtl="0" algn="ctr">
                        <a:lnSpc>
                          <a:spcPct val="100000"/>
                        </a:lnSpc>
                        <a:spcBef>
                          <a:spcPts val="0"/>
                        </a:spcBef>
                        <a:spcAft>
                          <a:spcPts val="0"/>
                        </a:spcAft>
                        <a:buClr>
                          <a:srgbClr val="000000"/>
                        </a:buClr>
                        <a:buSzPts val="2000"/>
                        <a:buFont typeface="Arial"/>
                        <a:buNone/>
                      </a:pPr>
                      <a:r>
                        <a:rPr lang="en-GB" sz="2000" u="none" cap="none" strike="noStrike"/>
                        <a:t>Lunch </a:t>
                      </a:r>
                      <a:endParaRPr sz="2000" u="none" cap="none" strike="noStrike"/>
                    </a:p>
                    <a:p>
                      <a:pPr indent="0" lvl="0" marL="0" marR="0" rtl="0" algn="ctr">
                        <a:lnSpc>
                          <a:spcPct val="100000"/>
                        </a:lnSpc>
                        <a:spcBef>
                          <a:spcPts val="0"/>
                        </a:spcBef>
                        <a:spcAft>
                          <a:spcPts val="0"/>
                        </a:spcAft>
                        <a:buClr>
                          <a:srgbClr val="000000"/>
                        </a:buClr>
                        <a:buSzPts val="2000"/>
                        <a:buFont typeface="Arial"/>
                        <a:buNone/>
                      </a:pPr>
                      <a:r>
                        <a:rPr lang="en-GB" sz="2000" u="none" cap="none" strike="noStrike"/>
                        <a:t>1:00 - 2:00</a:t>
                      </a:r>
                      <a:endParaRPr sz="2000" u="none" cap="none" strike="noStrike"/>
                    </a:p>
                  </a:txBody>
                  <a:tcPr marT="91425" marB="91425" marR="91425" marL="91425">
                    <a:solidFill>
                      <a:srgbClr val="40875C"/>
                    </a:solidFill>
                  </a:tcPr>
                </a:tc>
                <a:tc hMerge="1"/>
              </a:tr>
              <a:tr h="894000">
                <a:tc>
                  <a:txBody>
                    <a:bodyPr/>
                    <a:lstStyle/>
                    <a:p>
                      <a:pPr indent="0" lvl="0" marL="0" marR="0" rtl="0" algn="ctr">
                        <a:lnSpc>
                          <a:spcPct val="100000"/>
                        </a:lnSpc>
                        <a:spcBef>
                          <a:spcPts val="0"/>
                        </a:spcBef>
                        <a:spcAft>
                          <a:spcPts val="0"/>
                        </a:spcAft>
                        <a:buClr>
                          <a:srgbClr val="000000"/>
                        </a:buClr>
                        <a:buSzPts val="2000"/>
                        <a:buFont typeface="Arial"/>
                        <a:buNone/>
                      </a:pPr>
                      <a:r>
                        <a:rPr lang="en-GB" sz="2000" u="none" cap="none" strike="noStrike">
                          <a:solidFill>
                            <a:srgbClr val="FFFFFF"/>
                          </a:solidFill>
                        </a:rPr>
                        <a:t>Session 3</a:t>
                      </a:r>
                      <a:endParaRPr sz="2000" u="none" cap="none" strike="noStrike">
                        <a:solidFill>
                          <a:srgbClr val="FFFFFF"/>
                        </a:solidFill>
                      </a:endParaRPr>
                    </a:p>
                    <a:p>
                      <a:pPr indent="0" lvl="0" marL="0" marR="0" rtl="0" algn="ctr">
                        <a:lnSpc>
                          <a:spcPct val="100000"/>
                        </a:lnSpc>
                        <a:spcBef>
                          <a:spcPts val="0"/>
                        </a:spcBef>
                        <a:spcAft>
                          <a:spcPts val="0"/>
                        </a:spcAft>
                        <a:buClr>
                          <a:srgbClr val="000000"/>
                        </a:buClr>
                        <a:buSzPts val="2000"/>
                        <a:buFont typeface="Arial"/>
                        <a:buNone/>
                      </a:pPr>
                      <a:r>
                        <a:rPr lang="en-GB" sz="2000" u="none" cap="none" strike="noStrike">
                          <a:solidFill>
                            <a:srgbClr val="FFFFFF"/>
                          </a:solidFill>
                        </a:rPr>
                        <a:t>2:00 - 3:30</a:t>
                      </a:r>
                      <a:endParaRPr sz="2000" u="none" cap="none" strike="noStrike">
                        <a:solidFill>
                          <a:srgbClr val="FFFFFF"/>
                        </a:solidFill>
                      </a:endParaRPr>
                    </a:p>
                  </a:txBody>
                  <a:tcPr marT="91425" marB="91425" marR="91425" marL="91425">
                    <a:solidFill>
                      <a:srgbClr val="20406F"/>
                    </a:solidFill>
                  </a:tcPr>
                </a:tc>
                <a:tc>
                  <a:txBody>
                    <a:bodyPr/>
                    <a:lstStyle/>
                    <a:p>
                      <a:pPr indent="-355600" lvl="0" marL="457200" marR="0" rtl="0" algn="l">
                        <a:lnSpc>
                          <a:spcPct val="100000"/>
                        </a:lnSpc>
                        <a:spcBef>
                          <a:spcPts val="0"/>
                        </a:spcBef>
                        <a:spcAft>
                          <a:spcPts val="0"/>
                        </a:spcAft>
                        <a:buClr>
                          <a:srgbClr val="0F426F"/>
                        </a:buClr>
                        <a:buSzPts val="2000"/>
                        <a:buFont typeface="Arial"/>
                        <a:buChar char="●"/>
                      </a:pPr>
                      <a:r>
                        <a:rPr lang="en-GB" sz="2000" u="none" cap="none" strike="noStrike">
                          <a:solidFill>
                            <a:srgbClr val="0F426F"/>
                          </a:solidFill>
                        </a:rPr>
                        <a:t>Data competencies</a:t>
                      </a:r>
                      <a:endParaRPr sz="2000" u="none" cap="none" strike="noStrike">
                        <a:solidFill>
                          <a:srgbClr val="0F426F"/>
                        </a:solidFill>
                      </a:endParaRPr>
                    </a:p>
                    <a:p>
                      <a:pPr indent="-355600" lvl="0" marL="457200" marR="0" rtl="0" algn="l">
                        <a:lnSpc>
                          <a:spcPct val="100000"/>
                        </a:lnSpc>
                        <a:spcBef>
                          <a:spcPts val="0"/>
                        </a:spcBef>
                        <a:spcAft>
                          <a:spcPts val="0"/>
                        </a:spcAft>
                        <a:buClr>
                          <a:srgbClr val="0F426F"/>
                        </a:buClr>
                        <a:buSzPts val="2000"/>
                        <a:buFont typeface="Arial"/>
                        <a:buChar char="●"/>
                      </a:pPr>
                      <a:r>
                        <a:rPr lang="en-GB" sz="2000" u="none" cap="none" strike="noStrike">
                          <a:solidFill>
                            <a:srgbClr val="0F426F"/>
                          </a:solidFill>
                        </a:rPr>
                        <a:t>Effective questioning in Economics</a:t>
                      </a:r>
                      <a:endParaRPr sz="2000" u="none" cap="none" strike="noStrike">
                        <a:solidFill>
                          <a:srgbClr val="0F426F"/>
                        </a:solidFill>
                      </a:endParaRPr>
                    </a:p>
                    <a:p>
                      <a:pPr indent="-355600" lvl="0" marL="457200" marR="0" rtl="0" algn="l">
                        <a:lnSpc>
                          <a:spcPct val="100000"/>
                        </a:lnSpc>
                        <a:spcBef>
                          <a:spcPts val="0"/>
                        </a:spcBef>
                        <a:spcAft>
                          <a:spcPts val="0"/>
                        </a:spcAft>
                        <a:buClr>
                          <a:srgbClr val="0F426F"/>
                        </a:buClr>
                        <a:buSzPts val="2000"/>
                        <a:buFont typeface="Arial"/>
                        <a:buChar char="●"/>
                      </a:pPr>
                      <a:r>
                        <a:rPr lang="en-GB" sz="2000" u="none" cap="none" strike="noStrike">
                          <a:solidFill>
                            <a:srgbClr val="0F426F"/>
                          </a:solidFill>
                        </a:rPr>
                        <a:t>Assessment criteria</a:t>
                      </a:r>
                      <a:endParaRPr sz="2000" u="none" cap="none" strike="noStrike">
                        <a:solidFill>
                          <a:srgbClr val="0F426F"/>
                        </a:solidFill>
                      </a:endParaRPr>
                    </a:p>
                  </a:txBody>
                  <a:tcPr marT="91425" marB="91425" marR="91425" marL="91425">
                    <a:solidFill>
                      <a:srgbClr val="FFFFFF"/>
                    </a:solidFill>
                  </a:tcPr>
                </a:tc>
              </a:tr>
            </a:tbl>
          </a:graphicData>
        </a:graphic>
      </p:graphicFrame>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18" name="Shape 5018"/>
        <p:cNvGrpSpPr/>
        <p:nvPr/>
      </p:nvGrpSpPr>
      <p:grpSpPr>
        <a:xfrm>
          <a:off x="0" y="0"/>
          <a:ext cx="0" cy="0"/>
          <a:chOff x="0" y="0"/>
          <a:chExt cx="0" cy="0"/>
        </a:xfrm>
      </p:grpSpPr>
      <p:sp>
        <p:nvSpPr>
          <p:cNvPr id="5019" name="Google Shape;5019;p53"/>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GB"/>
              <a:t>‹#›</a:t>
            </a:fld>
            <a:endParaRPr/>
          </a:p>
        </p:txBody>
      </p:sp>
      <p:sp>
        <p:nvSpPr>
          <p:cNvPr id="5020" name="Google Shape;5020;p53"/>
          <p:cNvSpPr txBox="1"/>
          <p:nvPr>
            <p:ph idx="1" type="body"/>
          </p:nvPr>
        </p:nvSpPr>
        <p:spPr>
          <a:xfrm>
            <a:off x="242850" y="3552075"/>
            <a:ext cx="11706300" cy="1575900"/>
          </a:xfrm>
          <a:prstGeom prst="rect">
            <a:avLst/>
          </a:prstGeom>
          <a:solidFill>
            <a:srgbClr val="30654A"/>
          </a:solidFill>
          <a:ln>
            <a:noFill/>
          </a:ln>
        </p:spPr>
        <p:txBody>
          <a:bodyPr anchorCtr="0" anchor="t" bIns="0" lIns="0" spcFirstLastPara="1" rIns="0" wrap="square" tIns="0">
            <a:noAutofit/>
          </a:bodyPr>
          <a:lstStyle/>
          <a:p>
            <a:pPr indent="0" lvl="0" marL="0" rtl="0" algn="ctr">
              <a:lnSpc>
                <a:spcPct val="150000"/>
              </a:lnSpc>
              <a:spcBef>
                <a:spcPts val="0"/>
              </a:spcBef>
              <a:spcAft>
                <a:spcPts val="0"/>
              </a:spcAft>
              <a:buSzPts val="2000"/>
              <a:buNone/>
            </a:pPr>
            <a:r>
              <a:rPr b="0" lang="en-GB" sz="2200">
                <a:solidFill>
                  <a:srgbClr val="FFFFFF"/>
                </a:solidFill>
              </a:rPr>
              <a:t>An </a:t>
            </a:r>
            <a:r>
              <a:rPr lang="en-GB" sz="2200" u="sng">
                <a:solidFill>
                  <a:srgbClr val="FFFFFF"/>
                </a:solidFill>
              </a:rPr>
              <a:t>inquiry-based approach</a:t>
            </a:r>
            <a:r>
              <a:rPr b="0" lang="en-GB" sz="2200">
                <a:solidFill>
                  <a:srgbClr val="FFFFFF"/>
                </a:solidFill>
              </a:rPr>
              <a:t> to teaching and learning cultivates </a:t>
            </a:r>
            <a:r>
              <a:rPr lang="en-GB" sz="2200" u="sng">
                <a:solidFill>
                  <a:srgbClr val="FFFFFF"/>
                </a:solidFill>
              </a:rPr>
              <a:t>students’ critical thinking</a:t>
            </a:r>
            <a:r>
              <a:rPr b="0" lang="en-GB" sz="2200">
                <a:solidFill>
                  <a:srgbClr val="FFFFFF"/>
                </a:solidFill>
              </a:rPr>
              <a:t> </a:t>
            </a:r>
            <a:r>
              <a:rPr lang="en-GB" sz="2200" u="sng">
                <a:solidFill>
                  <a:srgbClr val="FFFFFF"/>
                </a:solidFill>
              </a:rPr>
              <a:t>skills</a:t>
            </a:r>
            <a:r>
              <a:rPr b="0" lang="en-GB" sz="2200">
                <a:solidFill>
                  <a:srgbClr val="FFFFFF"/>
                </a:solidFill>
              </a:rPr>
              <a:t> in economics by encouraging them to ask questions relating to the world around them and apply their learning in </a:t>
            </a:r>
            <a:r>
              <a:rPr lang="en-GB" sz="2200" u="sng">
                <a:solidFill>
                  <a:srgbClr val="FFFFFF"/>
                </a:solidFill>
              </a:rPr>
              <a:t>differentiated, collaborative, creative and innovative ways</a:t>
            </a:r>
            <a:r>
              <a:rPr b="0" lang="en-GB" sz="2200">
                <a:solidFill>
                  <a:srgbClr val="FFFFFF"/>
                </a:solidFill>
              </a:rPr>
              <a:t>.</a:t>
            </a:r>
            <a:endParaRPr b="0" sz="2200">
              <a:solidFill>
                <a:srgbClr val="FFFFFF"/>
              </a:solidFill>
            </a:endParaRPr>
          </a:p>
          <a:p>
            <a:pPr indent="0" lvl="0" marL="0" rtl="0" algn="ctr">
              <a:lnSpc>
                <a:spcPct val="90000"/>
              </a:lnSpc>
              <a:spcBef>
                <a:spcPts val="0"/>
              </a:spcBef>
              <a:spcAft>
                <a:spcPts val="0"/>
              </a:spcAft>
              <a:buClr>
                <a:schemeClr val="dk2"/>
              </a:buClr>
              <a:buSzPts val="2000"/>
              <a:buNone/>
            </a:pPr>
            <a:r>
              <a:t/>
            </a:r>
            <a:endParaRPr sz="2200"/>
          </a:p>
        </p:txBody>
      </p:sp>
      <p:sp>
        <p:nvSpPr>
          <p:cNvPr id="5021" name="Google Shape;5021;p53"/>
          <p:cNvSpPr txBox="1"/>
          <p:nvPr>
            <p:ph idx="2" type="body"/>
          </p:nvPr>
        </p:nvSpPr>
        <p:spPr>
          <a:xfrm>
            <a:off x="242850" y="2304713"/>
            <a:ext cx="11706300" cy="1043400"/>
          </a:xfrm>
          <a:prstGeom prst="rect">
            <a:avLst/>
          </a:prstGeom>
          <a:solidFill>
            <a:srgbClr val="0B3557"/>
          </a:solidFill>
          <a:ln>
            <a:noFill/>
          </a:ln>
        </p:spPr>
        <p:txBody>
          <a:bodyPr anchorCtr="0" anchor="t" bIns="0" lIns="0" spcFirstLastPara="1" rIns="0" wrap="square" tIns="0">
            <a:noAutofit/>
          </a:bodyPr>
          <a:lstStyle/>
          <a:p>
            <a:pPr indent="0" lvl="0" marL="0" rtl="0" algn="ctr">
              <a:lnSpc>
                <a:spcPct val="150000"/>
              </a:lnSpc>
              <a:spcBef>
                <a:spcPts val="0"/>
              </a:spcBef>
              <a:spcAft>
                <a:spcPts val="0"/>
              </a:spcAft>
              <a:buSzPts val="2000"/>
              <a:buNone/>
            </a:pPr>
            <a:r>
              <a:rPr b="0" lang="en-GB" sz="2200">
                <a:solidFill>
                  <a:srgbClr val="FFFFFF"/>
                </a:solidFill>
              </a:rPr>
              <a:t>Strand 1 is a </a:t>
            </a:r>
            <a:r>
              <a:rPr lang="en-GB" sz="2200" u="sng">
                <a:solidFill>
                  <a:srgbClr val="FFFFFF"/>
                </a:solidFill>
              </a:rPr>
              <a:t>unifying strand</a:t>
            </a:r>
            <a:r>
              <a:rPr b="0" lang="en-GB" sz="2200">
                <a:solidFill>
                  <a:srgbClr val="FFFFFF"/>
                </a:solidFill>
              </a:rPr>
              <a:t>, the themes of which </a:t>
            </a:r>
            <a:r>
              <a:rPr lang="en-GB" sz="2200" u="sng">
                <a:solidFill>
                  <a:srgbClr val="FFFFFF"/>
                </a:solidFill>
              </a:rPr>
              <a:t>permeate strands 2-5</a:t>
            </a:r>
            <a:r>
              <a:rPr b="0" lang="en-GB" sz="2200">
                <a:solidFill>
                  <a:srgbClr val="FFFFFF"/>
                </a:solidFill>
              </a:rPr>
              <a:t> of the Specification and will be </a:t>
            </a:r>
            <a:r>
              <a:rPr lang="en-GB" sz="2200" u="sng">
                <a:solidFill>
                  <a:srgbClr val="FFFFFF"/>
                </a:solidFill>
              </a:rPr>
              <a:t>progressively developed</a:t>
            </a:r>
            <a:r>
              <a:rPr b="0" lang="en-GB" sz="2200">
                <a:solidFill>
                  <a:srgbClr val="FFFFFF"/>
                </a:solidFill>
              </a:rPr>
              <a:t> over the course of senior cycle.</a:t>
            </a:r>
            <a:endParaRPr sz="2200">
              <a:solidFill>
                <a:srgbClr val="FFFFFF"/>
              </a:solidFill>
            </a:endParaRPr>
          </a:p>
        </p:txBody>
      </p:sp>
      <p:sp>
        <p:nvSpPr>
          <p:cNvPr id="5022" name="Google Shape;5022;p53"/>
          <p:cNvSpPr txBox="1"/>
          <p:nvPr>
            <p:ph idx="3" type="body"/>
          </p:nvPr>
        </p:nvSpPr>
        <p:spPr>
          <a:xfrm>
            <a:off x="242850" y="917875"/>
            <a:ext cx="11706300" cy="1182900"/>
          </a:xfrm>
          <a:prstGeom prst="rect">
            <a:avLst/>
          </a:prstGeom>
          <a:solidFill>
            <a:srgbClr val="30654A"/>
          </a:solidFill>
          <a:ln>
            <a:noFill/>
          </a:ln>
        </p:spPr>
        <p:txBody>
          <a:bodyPr anchorCtr="0" anchor="t" bIns="0" lIns="0" spcFirstLastPara="1" rIns="0" wrap="square" tIns="0">
            <a:noAutofit/>
          </a:bodyPr>
          <a:lstStyle/>
          <a:p>
            <a:pPr indent="0" lvl="0" marL="0" rtl="0" algn="ctr">
              <a:lnSpc>
                <a:spcPct val="150000"/>
              </a:lnSpc>
              <a:spcBef>
                <a:spcPts val="0"/>
              </a:spcBef>
              <a:spcAft>
                <a:spcPts val="0"/>
              </a:spcAft>
              <a:buSzPts val="2000"/>
              <a:buNone/>
            </a:pPr>
            <a:r>
              <a:rPr b="0" lang="en-GB" sz="2200">
                <a:solidFill>
                  <a:srgbClr val="FFFFFF"/>
                </a:solidFill>
              </a:rPr>
              <a:t>Economics is a </a:t>
            </a:r>
            <a:r>
              <a:rPr lang="en-GB" sz="2200" u="sng">
                <a:solidFill>
                  <a:srgbClr val="FFFFFF"/>
                </a:solidFill>
              </a:rPr>
              <a:t>subject for all </a:t>
            </a:r>
            <a:r>
              <a:rPr b="0" lang="en-GB" sz="2200">
                <a:solidFill>
                  <a:srgbClr val="FFFFFF"/>
                </a:solidFill>
              </a:rPr>
              <a:t>and through its exploration students will be prepared and </a:t>
            </a:r>
            <a:r>
              <a:rPr lang="en-GB" sz="2200" u="sng">
                <a:solidFill>
                  <a:srgbClr val="FFFFFF"/>
                </a:solidFill>
              </a:rPr>
              <a:t>empowered</a:t>
            </a:r>
            <a:r>
              <a:rPr b="0" lang="en-GB" sz="2200">
                <a:solidFill>
                  <a:srgbClr val="FFFFFF"/>
                </a:solidFill>
              </a:rPr>
              <a:t> to contribute to society and meet future challenges with confidence.</a:t>
            </a:r>
            <a:endParaRPr sz="2200">
              <a:solidFill>
                <a:srgbClr val="FFFFFF"/>
              </a:solidFill>
            </a:endParaRPr>
          </a:p>
        </p:txBody>
      </p:sp>
      <p:sp>
        <p:nvSpPr>
          <p:cNvPr id="5023" name="Google Shape;5023;p53"/>
          <p:cNvSpPr txBox="1"/>
          <p:nvPr>
            <p:ph idx="4" type="body"/>
          </p:nvPr>
        </p:nvSpPr>
        <p:spPr>
          <a:xfrm>
            <a:off x="3472650" y="163425"/>
            <a:ext cx="5246700" cy="5505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chemeClr val="dk2"/>
              </a:buClr>
              <a:buSzPts val="2000"/>
              <a:buNone/>
            </a:pPr>
            <a:r>
              <a:rPr lang="en-GB" sz="3300"/>
              <a:t>Key Messages</a:t>
            </a:r>
            <a:endParaRPr sz="3300"/>
          </a:p>
        </p:txBody>
      </p:sp>
      <p:sp>
        <p:nvSpPr>
          <p:cNvPr id="5024" name="Google Shape;5024;p53"/>
          <p:cNvSpPr txBox="1"/>
          <p:nvPr>
            <p:ph idx="2" type="body"/>
          </p:nvPr>
        </p:nvSpPr>
        <p:spPr>
          <a:xfrm>
            <a:off x="242850" y="5285355"/>
            <a:ext cx="11706300" cy="1436100"/>
          </a:xfrm>
          <a:prstGeom prst="rect">
            <a:avLst/>
          </a:prstGeom>
          <a:solidFill>
            <a:srgbClr val="0B3557"/>
          </a:solidFill>
          <a:ln>
            <a:noFill/>
          </a:ln>
        </p:spPr>
        <p:txBody>
          <a:bodyPr anchorCtr="0" anchor="t" bIns="0" lIns="0" spcFirstLastPara="1" rIns="0" wrap="square" tIns="0">
            <a:noAutofit/>
          </a:bodyPr>
          <a:lstStyle/>
          <a:p>
            <a:pPr indent="0" lvl="0" marL="0" rtl="0" algn="ctr">
              <a:lnSpc>
                <a:spcPct val="150000"/>
              </a:lnSpc>
              <a:spcBef>
                <a:spcPts val="0"/>
              </a:spcBef>
              <a:spcAft>
                <a:spcPts val="0"/>
              </a:spcAft>
              <a:buSzPts val="2000"/>
              <a:buNone/>
            </a:pPr>
            <a:r>
              <a:rPr b="0" lang="en-GB" sz="2200">
                <a:solidFill>
                  <a:srgbClr val="FFFFFF"/>
                </a:solidFill>
              </a:rPr>
              <a:t>The </a:t>
            </a:r>
            <a:r>
              <a:rPr lang="en-GB" sz="2200" u="sng">
                <a:solidFill>
                  <a:srgbClr val="FFFFFF"/>
                </a:solidFill>
              </a:rPr>
              <a:t>collection, organisation, analysis and interpretation of data</a:t>
            </a:r>
            <a:r>
              <a:rPr b="0" lang="en-GB" sz="2200">
                <a:solidFill>
                  <a:srgbClr val="FFFFFF"/>
                </a:solidFill>
              </a:rPr>
              <a:t> allows students to </a:t>
            </a:r>
            <a:r>
              <a:rPr lang="en-GB" sz="2200" u="sng">
                <a:solidFill>
                  <a:srgbClr val="FFFFFF"/>
                </a:solidFill>
              </a:rPr>
              <a:t>hypothesise</a:t>
            </a:r>
            <a:r>
              <a:rPr b="0" lang="en-GB" sz="2200">
                <a:solidFill>
                  <a:srgbClr val="FFFFFF"/>
                </a:solidFill>
              </a:rPr>
              <a:t> and </a:t>
            </a:r>
            <a:r>
              <a:rPr lang="en-GB" sz="2200" u="sng">
                <a:solidFill>
                  <a:srgbClr val="FFFFFF"/>
                </a:solidFill>
              </a:rPr>
              <a:t>critically evaluate</a:t>
            </a:r>
            <a:r>
              <a:rPr b="0" lang="en-GB" sz="2200">
                <a:solidFill>
                  <a:srgbClr val="FFFFFF"/>
                </a:solidFill>
              </a:rPr>
              <a:t> economic concepts and theories, allowing them to form</a:t>
            </a:r>
            <a:r>
              <a:rPr lang="en-GB" sz="2200">
                <a:solidFill>
                  <a:srgbClr val="FFFFFF"/>
                </a:solidFill>
              </a:rPr>
              <a:t> </a:t>
            </a:r>
            <a:r>
              <a:rPr lang="en-GB" sz="2200" u="sng">
                <a:solidFill>
                  <a:srgbClr val="FFFFFF"/>
                </a:solidFill>
              </a:rPr>
              <a:t>justifiable</a:t>
            </a:r>
            <a:r>
              <a:rPr b="0" lang="en-GB" sz="2200">
                <a:solidFill>
                  <a:srgbClr val="FFFFFF"/>
                </a:solidFill>
              </a:rPr>
              <a:t> </a:t>
            </a:r>
            <a:r>
              <a:rPr lang="en-GB" sz="2200" u="sng">
                <a:solidFill>
                  <a:srgbClr val="FFFFFF"/>
                </a:solidFill>
              </a:rPr>
              <a:t>opinions/conclusions</a:t>
            </a:r>
            <a:r>
              <a:rPr b="0" lang="en-GB" sz="2200">
                <a:solidFill>
                  <a:srgbClr val="FFFFFF"/>
                </a:solidFill>
              </a:rPr>
              <a:t> around economic issues.</a:t>
            </a:r>
            <a:endParaRPr b="0" sz="2200">
              <a:solidFill>
                <a:srgbClr val="FFFFFF"/>
              </a:solidFill>
            </a:endParaRPr>
          </a:p>
          <a:p>
            <a:pPr indent="0" lvl="0" marL="0" rtl="0" algn="ctr">
              <a:lnSpc>
                <a:spcPct val="150000"/>
              </a:lnSpc>
              <a:spcBef>
                <a:spcPts val="0"/>
              </a:spcBef>
              <a:spcAft>
                <a:spcPts val="0"/>
              </a:spcAft>
              <a:buSzPts val="2000"/>
              <a:buNone/>
            </a:pPr>
            <a:r>
              <a:t/>
            </a:r>
            <a:endParaRPr b="0" sz="2200">
              <a:solidFill>
                <a:srgbClr val="FFFFFF"/>
              </a:solidFill>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22"/>
                                        </p:tgtEl>
                                        <p:attrNameLst>
                                          <p:attrName>style.visibility</p:attrName>
                                        </p:attrNameLst>
                                      </p:cBhvr>
                                      <p:to>
                                        <p:strVal val="visible"/>
                                      </p:to>
                                    </p:set>
                                    <p:animEffect filter="fade" transition="in">
                                      <p:cBhvr>
                                        <p:cTn dur="1000"/>
                                        <p:tgtEl>
                                          <p:spTgt spid="50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21"/>
                                        </p:tgtEl>
                                        <p:attrNameLst>
                                          <p:attrName>style.visibility</p:attrName>
                                        </p:attrNameLst>
                                      </p:cBhvr>
                                      <p:to>
                                        <p:strVal val="visible"/>
                                      </p:to>
                                    </p:set>
                                    <p:animEffect filter="fade" transition="in">
                                      <p:cBhvr>
                                        <p:cTn dur="1000"/>
                                        <p:tgtEl>
                                          <p:spTgt spid="50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20"/>
                                        </p:tgtEl>
                                        <p:attrNameLst>
                                          <p:attrName>style.visibility</p:attrName>
                                        </p:attrNameLst>
                                      </p:cBhvr>
                                      <p:to>
                                        <p:strVal val="visible"/>
                                      </p:to>
                                    </p:set>
                                    <p:animEffect filter="fade" transition="in">
                                      <p:cBhvr>
                                        <p:cTn dur="1000"/>
                                        <p:tgtEl>
                                          <p:spTgt spid="50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24"/>
                                        </p:tgtEl>
                                        <p:attrNameLst>
                                          <p:attrName>style.visibility</p:attrName>
                                        </p:attrNameLst>
                                      </p:cBhvr>
                                      <p:to>
                                        <p:strVal val="visible"/>
                                      </p:to>
                                    </p:set>
                                    <p:animEffect filter="fade" transition="in">
                                      <p:cBhvr>
                                        <p:cTn dur="1000"/>
                                        <p:tgtEl>
                                          <p:spTgt spid="50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29" name="Shape 5029"/>
        <p:cNvGrpSpPr/>
        <p:nvPr/>
      </p:nvGrpSpPr>
      <p:grpSpPr>
        <a:xfrm>
          <a:off x="0" y="0"/>
          <a:ext cx="0" cy="0"/>
          <a:chOff x="0" y="0"/>
          <a:chExt cx="0" cy="0"/>
        </a:xfrm>
      </p:grpSpPr>
      <p:sp>
        <p:nvSpPr>
          <p:cNvPr id="5030" name="Google Shape;5030;p54"/>
          <p:cNvSpPr txBox="1"/>
          <p:nvPr>
            <p:ph type="title"/>
          </p:nvPr>
        </p:nvSpPr>
        <p:spPr>
          <a:xfrm>
            <a:off x="514800" y="189700"/>
            <a:ext cx="5700300" cy="1057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Supports provided by PDST</a:t>
            </a:r>
            <a:endParaRPr/>
          </a:p>
        </p:txBody>
      </p:sp>
      <p:sp>
        <p:nvSpPr>
          <p:cNvPr id="5031" name="Google Shape;5031;p54"/>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grpSp>
        <p:nvGrpSpPr>
          <p:cNvPr id="5032" name="Google Shape;5032;p54"/>
          <p:cNvGrpSpPr/>
          <p:nvPr/>
        </p:nvGrpSpPr>
        <p:grpSpPr>
          <a:xfrm rot="5400000">
            <a:off x="4171875" y="-1999365"/>
            <a:ext cx="3848250" cy="11129606"/>
            <a:chOff x="4171925" y="723304"/>
            <a:chExt cx="3848250" cy="5411390"/>
          </a:xfrm>
        </p:grpSpPr>
        <p:sp>
          <p:nvSpPr>
            <p:cNvPr id="5033" name="Google Shape;5033;p54"/>
            <p:cNvSpPr/>
            <p:nvPr/>
          </p:nvSpPr>
          <p:spPr>
            <a:xfrm>
              <a:off x="4171949" y="3028155"/>
              <a:ext cx="1603375" cy="801687"/>
            </a:xfrm>
            <a:custGeom>
              <a:rect b="b" l="l" r="r" t="t"/>
              <a:pathLst>
                <a:path extrusionOk="0" h="801687" w="1603375">
                  <a:moveTo>
                    <a:pt x="0" y="80169"/>
                  </a:moveTo>
                  <a:cubicBezTo>
                    <a:pt x="0" y="35893"/>
                    <a:pt x="35893" y="0"/>
                    <a:pt x="80169" y="0"/>
                  </a:cubicBezTo>
                  <a:lnTo>
                    <a:pt x="1523206" y="0"/>
                  </a:lnTo>
                  <a:cubicBezTo>
                    <a:pt x="1567482" y="0"/>
                    <a:pt x="1603375" y="35893"/>
                    <a:pt x="1603375" y="80169"/>
                  </a:cubicBezTo>
                  <a:lnTo>
                    <a:pt x="1603375" y="721518"/>
                  </a:lnTo>
                  <a:cubicBezTo>
                    <a:pt x="1603375" y="765794"/>
                    <a:pt x="1567482" y="801687"/>
                    <a:pt x="1523206" y="801687"/>
                  </a:cubicBezTo>
                  <a:lnTo>
                    <a:pt x="80169" y="801687"/>
                  </a:lnTo>
                  <a:cubicBezTo>
                    <a:pt x="35893" y="801687"/>
                    <a:pt x="0" y="765794"/>
                    <a:pt x="0" y="721518"/>
                  </a:cubicBezTo>
                  <a:lnTo>
                    <a:pt x="0" y="80169"/>
                  </a:lnTo>
                  <a:close/>
                </a:path>
              </a:pathLst>
            </a:custGeom>
            <a:solidFill>
              <a:srgbClr val="0F426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4" name="Google Shape;5034;p54"/>
            <p:cNvSpPr txBox="1"/>
            <p:nvPr/>
          </p:nvSpPr>
          <p:spPr>
            <a:xfrm rot="-5400000">
              <a:off x="4572875" y="2627287"/>
              <a:ext cx="801600" cy="1603500"/>
            </a:xfrm>
            <a:prstGeom prst="rect">
              <a:avLst/>
            </a:prstGeom>
            <a:noFill/>
            <a:ln>
              <a:noFill/>
            </a:ln>
          </p:spPr>
          <p:txBody>
            <a:bodyPr anchorCtr="0" anchor="ctr" bIns="34900" lIns="34900" spcFirstLastPara="1" rIns="34900" wrap="square" tIns="34900">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PDST Supports</a:t>
              </a:r>
              <a:endParaRPr b="0" i="0" sz="1800" u="none" cap="none" strike="noStrike">
                <a:solidFill>
                  <a:schemeClr val="lt1"/>
                </a:solidFill>
                <a:latin typeface="Arial"/>
                <a:ea typeface="Arial"/>
                <a:cs typeface="Arial"/>
                <a:sym typeface="Arial"/>
              </a:endParaRPr>
            </a:p>
          </p:txBody>
        </p:sp>
        <p:sp>
          <p:nvSpPr>
            <p:cNvPr id="5035" name="Google Shape;5035;p54"/>
            <p:cNvSpPr/>
            <p:nvPr/>
          </p:nvSpPr>
          <p:spPr>
            <a:xfrm rot="-4468093">
              <a:off x="4900308" y="2264338"/>
              <a:ext cx="2389980" cy="26603"/>
            </a:xfrm>
            <a:custGeom>
              <a:rect b="b" l="l" r="r" t="t"/>
              <a:pathLst>
                <a:path extrusionOk="0" h="26630" w="2392419">
                  <a:moveTo>
                    <a:pt x="0" y="13315"/>
                  </a:moveTo>
                  <a:lnTo>
                    <a:pt x="2392419" y="13315"/>
                  </a:lnTo>
                </a:path>
              </a:pathLst>
            </a:custGeom>
            <a:noFill/>
            <a:ln cap="flat" cmpd="sng" w="25400">
              <a:solidFill>
                <a:srgbClr val="0B3557"/>
              </a:solidFill>
              <a:prstDash val="solid"/>
              <a:round/>
              <a:headEnd len="sm" w="sm" type="none"/>
              <a:tailEnd len="sm" w="sm" type="none"/>
            </a:ln>
          </p:spPr>
          <p:txBody>
            <a:bodyPr anchorCtr="0" anchor="ctr" bIns="0" lIns="1149075" spcFirstLastPara="1" rIns="1149075" wrap="square" tIns="0">
              <a:noAutofit/>
            </a:bodyPr>
            <a:lstStyle/>
            <a:p>
              <a:pPr indent="0" lvl="0" marL="0" marR="0" rtl="0" algn="ctr">
                <a:lnSpc>
                  <a:spcPct val="90000"/>
                </a:lnSpc>
                <a:spcBef>
                  <a:spcPts val="0"/>
                </a:spcBef>
                <a:spcAft>
                  <a:spcPts val="0"/>
                </a:spcAft>
                <a:buClr>
                  <a:srgbClr val="000000"/>
                </a:buClr>
                <a:buSzPts val="900"/>
                <a:buFont typeface="Arial"/>
                <a:buNone/>
              </a:pPr>
              <a:r>
                <a:t/>
              </a:r>
              <a:endParaRPr b="0" i="0" sz="900" u="none" cap="none" strike="noStrike">
                <a:solidFill>
                  <a:schemeClr val="dk1"/>
                </a:solidFill>
                <a:latin typeface="Arial"/>
                <a:ea typeface="Arial"/>
                <a:cs typeface="Arial"/>
                <a:sym typeface="Arial"/>
              </a:endParaRPr>
            </a:p>
          </p:txBody>
        </p:sp>
        <p:sp>
          <p:nvSpPr>
            <p:cNvPr id="5036" name="Google Shape;5036;p54"/>
            <p:cNvSpPr/>
            <p:nvPr/>
          </p:nvSpPr>
          <p:spPr>
            <a:xfrm>
              <a:off x="6416675" y="723304"/>
              <a:ext cx="1603375" cy="801687"/>
            </a:xfrm>
            <a:custGeom>
              <a:rect b="b" l="l" r="r" t="t"/>
              <a:pathLst>
                <a:path extrusionOk="0" h="801687" w="1603375">
                  <a:moveTo>
                    <a:pt x="0" y="80169"/>
                  </a:moveTo>
                  <a:cubicBezTo>
                    <a:pt x="0" y="35893"/>
                    <a:pt x="35893" y="0"/>
                    <a:pt x="80169" y="0"/>
                  </a:cubicBezTo>
                  <a:lnTo>
                    <a:pt x="1523206" y="0"/>
                  </a:lnTo>
                  <a:cubicBezTo>
                    <a:pt x="1567482" y="0"/>
                    <a:pt x="1603375" y="35893"/>
                    <a:pt x="1603375" y="80169"/>
                  </a:cubicBezTo>
                  <a:lnTo>
                    <a:pt x="1603375" y="721518"/>
                  </a:lnTo>
                  <a:cubicBezTo>
                    <a:pt x="1603375" y="765794"/>
                    <a:pt x="1567482" y="801687"/>
                    <a:pt x="1523206" y="801687"/>
                  </a:cubicBezTo>
                  <a:lnTo>
                    <a:pt x="80169" y="801687"/>
                  </a:lnTo>
                  <a:cubicBezTo>
                    <a:pt x="35893" y="801687"/>
                    <a:pt x="0" y="765794"/>
                    <a:pt x="0" y="721518"/>
                  </a:cubicBezTo>
                  <a:lnTo>
                    <a:pt x="0" y="80169"/>
                  </a:lnTo>
                  <a:close/>
                </a:path>
              </a:pathLst>
            </a:custGeom>
            <a:solidFill>
              <a:srgbClr val="0F426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7" name="Google Shape;5037;p54"/>
            <p:cNvSpPr txBox="1"/>
            <p:nvPr/>
          </p:nvSpPr>
          <p:spPr>
            <a:xfrm rot="-5400000">
              <a:off x="6817625" y="322437"/>
              <a:ext cx="801600" cy="1603500"/>
            </a:xfrm>
            <a:prstGeom prst="rect">
              <a:avLst/>
            </a:prstGeom>
            <a:noFill/>
            <a:ln>
              <a:noFill/>
            </a:ln>
          </p:spPr>
          <p:txBody>
            <a:bodyPr anchorCtr="0" anchor="ctr" bIns="34900" lIns="34900" spcFirstLastPara="1" rIns="34900" wrap="square" tIns="34900">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Scoilnet</a:t>
              </a:r>
              <a:endParaRPr b="0" i="0" sz="1800" u="none" cap="none" strike="noStrike">
                <a:solidFill>
                  <a:schemeClr val="lt1"/>
                </a:solidFill>
                <a:latin typeface="Arial"/>
                <a:ea typeface="Arial"/>
                <a:cs typeface="Arial"/>
                <a:sym typeface="Arial"/>
              </a:endParaRPr>
            </a:p>
          </p:txBody>
        </p:sp>
        <p:sp>
          <p:nvSpPr>
            <p:cNvPr id="5038" name="Google Shape;5038;p54"/>
            <p:cNvSpPr/>
            <p:nvPr/>
          </p:nvSpPr>
          <p:spPr>
            <a:xfrm rot="-3909890">
              <a:off x="5333271" y="2723981"/>
              <a:ext cx="1524359" cy="26629"/>
            </a:xfrm>
            <a:custGeom>
              <a:rect b="b" l="l" r="r" t="t"/>
              <a:pathLst>
                <a:path extrusionOk="0" h="26630" w="1524392">
                  <a:moveTo>
                    <a:pt x="0" y="13315"/>
                  </a:moveTo>
                  <a:lnTo>
                    <a:pt x="1524392" y="13315"/>
                  </a:lnTo>
                </a:path>
              </a:pathLst>
            </a:custGeom>
            <a:noFill/>
            <a:ln cap="flat" cmpd="sng" w="25400">
              <a:solidFill>
                <a:srgbClr val="0B3557"/>
              </a:solidFill>
              <a:prstDash val="solid"/>
              <a:round/>
              <a:headEnd len="sm" w="sm" type="none"/>
              <a:tailEnd len="sm" w="sm" type="none"/>
            </a:ln>
          </p:spPr>
          <p:txBody>
            <a:bodyPr anchorCtr="0" anchor="ctr" bIns="0" lIns="736775" spcFirstLastPara="1" rIns="736775"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p:txBody>
        </p:sp>
        <p:sp>
          <p:nvSpPr>
            <p:cNvPr id="5039" name="Google Shape;5039;p54"/>
            <p:cNvSpPr/>
            <p:nvPr/>
          </p:nvSpPr>
          <p:spPr>
            <a:xfrm>
              <a:off x="6416674" y="1672478"/>
              <a:ext cx="1603375" cy="801687"/>
            </a:xfrm>
            <a:custGeom>
              <a:rect b="b" l="l" r="r" t="t"/>
              <a:pathLst>
                <a:path extrusionOk="0" h="801687" w="1603375">
                  <a:moveTo>
                    <a:pt x="0" y="80169"/>
                  </a:moveTo>
                  <a:cubicBezTo>
                    <a:pt x="0" y="35893"/>
                    <a:pt x="35893" y="0"/>
                    <a:pt x="80169" y="0"/>
                  </a:cubicBezTo>
                  <a:lnTo>
                    <a:pt x="1523206" y="0"/>
                  </a:lnTo>
                  <a:cubicBezTo>
                    <a:pt x="1567482" y="0"/>
                    <a:pt x="1603375" y="35893"/>
                    <a:pt x="1603375" y="80169"/>
                  </a:cubicBezTo>
                  <a:lnTo>
                    <a:pt x="1603375" y="721518"/>
                  </a:lnTo>
                  <a:cubicBezTo>
                    <a:pt x="1603375" y="765794"/>
                    <a:pt x="1567482" y="801687"/>
                    <a:pt x="1523206" y="801687"/>
                  </a:cubicBezTo>
                  <a:lnTo>
                    <a:pt x="80169" y="801687"/>
                  </a:lnTo>
                  <a:cubicBezTo>
                    <a:pt x="35893" y="801687"/>
                    <a:pt x="0" y="765794"/>
                    <a:pt x="0" y="721518"/>
                  </a:cubicBezTo>
                  <a:lnTo>
                    <a:pt x="0" y="80169"/>
                  </a:lnTo>
                  <a:close/>
                </a:path>
              </a:pathLst>
            </a:custGeom>
            <a:solidFill>
              <a:srgbClr val="0F426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0" name="Google Shape;5040;p54"/>
            <p:cNvSpPr txBox="1"/>
            <p:nvPr/>
          </p:nvSpPr>
          <p:spPr>
            <a:xfrm rot="-5400000">
              <a:off x="6817600" y="1271612"/>
              <a:ext cx="801600" cy="1603500"/>
            </a:xfrm>
            <a:prstGeom prst="rect">
              <a:avLst/>
            </a:prstGeom>
            <a:solidFill>
              <a:srgbClr val="30654A"/>
            </a:solidFill>
            <a:ln>
              <a:noFill/>
            </a:ln>
          </p:spPr>
          <p:txBody>
            <a:bodyPr anchorCtr="0" anchor="ctr" bIns="34900" lIns="34900" spcFirstLastPara="1" rIns="34900" wrap="square" tIns="34900">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PDST Website</a:t>
              </a:r>
              <a:endParaRPr b="0" i="0" sz="1800" u="none" cap="none" strike="noStrike">
                <a:solidFill>
                  <a:schemeClr val="lt1"/>
                </a:solidFill>
                <a:latin typeface="Arial"/>
                <a:ea typeface="Arial"/>
                <a:cs typeface="Arial"/>
                <a:sym typeface="Arial"/>
              </a:endParaRPr>
            </a:p>
          </p:txBody>
        </p:sp>
        <p:sp>
          <p:nvSpPr>
            <p:cNvPr id="5041" name="Google Shape;5041;p54"/>
            <p:cNvSpPr/>
            <p:nvPr/>
          </p:nvSpPr>
          <p:spPr>
            <a:xfrm rot="-2138257">
              <a:off x="5701369" y="3185657"/>
              <a:ext cx="789612" cy="26623"/>
            </a:xfrm>
            <a:custGeom>
              <a:rect b="b" l="l" r="r" t="t"/>
              <a:pathLst>
                <a:path extrusionOk="0" h="26630" w="789824">
                  <a:moveTo>
                    <a:pt x="0" y="13315"/>
                  </a:moveTo>
                  <a:lnTo>
                    <a:pt x="789824" y="13315"/>
                  </a:lnTo>
                </a:path>
              </a:pathLst>
            </a:custGeom>
            <a:noFill/>
            <a:ln cap="flat" cmpd="sng" w="25400">
              <a:solidFill>
                <a:srgbClr val="0B3557"/>
              </a:solidFill>
              <a:prstDash val="solid"/>
              <a:round/>
              <a:headEnd len="sm" w="sm" type="none"/>
              <a:tailEnd len="sm" w="sm" type="none"/>
            </a:ln>
          </p:spPr>
          <p:txBody>
            <a:bodyPr anchorCtr="0" anchor="ctr" bIns="0" lIns="387850" spcFirstLastPara="1" rIns="38785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p:txBody>
        </p:sp>
        <p:sp>
          <p:nvSpPr>
            <p:cNvPr id="5042" name="Google Shape;5042;p54"/>
            <p:cNvSpPr/>
            <p:nvPr/>
          </p:nvSpPr>
          <p:spPr>
            <a:xfrm>
              <a:off x="6416675" y="2567185"/>
              <a:ext cx="1603375" cy="801687"/>
            </a:xfrm>
            <a:custGeom>
              <a:rect b="b" l="l" r="r" t="t"/>
              <a:pathLst>
                <a:path extrusionOk="0" h="801687" w="1603375">
                  <a:moveTo>
                    <a:pt x="0" y="80169"/>
                  </a:moveTo>
                  <a:cubicBezTo>
                    <a:pt x="0" y="35893"/>
                    <a:pt x="35893" y="0"/>
                    <a:pt x="80169" y="0"/>
                  </a:cubicBezTo>
                  <a:lnTo>
                    <a:pt x="1523206" y="0"/>
                  </a:lnTo>
                  <a:cubicBezTo>
                    <a:pt x="1567482" y="0"/>
                    <a:pt x="1603375" y="35893"/>
                    <a:pt x="1603375" y="80169"/>
                  </a:cubicBezTo>
                  <a:lnTo>
                    <a:pt x="1603375" y="721518"/>
                  </a:lnTo>
                  <a:cubicBezTo>
                    <a:pt x="1603375" y="765794"/>
                    <a:pt x="1567482" y="801687"/>
                    <a:pt x="1523206" y="801687"/>
                  </a:cubicBezTo>
                  <a:lnTo>
                    <a:pt x="80169" y="801687"/>
                  </a:lnTo>
                  <a:cubicBezTo>
                    <a:pt x="35893" y="801687"/>
                    <a:pt x="0" y="765794"/>
                    <a:pt x="0" y="721518"/>
                  </a:cubicBezTo>
                  <a:lnTo>
                    <a:pt x="0" y="80169"/>
                  </a:lnTo>
                  <a:close/>
                </a:path>
              </a:pathLst>
            </a:custGeom>
            <a:solidFill>
              <a:srgbClr val="0F426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3" name="Google Shape;5043;p54"/>
            <p:cNvSpPr txBox="1"/>
            <p:nvPr/>
          </p:nvSpPr>
          <p:spPr>
            <a:xfrm rot="-5400000">
              <a:off x="6817625" y="2166312"/>
              <a:ext cx="801600" cy="1603500"/>
            </a:xfrm>
            <a:prstGeom prst="rect">
              <a:avLst/>
            </a:prstGeom>
            <a:solidFill>
              <a:srgbClr val="0F426F"/>
            </a:solidFill>
            <a:ln>
              <a:noFill/>
            </a:ln>
          </p:spPr>
          <p:txBody>
            <a:bodyPr anchorCtr="0" anchor="ctr" bIns="34900" lIns="34900" spcFirstLastPara="1" rIns="34900" wrap="square" tIns="34900">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School Visits</a:t>
              </a:r>
              <a:endParaRPr b="0" i="0" sz="1800" u="none" cap="none" strike="noStrike">
                <a:solidFill>
                  <a:schemeClr val="lt1"/>
                </a:solidFill>
                <a:latin typeface="Arial"/>
                <a:ea typeface="Arial"/>
                <a:cs typeface="Arial"/>
                <a:sym typeface="Arial"/>
              </a:endParaRPr>
            </a:p>
          </p:txBody>
        </p:sp>
        <p:sp>
          <p:nvSpPr>
            <p:cNvPr id="5044" name="Google Shape;5044;p54"/>
            <p:cNvSpPr/>
            <p:nvPr/>
          </p:nvSpPr>
          <p:spPr>
            <a:xfrm rot="2138257">
              <a:off x="5701399" y="3645730"/>
              <a:ext cx="789612" cy="26623"/>
            </a:xfrm>
            <a:custGeom>
              <a:rect b="b" l="l" r="r" t="t"/>
              <a:pathLst>
                <a:path extrusionOk="0" h="26630" w="789824">
                  <a:moveTo>
                    <a:pt x="0" y="13315"/>
                  </a:moveTo>
                  <a:lnTo>
                    <a:pt x="789824" y="13315"/>
                  </a:lnTo>
                </a:path>
              </a:pathLst>
            </a:custGeom>
            <a:noFill/>
            <a:ln cap="flat" cmpd="sng" w="25400">
              <a:solidFill>
                <a:srgbClr val="0B3557"/>
              </a:solidFill>
              <a:prstDash val="solid"/>
              <a:round/>
              <a:headEnd len="sm" w="sm" type="none"/>
              <a:tailEnd len="sm" w="sm" type="none"/>
            </a:ln>
          </p:spPr>
          <p:txBody>
            <a:bodyPr anchorCtr="0" anchor="ctr" bIns="0" lIns="387850" spcFirstLastPara="1" rIns="38785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p:txBody>
        </p:sp>
        <p:sp>
          <p:nvSpPr>
            <p:cNvPr id="5045" name="Google Shape;5045;p54"/>
            <p:cNvSpPr/>
            <p:nvPr/>
          </p:nvSpPr>
          <p:spPr>
            <a:xfrm>
              <a:off x="6416675" y="3489126"/>
              <a:ext cx="1603375" cy="801687"/>
            </a:xfrm>
            <a:custGeom>
              <a:rect b="b" l="l" r="r" t="t"/>
              <a:pathLst>
                <a:path extrusionOk="0" h="801687" w="1603375">
                  <a:moveTo>
                    <a:pt x="0" y="80169"/>
                  </a:moveTo>
                  <a:cubicBezTo>
                    <a:pt x="0" y="35893"/>
                    <a:pt x="35893" y="0"/>
                    <a:pt x="80169" y="0"/>
                  </a:cubicBezTo>
                  <a:lnTo>
                    <a:pt x="1523206" y="0"/>
                  </a:lnTo>
                  <a:cubicBezTo>
                    <a:pt x="1567482" y="0"/>
                    <a:pt x="1603375" y="35893"/>
                    <a:pt x="1603375" y="80169"/>
                  </a:cubicBezTo>
                  <a:lnTo>
                    <a:pt x="1603375" y="721518"/>
                  </a:lnTo>
                  <a:cubicBezTo>
                    <a:pt x="1603375" y="765794"/>
                    <a:pt x="1567482" y="801687"/>
                    <a:pt x="1523206" y="801687"/>
                  </a:cubicBezTo>
                  <a:lnTo>
                    <a:pt x="80169" y="801687"/>
                  </a:lnTo>
                  <a:cubicBezTo>
                    <a:pt x="35893" y="801687"/>
                    <a:pt x="0" y="765794"/>
                    <a:pt x="0" y="721518"/>
                  </a:cubicBezTo>
                  <a:lnTo>
                    <a:pt x="0" y="80169"/>
                  </a:lnTo>
                  <a:close/>
                </a:path>
              </a:pathLst>
            </a:custGeom>
            <a:solidFill>
              <a:srgbClr val="0F426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6" name="Google Shape;5046;p54"/>
            <p:cNvSpPr txBox="1"/>
            <p:nvPr/>
          </p:nvSpPr>
          <p:spPr>
            <a:xfrm rot="-5400000">
              <a:off x="6817625" y="3088262"/>
              <a:ext cx="801600" cy="1603500"/>
            </a:xfrm>
            <a:prstGeom prst="rect">
              <a:avLst/>
            </a:prstGeom>
            <a:solidFill>
              <a:srgbClr val="30654A"/>
            </a:solidFill>
            <a:ln>
              <a:noFill/>
            </a:ln>
          </p:spPr>
          <p:txBody>
            <a:bodyPr anchorCtr="0" anchor="ctr" bIns="34900" lIns="34900" spcFirstLastPara="1" rIns="34900" wrap="square" tIns="3490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Professional Learning Communities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47" name="Google Shape;5047;p54"/>
            <p:cNvSpPr/>
            <p:nvPr/>
          </p:nvSpPr>
          <p:spPr>
            <a:xfrm rot="3909890">
              <a:off x="5333263" y="4107367"/>
              <a:ext cx="1524359" cy="26629"/>
            </a:xfrm>
            <a:custGeom>
              <a:rect b="b" l="l" r="r" t="t"/>
              <a:pathLst>
                <a:path extrusionOk="0" h="26630" w="1524392">
                  <a:moveTo>
                    <a:pt x="0" y="13315"/>
                  </a:moveTo>
                  <a:lnTo>
                    <a:pt x="1524392" y="13315"/>
                  </a:lnTo>
                </a:path>
              </a:pathLst>
            </a:custGeom>
            <a:noFill/>
            <a:ln cap="flat" cmpd="sng" w="25400">
              <a:solidFill>
                <a:srgbClr val="0B3557"/>
              </a:solidFill>
              <a:prstDash val="solid"/>
              <a:round/>
              <a:headEnd len="sm" w="sm" type="none"/>
              <a:tailEnd len="sm" w="sm" type="none"/>
            </a:ln>
          </p:spPr>
          <p:txBody>
            <a:bodyPr anchorCtr="0" anchor="ctr" bIns="0" lIns="736775" spcFirstLastPara="1" rIns="736775"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p:txBody>
        </p:sp>
        <p:sp>
          <p:nvSpPr>
            <p:cNvPr id="5048" name="Google Shape;5048;p54"/>
            <p:cNvSpPr/>
            <p:nvPr/>
          </p:nvSpPr>
          <p:spPr>
            <a:xfrm>
              <a:off x="6416675" y="4411066"/>
              <a:ext cx="1603375" cy="801687"/>
            </a:xfrm>
            <a:custGeom>
              <a:rect b="b" l="l" r="r" t="t"/>
              <a:pathLst>
                <a:path extrusionOk="0" h="801687" w="1603375">
                  <a:moveTo>
                    <a:pt x="0" y="80169"/>
                  </a:moveTo>
                  <a:cubicBezTo>
                    <a:pt x="0" y="35893"/>
                    <a:pt x="35893" y="0"/>
                    <a:pt x="80169" y="0"/>
                  </a:cubicBezTo>
                  <a:lnTo>
                    <a:pt x="1523206" y="0"/>
                  </a:lnTo>
                  <a:cubicBezTo>
                    <a:pt x="1567482" y="0"/>
                    <a:pt x="1603375" y="35893"/>
                    <a:pt x="1603375" y="80169"/>
                  </a:cubicBezTo>
                  <a:lnTo>
                    <a:pt x="1603375" y="721518"/>
                  </a:lnTo>
                  <a:cubicBezTo>
                    <a:pt x="1603375" y="765794"/>
                    <a:pt x="1567482" y="801687"/>
                    <a:pt x="1523206" y="801687"/>
                  </a:cubicBezTo>
                  <a:lnTo>
                    <a:pt x="80169" y="801687"/>
                  </a:lnTo>
                  <a:cubicBezTo>
                    <a:pt x="35893" y="801687"/>
                    <a:pt x="0" y="765794"/>
                    <a:pt x="0" y="721518"/>
                  </a:cubicBezTo>
                  <a:lnTo>
                    <a:pt x="0" y="80169"/>
                  </a:lnTo>
                  <a:close/>
                </a:path>
              </a:pathLst>
            </a:custGeom>
            <a:solidFill>
              <a:srgbClr val="0F426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9" name="Google Shape;5049;p54"/>
            <p:cNvSpPr txBox="1"/>
            <p:nvPr/>
          </p:nvSpPr>
          <p:spPr>
            <a:xfrm rot="-5400000">
              <a:off x="6817625" y="4010187"/>
              <a:ext cx="801600" cy="1603500"/>
            </a:xfrm>
            <a:prstGeom prst="rect">
              <a:avLst/>
            </a:prstGeom>
            <a:noFill/>
            <a:ln>
              <a:noFill/>
            </a:ln>
          </p:spPr>
          <p:txBody>
            <a:bodyPr anchorCtr="0" anchor="ctr" bIns="34900" lIns="34900" spcFirstLastPara="1" rIns="34900" wrap="square" tIns="34900">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Webinars</a:t>
              </a:r>
              <a:endParaRPr b="0" i="0" sz="1800" u="none" cap="none" strike="noStrike">
                <a:solidFill>
                  <a:schemeClr val="lt1"/>
                </a:solidFill>
                <a:latin typeface="Arial"/>
                <a:ea typeface="Arial"/>
                <a:cs typeface="Arial"/>
                <a:sym typeface="Arial"/>
              </a:endParaRPr>
            </a:p>
          </p:txBody>
        </p:sp>
        <p:sp>
          <p:nvSpPr>
            <p:cNvPr id="5050" name="Google Shape;5050;p54"/>
            <p:cNvSpPr/>
            <p:nvPr/>
          </p:nvSpPr>
          <p:spPr>
            <a:xfrm rot="4468093">
              <a:off x="4900332" y="4567041"/>
              <a:ext cx="2389980" cy="26603"/>
            </a:xfrm>
            <a:custGeom>
              <a:rect b="b" l="l" r="r" t="t"/>
              <a:pathLst>
                <a:path extrusionOk="0" h="26630" w="2392419">
                  <a:moveTo>
                    <a:pt x="0" y="13315"/>
                  </a:moveTo>
                  <a:lnTo>
                    <a:pt x="2392419" y="13315"/>
                  </a:lnTo>
                </a:path>
              </a:pathLst>
            </a:custGeom>
            <a:noFill/>
            <a:ln cap="flat" cmpd="sng" w="25400">
              <a:solidFill>
                <a:srgbClr val="0B3557"/>
              </a:solidFill>
              <a:prstDash val="solid"/>
              <a:round/>
              <a:headEnd len="sm" w="sm" type="none"/>
              <a:tailEnd len="sm" w="sm" type="none"/>
            </a:ln>
          </p:spPr>
          <p:txBody>
            <a:bodyPr anchorCtr="0" anchor="ctr" bIns="0" lIns="1149075" spcFirstLastPara="1" rIns="1149100" wrap="square" tIns="0">
              <a:noAutofit/>
            </a:bodyPr>
            <a:lstStyle/>
            <a:p>
              <a:pPr indent="0" lvl="0" marL="0" marR="0" rtl="0" algn="ctr">
                <a:lnSpc>
                  <a:spcPct val="90000"/>
                </a:lnSpc>
                <a:spcBef>
                  <a:spcPts val="0"/>
                </a:spcBef>
                <a:spcAft>
                  <a:spcPts val="0"/>
                </a:spcAft>
                <a:buClr>
                  <a:srgbClr val="000000"/>
                </a:buClr>
                <a:buSzPts val="900"/>
                <a:buFont typeface="Arial"/>
                <a:buNone/>
              </a:pPr>
              <a:r>
                <a:t/>
              </a:r>
              <a:endParaRPr b="0" i="0" sz="900" u="none" cap="none" strike="noStrike">
                <a:solidFill>
                  <a:schemeClr val="dk1"/>
                </a:solidFill>
                <a:latin typeface="Arial"/>
                <a:ea typeface="Arial"/>
                <a:cs typeface="Arial"/>
                <a:sym typeface="Arial"/>
              </a:endParaRPr>
            </a:p>
          </p:txBody>
        </p:sp>
        <p:sp>
          <p:nvSpPr>
            <p:cNvPr id="5051" name="Google Shape;5051;p54"/>
            <p:cNvSpPr/>
            <p:nvPr/>
          </p:nvSpPr>
          <p:spPr>
            <a:xfrm>
              <a:off x="6416675" y="5333007"/>
              <a:ext cx="1603375" cy="801687"/>
            </a:xfrm>
            <a:custGeom>
              <a:rect b="b" l="l" r="r" t="t"/>
              <a:pathLst>
                <a:path extrusionOk="0" h="801687" w="1603375">
                  <a:moveTo>
                    <a:pt x="0" y="80169"/>
                  </a:moveTo>
                  <a:cubicBezTo>
                    <a:pt x="0" y="35893"/>
                    <a:pt x="35893" y="0"/>
                    <a:pt x="80169" y="0"/>
                  </a:cubicBezTo>
                  <a:lnTo>
                    <a:pt x="1523206" y="0"/>
                  </a:lnTo>
                  <a:cubicBezTo>
                    <a:pt x="1567482" y="0"/>
                    <a:pt x="1603375" y="35893"/>
                    <a:pt x="1603375" y="80169"/>
                  </a:cubicBezTo>
                  <a:lnTo>
                    <a:pt x="1603375" y="721518"/>
                  </a:lnTo>
                  <a:cubicBezTo>
                    <a:pt x="1603375" y="765794"/>
                    <a:pt x="1567482" y="801687"/>
                    <a:pt x="1523206" y="801687"/>
                  </a:cubicBezTo>
                  <a:lnTo>
                    <a:pt x="80169" y="801687"/>
                  </a:lnTo>
                  <a:cubicBezTo>
                    <a:pt x="35893" y="801687"/>
                    <a:pt x="0" y="765794"/>
                    <a:pt x="0" y="721518"/>
                  </a:cubicBezTo>
                  <a:lnTo>
                    <a:pt x="0" y="80169"/>
                  </a:lnTo>
                  <a:close/>
                </a:path>
              </a:pathLst>
            </a:custGeom>
            <a:solidFill>
              <a:srgbClr val="0F426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2" name="Google Shape;5052;p54"/>
            <p:cNvSpPr txBox="1"/>
            <p:nvPr/>
          </p:nvSpPr>
          <p:spPr>
            <a:xfrm rot="-5400000">
              <a:off x="6817625" y="4932137"/>
              <a:ext cx="801600" cy="1603500"/>
            </a:xfrm>
            <a:prstGeom prst="rect">
              <a:avLst/>
            </a:prstGeom>
            <a:solidFill>
              <a:srgbClr val="30654A"/>
            </a:solidFill>
            <a:ln>
              <a:noFill/>
            </a:ln>
          </p:spPr>
          <p:txBody>
            <a:bodyPr anchorCtr="0" anchor="ctr" bIns="34900" lIns="34900" spcFirstLastPara="1" rIns="34900" wrap="square" tIns="34900">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Seminars</a:t>
              </a:r>
              <a:endParaRPr b="0" i="0" sz="1800" u="none" cap="none" strike="noStrike">
                <a:solidFill>
                  <a:schemeClr val="lt1"/>
                </a:solidFill>
                <a:latin typeface="Arial"/>
                <a:ea typeface="Arial"/>
                <a:cs typeface="Arial"/>
                <a:sym typeface="Arial"/>
              </a:endParaRPr>
            </a:p>
          </p:txBody>
        </p:sp>
      </p:gr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57" name="Shape 5057"/>
        <p:cNvGrpSpPr/>
        <p:nvPr/>
      </p:nvGrpSpPr>
      <p:grpSpPr>
        <a:xfrm>
          <a:off x="0" y="0"/>
          <a:ext cx="0" cy="0"/>
          <a:chOff x="0" y="0"/>
          <a:chExt cx="0" cy="0"/>
        </a:xfrm>
      </p:grpSpPr>
      <p:sp>
        <p:nvSpPr>
          <p:cNvPr id="5058" name="Google Shape;5058;p55"/>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Timeline Round 1 2019/2020</a:t>
            </a:r>
            <a:endParaRPr/>
          </a:p>
        </p:txBody>
      </p:sp>
      <p:sp>
        <p:nvSpPr>
          <p:cNvPr id="5059" name="Google Shape;5059;p55"/>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cxnSp>
        <p:nvCxnSpPr>
          <p:cNvPr id="5060" name="Google Shape;5060;p55"/>
          <p:cNvCxnSpPr/>
          <p:nvPr/>
        </p:nvCxnSpPr>
        <p:spPr>
          <a:xfrm>
            <a:off x="514799" y="4112089"/>
            <a:ext cx="10927200" cy="6300"/>
          </a:xfrm>
          <a:prstGeom prst="straightConnector1">
            <a:avLst/>
          </a:prstGeom>
          <a:noFill/>
          <a:ln cap="flat" cmpd="sng" w="9525">
            <a:solidFill>
              <a:schemeClr val="dk2"/>
            </a:solidFill>
            <a:prstDash val="solid"/>
            <a:round/>
            <a:headEnd len="sm" w="sm" type="none"/>
            <a:tailEnd len="sm" w="sm" type="none"/>
          </a:ln>
        </p:spPr>
      </p:cxnSp>
      <p:pic>
        <p:nvPicPr>
          <p:cNvPr id="5061" name="Google Shape;5061;p55"/>
          <p:cNvPicPr preferRelativeResize="0"/>
          <p:nvPr/>
        </p:nvPicPr>
        <p:blipFill rotWithShape="1">
          <a:blip r:embed="rId3">
            <a:alphaModFix/>
          </a:blip>
          <a:srcRect b="0" l="0" r="0" t="0"/>
          <a:stretch/>
        </p:blipFill>
        <p:spPr>
          <a:xfrm>
            <a:off x="1231800" y="3876825"/>
            <a:ext cx="314325" cy="1746250"/>
          </a:xfrm>
          <a:prstGeom prst="rect">
            <a:avLst/>
          </a:prstGeom>
          <a:noFill/>
          <a:ln>
            <a:noFill/>
          </a:ln>
        </p:spPr>
      </p:pic>
      <p:pic>
        <p:nvPicPr>
          <p:cNvPr id="5062" name="Google Shape;5062;p55"/>
          <p:cNvPicPr preferRelativeResize="0"/>
          <p:nvPr/>
        </p:nvPicPr>
        <p:blipFill rotWithShape="1">
          <a:blip r:embed="rId3">
            <a:alphaModFix/>
          </a:blip>
          <a:srcRect b="0" l="0" r="0" t="0"/>
          <a:stretch/>
        </p:blipFill>
        <p:spPr>
          <a:xfrm>
            <a:off x="6516025" y="3939488"/>
            <a:ext cx="314325" cy="1620925"/>
          </a:xfrm>
          <a:prstGeom prst="rect">
            <a:avLst/>
          </a:prstGeom>
          <a:noFill/>
          <a:ln>
            <a:noFill/>
          </a:ln>
        </p:spPr>
      </p:pic>
      <p:pic>
        <p:nvPicPr>
          <p:cNvPr id="5063" name="Google Shape;5063;p55"/>
          <p:cNvPicPr preferRelativeResize="0"/>
          <p:nvPr/>
        </p:nvPicPr>
        <p:blipFill rotWithShape="1">
          <a:blip r:embed="rId4">
            <a:alphaModFix/>
          </a:blip>
          <a:srcRect b="0" l="0" r="0" t="0"/>
          <a:stretch/>
        </p:blipFill>
        <p:spPr>
          <a:xfrm>
            <a:off x="2755550" y="2555875"/>
            <a:ext cx="314325" cy="1746250"/>
          </a:xfrm>
          <a:prstGeom prst="rect">
            <a:avLst/>
          </a:prstGeom>
          <a:noFill/>
          <a:ln>
            <a:noFill/>
          </a:ln>
        </p:spPr>
      </p:pic>
      <p:pic>
        <p:nvPicPr>
          <p:cNvPr id="5064" name="Google Shape;5064;p55"/>
          <p:cNvPicPr preferRelativeResize="0"/>
          <p:nvPr/>
        </p:nvPicPr>
        <p:blipFill rotWithShape="1">
          <a:blip r:embed="rId5">
            <a:alphaModFix/>
          </a:blip>
          <a:srcRect b="0" l="0" r="0" t="0"/>
          <a:stretch/>
        </p:blipFill>
        <p:spPr>
          <a:xfrm>
            <a:off x="4352725" y="3939500"/>
            <a:ext cx="200025" cy="1343025"/>
          </a:xfrm>
          <a:prstGeom prst="rect">
            <a:avLst/>
          </a:prstGeom>
          <a:noFill/>
          <a:ln>
            <a:noFill/>
          </a:ln>
        </p:spPr>
      </p:pic>
      <p:pic>
        <p:nvPicPr>
          <p:cNvPr id="5065" name="Google Shape;5065;p55"/>
          <p:cNvPicPr preferRelativeResize="0"/>
          <p:nvPr/>
        </p:nvPicPr>
        <p:blipFill rotWithShape="1">
          <a:blip r:embed="rId5">
            <a:alphaModFix/>
          </a:blip>
          <a:srcRect b="0" l="0" r="0" t="0"/>
          <a:stretch/>
        </p:blipFill>
        <p:spPr>
          <a:xfrm>
            <a:off x="9935525" y="3939500"/>
            <a:ext cx="200025" cy="1343025"/>
          </a:xfrm>
          <a:prstGeom prst="rect">
            <a:avLst/>
          </a:prstGeom>
          <a:noFill/>
          <a:ln>
            <a:noFill/>
          </a:ln>
        </p:spPr>
      </p:pic>
      <p:pic>
        <p:nvPicPr>
          <p:cNvPr id="5066" name="Google Shape;5066;p55"/>
          <p:cNvPicPr preferRelativeResize="0"/>
          <p:nvPr/>
        </p:nvPicPr>
        <p:blipFill rotWithShape="1">
          <a:blip r:embed="rId4">
            <a:alphaModFix/>
          </a:blip>
          <a:srcRect b="0" l="0" r="0" t="0"/>
          <a:stretch/>
        </p:blipFill>
        <p:spPr>
          <a:xfrm>
            <a:off x="8225763" y="2555875"/>
            <a:ext cx="314325" cy="1746250"/>
          </a:xfrm>
          <a:prstGeom prst="rect">
            <a:avLst/>
          </a:prstGeom>
          <a:noFill/>
          <a:ln>
            <a:noFill/>
          </a:ln>
        </p:spPr>
      </p:pic>
      <p:sp>
        <p:nvSpPr>
          <p:cNvPr id="5067" name="Google Shape;5067;p55"/>
          <p:cNvSpPr txBox="1"/>
          <p:nvPr/>
        </p:nvSpPr>
        <p:spPr>
          <a:xfrm>
            <a:off x="232800" y="2724438"/>
            <a:ext cx="680400" cy="66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Sept 2019</a:t>
            </a:r>
            <a:endParaRPr b="1" i="0" sz="1400" u="none" cap="none" strike="noStrike">
              <a:solidFill>
                <a:srgbClr val="000000"/>
              </a:solidFill>
              <a:latin typeface="Arial"/>
              <a:ea typeface="Arial"/>
              <a:cs typeface="Arial"/>
              <a:sym typeface="Arial"/>
            </a:endParaRPr>
          </a:p>
        </p:txBody>
      </p:sp>
      <p:sp>
        <p:nvSpPr>
          <p:cNvPr id="5068" name="Google Shape;5068;p55"/>
          <p:cNvSpPr txBox="1"/>
          <p:nvPr/>
        </p:nvSpPr>
        <p:spPr>
          <a:xfrm>
            <a:off x="860813" y="5623075"/>
            <a:ext cx="1056300" cy="46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National Seminar 2</a:t>
            </a:r>
            <a:endParaRPr b="1" i="0" sz="1400" u="none" cap="none" strike="noStrike">
              <a:solidFill>
                <a:srgbClr val="000000"/>
              </a:solidFill>
              <a:latin typeface="Arial"/>
              <a:ea typeface="Arial"/>
              <a:cs typeface="Arial"/>
              <a:sym typeface="Arial"/>
            </a:endParaRPr>
          </a:p>
        </p:txBody>
      </p:sp>
      <p:sp>
        <p:nvSpPr>
          <p:cNvPr id="5069" name="Google Shape;5069;p55"/>
          <p:cNvSpPr txBox="1"/>
          <p:nvPr/>
        </p:nvSpPr>
        <p:spPr>
          <a:xfrm>
            <a:off x="2479076" y="2190775"/>
            <a:ext cx="958800" cy="36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Webinar</a:t>
            </a:r>
            <a:endParaRPr b="1" i="0" sz="1400" u="none" cap="none" strike="noStrike">
              <a:solidFill>
                <a:srgbClr val="000000"/>
              </a:solidFill>
              <a:latin typeface="Arial"/>
              <a:ea typeface="Arial"/>
              <a:cs typeface="Arial"/>
              <a:sym typeface="Arial"/>
            </a:endParaRPr>
          </a:p>
        </p:txBody>
      </p:sp>
      <p:sp>
        <p:nvSpPr>
          <p:cNvPr id="5070" name="Google Shape;5070;p55"/>
          <p:cNvSpPr txBox="1"/>
          <p:nvPr/>
        </p:nvSpPr>
        <p:spPr>
          <a:xfrm>
            <a:off x="7949302" y="2190775"/>
            <a:ext cx="958800" cy="36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Webinar</a:t>
            </a:r>
            <a:endParaRPr b="1" i="0" sz="1400" u="none" cap="none" strike="noStrike">
              <a:solidFill>
                <a:srgbClr val="000000"/>
              </a:solidFill>
              <a:latin typeface="Arial"/>
              <a:ea typeface="Arial"/>
              <a:cs typeface="Arial"/>
              <a:sym typeface="Arial"/>
            </a:endParaRPr>
          </a:p>
        </p:txBody>
      </p:sp>
      <p:sp>
        <p:nvSpPr>
          <p:cNvPr id="5071" name="Google Shape;5071;p55"/>
          <p:cNvSpPr txBox="1"/>
          <p:nvPr/>
        </p:nvSpPr>
        <p:spPr>
          <a:xfrm>
            <a:off x="6123850" y="5676200"/>
            <a:ext cx="1056300" cy="66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National Seminar 3</a:t>
            </a:r>
            <a:endParaRPr b="1" i="0" sz="1400" u="none" cap="none" strike="noStrike">
              <a:solidFill>
                <a:srgbClr val="000000"/>
              </a:solidFill>
              <a:latin typeface="Arial"/>
              <a:ea typeface="Arial"/>
              <a:cs typeface="Arial"/>
              <a:sym typeface="Arial"/>
            </a:endParaRPr>
          </a:p>
        </p:txBody>
      </p:sp>
      <p:sp>
        <p:nvSpPr>
          <p:cNvPr id="5072" name="Google Shape;5072;p55"/>
          <p:cNvSpPr txBox="1"/>
          <p:nvPr/>
        </p:nvSpPr>
        <p:spPr>
          <a:xfrm>
            <a:off x="3793789" y="5282525"/>
            <a:ext cx="1317900" cy="7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Professional Learning Community</a:t>
            </a:r>
            <a:endParaRPr b="1" i="0" sz="1400" u="none" cap="none" strike="noStrike">
              <a:solidFill>
                <a:srgbClr val="000000"/>
              </a:solidFill>
              <a:latin typeface="Arial"/>
              <a:ea typeface="Arial"/>
              <a:cs typeface="Arial"/>
              <a:sym typeface="Arial"/>
            </a:endParaRPr>
          </a:p>
        </p:txBody>
      </p:sp>
      <p:sp>
        <p:nvSpPr>
          <p:cNvPr id="5073" name="Google Shape;5073;p55"/>
          <p:cNvSpPr txBox="1"/>
          <p:nvPr/>
        </p:nvSpPr>
        <p:spPr>
          <a:xfrm>
            <a:off x="9435702" y="5459275"/>
            <a:ext cx="1317900" cy="7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Professional Learning Community</a:t>
            </a:r>
            <a:endParaRPr b="1" i="0" sz="1400" u="none" cap="none" strike="noStrike">
              <a:solidFill>
                <a:srgbClr val="000000"/>
              </a:solidFill>
              <a:latin typeface="Arial"/>
              <a:ea typeface="Arial"/>
              <a:cs typeface="Arial"/>
              <a:sym typeface="Arial"/>
            </a:endParaRPr>
          </a:p>
        </p:txBody>
      </p:sp>
      <p:sp>
        <p:nvSpPr>
          <p:cNvPr id="5074" name="Google Shape;5074;p55"/>
          <p:cNvSpPr txBox="1"/>
          <p:nvPr/>
        </p:nvSpPr>
        <p:spPr>
          <a:xfrm>
            <a:off x="5252425" y="2826438"/>
            <a:ext cx="1056300" cy="46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Christmas 2019</a:t>
            </a:r>
            <a:endParaRPr b="1" i="0" sz="1400" u="none" cap="none" strike="noStrike">
              <a:solidFill>
                <a:srgbClr val="000000"/>
              </a:solidFill>
              <a:latin typeface="Arial"/>
              <a:ea typeface="Arial"/>
              <a:cs typeface="Arial"/>
              <a:sym typeface="Arial"/>
            </a:endParaRPr>
          </a:p>
        </p:txBody>
      </p:sp>
      <p:sp>
        <p:nvSpPr>
          <p:cNvPr id="5075" name="Google Shape;5075;p55"/>
          <p:cNvSpPr txBox="1"/>
          <p:nvPr/>
        </p:nvSpPr>
        <p:spPr>
          <a:xfrm>
            <a:off x="10886875" y="2826450"/>
            <a:ext cx="1056300" cy="46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Summer 2020</a:t>
            </a:r>
            <a:endParaRPr b="1" i="0" sz="1400" u="none" cap="none" strike="noStrike">
              <a:solidFill>
                <a:srgbClr val="000000"/>
              </a:solidFill>
              <a:latin typeface="Arial"/>
              <a:ea typeface="Arial"/>
              <a:cs typeface="Arial"/>
              <a:sym typeface="Arial"/>
            </a:endParaRPr>
          </a:p>
        </p:txBody>
      </p:sp>
      <p:sp>
        <p:nvSpPr>
          <p:cNvPr id="5076" name="Google Shape;5076;p55"/>
          <p:cNvSpPr txBox="1"/>
          <p:nvPr/>
        </p:nvSpPr>
        <p:spPr>
          <a:xfrm>
            <a:off x="909575" y="3405850"/>
            <a:ext cx="958800" cy="36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Sept/Oct</a:t>
            </a:r>
            <a:endParaRPr b="1" i="0" sz="1400" u="none" cap="none" strike="noStrike">
              <a:solidFill>
                <a:srgbClr val="000000"/>
              </a:solidFill>
              <a:latin typeface="Arial"/>
              <a:ea typeface="Arial"/>
              <a:cs typeface="Arial"/>
              <a:sym typeface="Arial"/>
            </a:endParaRPr>
          </a:p>
        </p:txBody>
      </p:sp>
      <p:sp>
        <p:nvSpPr>
          <p:cNvPr id="5077" name="Google Shape;5077;p55"/>
          <p:cNvSpPr txBox="1"/>
          <p:nvPr/>
        </p:nvSpPr>
        <p:spPr>
          <a:xfrm>
            <a:off x="2470025" y="4378213"/>
            <a:ext cx="958800" cy="46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Nov/Dec</a:t>
            </a:r>
            <a:endParaRPr b="1" i="0" sz="1400" u="none" cap="none" strike="noStrike">
              <a:solidFill>
                <a:srgbClr val="000000"/>
              </a:solidFill>
              <a:latin typeface="Arial"/>
              <a:ea typeface="Arial"/>
              <a:cs typeface="Arial"/>
              <a:sym typeface="Arial"/>
            </a:endParaRPr>
          </a:p>
        </p:txBody>
      </p:sp>
      <p:sp>
        <p:nvSpPr>
          <p:cNvPr id="5078" name="Google Shape;5078;p55"/>
          <p:cNvSpPr txBox="1"/>
          <p:nvPr/>
        </p:nvSpPr>
        <p:spPr>
          <a:xfrm>
            <a:off x="3957050" y="3511613"/>
            <a:ext cx="958800" cy="46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Nov/Dec</a:t>
            </a:r>
            <a:endParaRPr b="1" i="0" sz="1400" u="none" cap="none" strike="noStrike">
              <a:solidFill>
                <a:srgbClr val="000000"/>
              </a:solidFill>
              <a:latin typeface="Arial"/>
              <a:ea typeface="Arial"/>
              <a:cs typeface="Arial"/>
              <a:sym typeface="Arial"/>
            </a:endParaRPr>
          </a:p>
        </p:txBody>
      </p:sp>
      <p:sp>
        <p:nvSpPr>
          <p:cNvPr id="5079" name="Google Shape;5079;p55"/>
          <p:cNvSpPr txBox="1"/>
          <p:nvPr/>
        </p:nvSpPr>
        <p:spPr>
          <a:xfrm>
            <a:off x="6193788" y="3544425"/>
            <a:ext cx="958800" cy="279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Jan/Feb</a:t>
            </a:r>
            <a:endParaRPr b="1" i="0" sz="1400" u="none" cap="none" strike="noStrike">
              <a:solidFill>
                <a:srgbClr val="000000"/>
              </a:solidFill>
              <a:latin typeface="Arial"/>
              <a:ea typeface="Arial"/>
              <a:cs typeface="Arial"/>
              <a:sym typeface="Arial"/>
            </a:endParaRPr>
          </a:p>
        </p:txBody>
      </p:sp>
      <p:sp>
        <p:nvSpPr>
          <p:cNvPr id="5080" name="Google Shape;5080;p55"/>
          <p:cNvSpPr txBox="1"/>
          <p:nvPr/>
        </p:nvSpPr>
        <p:spPr>
          <a:xfrm>
            <a:off x="7968175" y="4386975"/>
            <a:ext cx="939900" cy="36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Mar/Apr</a:t>
            </a:r>
            <a:endParaRPr b="1" i="0" sz="1400" u="none" cap="none" strike="noStrike">
              <a:solidFill>
                <a:srgbClr val="000000"/>
              </a:solidFill>
              <a:latin typeface="Arial"/>
              <a:ea typeface="Arial"/>
              <a:cs typeface="Arial"/>
              <a:sym typeface="Arial"/>
            </a:endParaRPr>
          </a:p>
        </p:txBody>
      </p:sp>
      <p:sp>
        <p:nvSpPr>
          <p:cNvPr id="5081" name="Google Shape;5081;p55"/>
          <p:cNvSpPr txBox="1"/>
          <p:nvPr/>
        </p:nvSpPr>
        <p:spPr>
          <a:xfrm>
            <a:off x="9633425" y="3563300"/>
            <a:ext cx="939900" cy="20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Mar/Apr</a:t>
            </a:r>
            <a:endParaRPr b="1" i="0" sz="1400" u="none" cap="none" strike="noStrike">
              <a:solidFill>
                <a:srgbClr val="000000"/>
              </a:solidFill>
              <a:latin typeface="Arial"/>
              <a:ea typeface="Arial"/>
              <a:cs typeface="Arial"/>
              <a:sym typeface="Arial"/>
            </a:endParaRPr>
          </a:p>
        </p:txBody>
      </p:sp>
      <p:cxnSp>
        <p:nvCxnSpPr>
          <p:cNvPr id="5082" name="Google Shape;5082;p55"/>
          <p:cNvCxnSpPr/>
          <p:nvPr/>
        </p:nvCxnSpPr>
        <p:spPr>
          <a:xfrm>
            <a:off x="573000" y="3312600"/>
            <a:ext cx="0" cy="805800"/>
          </a:xfrm>
          <a:prstGeom prst="straightConnector1">
            <a:avLst/>
          </a:prstGeom>
          <a:noFill/>
          <a:ln cap="flat" cmpd="sng" w="9525">
            <a:solidFill>
              <a:srgbClr val="000000"/>
            </a:solidFill>
            <a:prstDash val="solid"/>
            <a:round/>
            <a:headEnd len="sm" w="sm" type="none"/>
            <a:tailEnd len="sm" w="sm" type="none"/>
          </a:ln>
        </p:spPr>
      </p:cxnSp>
      <p:cxnSp>
        <p:nvCxnSpPr>
          <p:cNvPr id="5083" name="Google Shape;5083;p55"/>
          <p:cNvCxnSpPr/>
          <p:nvPr/>
        </p:nvCxnSpPr>
        <p:spPr>
          <a:xfrm>
            <a:off x="5728425" y="3384225"/>
            <a:ext cx="0" cy="770100"/>
          </a:xfrm>
          <a:prstGeom prst="straightConnector1">
            <a:avLst/>
          </a:prstGeom>
          <a:noFill/>
          <a:ln cap="flat" cmpd="sng" w="9525">
            <a:solidFill>
              <a:schemeClr val="dk2"/>
            </a:solidFill>
            <a:prstDash val="solid"/>
            <a:round/>
            <a:headEnd len="sm" w="sm" type="none"/>
            <a:tailEnd len="sm" w="sm" type="none"/>
          </a:ln>
        </p:spPr>
      </p:cxnSp>
      <p:cxnSp>
        <p:nvCxnSpPr>
          <p:cNvPr id="5084" name="Google Shape;5084;p55"/>
          <p:cNvCxnSpPr/>
          <p:nvPr/>
        </p:nvCxnSpPr>
        <p:spPr>
          <a:xfrm flipH="1">
            <a:off x="11406025" y="3205175"/>
            <a:ext cx="18000" cy="931200"/>
          </a:xfrm>
          <a:prstGeom prst="straightConnector1">
            <a:avLst/>
          </a:prstGeom>
          <a:noFill/>
          <a:ln cap="flat" cmpd="sng" w="9525">
            <a:solidFill>
              <a:schemeClr val="dk2"/>
            </a:solidFill>
            <a:prstDash val="solid"/>
            <a:round/>
            <a:headEnd len="sm" w="sm" type="none"/>
            <a:tailEnd len="sm" w="sm" type="none"/>
          </a:ln>
        </p:spPr>
      </p:cxnSp>
      <p:sp>
        <p:nvSpPr>
          <p:cNvPr id="5085" name="Google Shape;5085;p55"/>
          <p:cNvSpPr txBox="1"/>
          <p:nvPr/>
        </p:nvSpPr>
        <p:spPr>
          <a:xfrm>
            <a:off x="1810625" y="4246500"/>
            <a:ext cx="680400" cy="28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CoP</a:t>
            </a:r>
            <a:endParaRPr b="0" i="0" sz="1400" u="none" cap="none" strike="noStrike">
              <a:solidFill>
                <a:srgbClr val="000000"/>
              </a:solidFill>
              <a:latin typeface="Arial"/>
              <a:ea typeface="Arial"/>
              <a:cs typeface="Arial"/>
              <a:sym typeface="Arial"/>
            </a:endParaRPr>
          </a:p>
        </p:txBody>
      </p:sp>
      <p:sp>
        <p:nvSpPr>
          <p:cNvPr id="5086" name="Google Shape;5086;p55"/>
          <p:cNvSpPr txBox="1"/>
          <p:nvPr/>
        </p:nvSpPr>
        <p:spPr>
          <a:xfrm>
            <a:off x="3371088" y="4253275"/>
            <a:ext cx="680400" cy="28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CoP</a:t>
            </a:r>
            <a:endParaRPr b="0" i="0" sz="1400" u="none" cap="none" strike="noStrike">
              <a:solidFill>
                <a:srgbClr val="000000"/>
              </a:solidFill>
              <a:latin typeface="Arial"/>
              <a:ea typeface="Arial"/>
              <a:cs typeface="Arial"/>
              <a:sym typeface="Arial"/>
            </a:endParaRPr>
          </a:p>
        </p:txBody>
      </p:sp>
      <p:sp>
        <p:nvSpPr>
          <p:cNvPr id="5087" name="Google Shape;5087;p55"/>
          <p:cNvSpPr txBox="1"/>
          <p:nvPr/>
        </p:nvSpPr>
        <p:spPr>
          <a:xfrm>
            <a:off x="5252413" y="4246500"/>
            <a:ext cx="680400" cy="28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CoP</a:t>
            </a:r>
            <a:endParaRPr b="0" i="0" sz="1400" u="none" cap="none" strike="noStrike">
              <a:solidFill>
                <a:srgbClr val="000000"/>
              </a:solidFill>
              <a:latin typeface="Arial"/>
              <a:ea typeface="Arial"/>
              <a:cs typeface="Arial"/>
              <a:sym typeface="Arial"/>
            </a:endParaRPr>
          </a:p>
        </p:txBody>
      </p:sp>
      <p:sp>
        <p:nvSpPr>
          <p:cNvPr id="5088" name="Google Shape;5088;p55"/>
          <p:cNvSpPr txBox="1"/>
          <p:nvPr/>
        </p:nvSpPr>
        <p:spPr>
          <a:xfrm>
            <a:off x="7187850" y="4246500"/>
            <a:ext cx="680400" cy="28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CoP</a:t>
            </a:r>
            <a:endParaRPr b="0" i="0" sz="1400" u="none" cap="none" strike="noStrike">
              <a:solidFill>
                <a:srgbClr val="000000"/>
              </a:solidFill>
              <a:latin typeface="Arial"/>
              <a:ea typeface="Arial"/>
              <a:cs typeface="Arial"/>
              <a:sym typeface="Arial"/>
            </a:endParaRPr>
          </a:p>
        </p:txBody>
      </p:sp>
      <p:sp>
        <p:nvSpPr>
          <p:cNvPr id="5089" name="Google Shape;5089;p55"/>
          <p:cNvSpPr txBox="1"/>
          <p:nvPr/>
        </p:nvSpPr>
        <p:spPr>
          <a:xfrm>
            <a:off x="9007988" y="4246500"/>
            <a:ext cx="680400" cy="28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CoP</a:t>
            </a:r>
            <a:endParaRPr b="0" i="0" sz="1400" u="none" cap="none" strike="noStrike">
              <a:solidFill>
                <a:srgbClr val="000000"/>
              </a:solidFill>
              <a:latin typeface="Arial"/>
              <a:ea typeface="Arial"/>
              <a:cs typeface="Arial"/>
              <a:sym typeface="Arial"/>
            </a:endParaRPr>
          </a:p>
        </p:txBody>
      </p:sp>
      <p:sp>
        <p:nvSpPr>
          <p:cNvPr id="5090" name="Google Shape;5090;p55"/>
          <p:cNvSpPr txBox="1"/>
          <p:nvPr/>
        </p:nvSpPr>
        <p:spPr>
          <a:xfrm>
            <a:off x="10503338" y="4302125"/>
            <a:ext cx="680400" cy="28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CoP</a:t>
            </a:r>
            <a:endParaRPr b="0" i="0" sz="1400" u="none" cap="none" strike="noStrike">
              <a:solidFill>
                <a:srgbClr val="000000"/>
              </a:solidFill>
              <a:latin typeface="Arial"/>
              <a:ea typeface="Arial"/>
              <a:cs typeface="Arial"/>
              <a:sym typeface="Arial"/>
            </a:endParaRPr>
          </a:p>
        </p:txBody>
      </p:sp>
      <p:sp>
        <p:nvSpPr>
          <p:cNvPr id="5091" name="Google Shape;5091;p55"/>
          <p:cNvSpPr/>
          <p:nvPr/>
        </p:nvSpPr>
        <p:spPr>
          <a:xfrm>
            <a:off x="479600" y="4011450"/>
            <a:ext cx="200100" cy="2076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2" name="Google Shape;5092;p55"/>
          <p:cNvSpPr/>
          <p:nvPr/>
        </p:nvSpPr>
        <p:spPr>
          <a:xfrm>
            <a:off x="11314975" y="4011450"/>
            <a:ext cx="200100" cy="2076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3" name="Google Shape;5093;p55"/>
          <p:cNvSpPr/>
          <p:nvPr/>
        </p:nvSpPr>
        <p:spPr>
          <a:xfrm>
            <a:off x="5640763" y="4011450"/>
            <a:ext cx="200100" cy="2076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98" name="Shape 5098"/>
        <p:cNvGrpSpPr/>
        <p:nvPr/>
      </p:nvGrpSpPr>
      <p:grpSpPr>
        <a:xfrm>
          <a:off x="0" y="0"/>
          <a:ext cx="0" cy="0"/>
          <a:chOff x="0" y="0"/>
          <a:chExt cx="0" cy="0"/>
        </a:xfrm>
      </p:grpSpPr>
      <p:sp>
        <p:nvSpPr>
          <p:cNvPr id="5099" name="Google Shape;5099;p56"/>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sp>
        <p:nvSpPr>
          <p:cNvPr id="5100" name="Google Shape;5100;p56"/>
          <p:cNvSpPr txBox="1"/>
          <p:nvPr>
            <p:ph type="title"/>
          </p:nvPr>
        </p:nvSpPr>
        <p:spPr>
          <a:xfrm>
            <a:off x="514800" y="897625"/>
            <a:ext cx="8663490" cy="79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By the end of session one, participants will have:</a:t>
            </a:r>
            <a:endParaRPr/>
          </a:p>
        </p:txBody>
      </p:sp>
      <p:sp>
        <p:nvSpPr>
          <p:cNvPr id="5101" name="Google Shape;5101;p56"/>
          <p:cNvSpPr txBox="1"/>
          <p:nvPr>
            <p:ph idx="1" type="body"/>
          </p:nvPr>
        </p:nvSpPr>
        <p:spPr>
          <a:xfrm>
            <a:off x="440350" y="2263950"/>
            <a:ext cx="11102100" cy="3696300"/>
          </a:xfrm>
          <a:prstGeom prst="rect">
            <a:avLst/>
          </a:prstGeom>
          <a:noFill/>
          <a:ln>
            <a:noFill/>
          </a:ln>
        </p:spPr>
        <p:txBody>
          <a:bodyPr anchorCtr="0" anchor="t" bIns="0" lIns="0" spcFirstLastPara="1" rIns="0" wrap="square" tIns="0">
            <a:noAutofit/>
          </a:bodyPr>
          <a:lstStyle/>
          <a:p>
            <a:pPr indent="-355600" lvl="0" marL="457200" rtl="0" algn="l">
              <a:lnSpc>
                <a:spcPct val="90000"/>
              </a:lnSpc>
              <a:spcBef>
                <a:spcPts val="400"/>
              </a:spcBef>
              <a:spcAft>
                <a:spcPts val="0"/>
              </a:spcAft>
              <a:buClr>
                <a:srgbClr val="0B3557"/>
              </a:buClr>
              <a:buSzPts val="2000"/>
              <a:buChar char="●"/>
            </a:pPr>
            <a:r>
              <a:rPr lang="en-GB"/>
              <a:t>Discussed</a:t>
            </a:r>
            <a:r>
              <a:rPr lang="en-GB">
                <a:solidFill>
                  <a:srgbClr val="0B3557"/>
                </a:solidFill>
              </a:rPr>
              <a:t> the progression towards realising </a:t>
            </a:r>
            <a:r>
              <a:rPr lang="en-GB"/>
              <a:t>their </a:t>
            </a:r>
            <a:r>
              <a:rPr lang="en-GB">
                <a:solidFill>
                  <a:srgbClr val="0B3557"/>
                </a:solidFill>
              </a:rPr>
              <a:t>vision for students of Economics</a:t>
            </a:r>
            <a:endParaRPr>
              <a:solidFill>
                <a:srgbClr val="0B3557"/>
              </a:solidFill>
            </a:endParaRPr>
          </a:p>
          <a:p>
            <a:pPr indent="-355600" lvl="0" marL="457200" rtl="0" algn="l">
              <a:lnSpc>
                <a:spcPct val="90000"/>
              </a:lnSpc>
              <a:spcBef>
                <a:spcPts val="1000"/>
              </a:spcBef>
              <a:spcAft>
                <a:spcPts val="0"/>
              </a:spcAft>
              <a:buClr>
                <a:srgbClr val="0B3557"/>
              </a:buClr>
              <a:buSzPts val="2000"/>
              <a:buChar char="●"/>
            </a:pPr>
            <a:r>
              <a:rPr lang="en-GB"/>
              <a:t>Examined i</a:t>
            </a:r>
            <a:r>
              <a:rPr lang="en-GB">
                <a:solidFill>
                  <a:srgbClr val="0B3557"/>
                </a:solidFill>
              </a:rPr>
              <a:t>ntegrated teaching and learning approaches to support students in the practical application of economic knowledge to their lives</a:t>
            </a:r>
            <a:endParaRPr>
              <a:solidFill>
                <a:srgbClr val="0B3557"/>
              </a:solidFill>
            </a:endParaRPr>
          </a:p>
          <a:p>
            <a:pPr indent="-355600" lvl="0" marL="457200" rtl="0" algn="l">
              <a:lnSpc>
                <a:spcPct val="90000"/>
              </a:lnSpc>
              <a:spcBef>
                <a:spcPts val="1000"/>
              </a:spcBef>
              <a:spcAft>
                <a:spcPts val="0"/>
              </a:spcAft>
              <a:buClr>
                <a:srgbClr val="0B3557"/>
              </a:buClr>
              <a:buSzPts val="2000"/>
              <a:buChar char="●"/>
            </a:pPr>
            <a:r>
              <a:rPr lang="en-GB"/>
              <a:t>Considered</a:t>
            </a:r>
            <a:r>
              <a:rPr lang="en-GB">
                <a:solidFill>
                  <a:srgbClr val="0B3557"/>
                </a:solidFill>
              </a:rPr>
              <a:t> the importance of rigour in developing students’ capacity to research, analyse and interpret economic data and information</a:t>
            </a:r>
            <a:endParaRPr>
              <a:solidFill>
                <a:srgbClr val="0B3557"/>
              </a:solidFill>
            </a:endParaRPr>
          </a:p>
          <a:p>
            <a:pPr indent="-355600" lvl="0" marL="457200" rtl="0" algn="l">
              <a:lnSpc>
                <a:spcPct val="90000"/>
              </a:lnSpc>
              <a:spcBef>
                <a:spcPts val="1000"/>
              </a:spcBef>
              <a:spcAft>
                <a:spcPts val="1000"/>
              </a:spcAft>
              <a:buClr>
                <a:srgbClr val="0B3557"/>
              </a:buClr>
              <a:buSzPts val="2000"/>
              <a:buChar char="●"/>
            </a:pPr>
            <a:r>
              <a:rPr lang="en-GB"/>
              <a:t>Explored</a:t>
            </a:r>
            <a:r>
              <a:rPr lang="en-GB">
                <a:solidFill>
                  <a:srgbClr val="0B3557"/>
                </a:solidFill>
              </a:rPr>
              <a:t> a range of resources to support teaching and learning in the Economics classroom</a:t>
            </a:r>
            <a:endParaRPr>
              <a:solidFill>
                <a:srgbClr val="0B3557"/>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1">
                                            <p:txEl>
                                              <p:pRg end="0" st="0"/>
                                            </p:txEl>
                                          </p:spTgt>
                                        </p:tgtEl>
                                        <p:attrNameLst>
                                          <p:attrName>style.visibility</p:attrName>
                                        </p:attrNameLst>
                                      </p:cBhvr>
                                      <p:to>
                                        <p:strVal val="visible"/>
                                      </p:to>
                                    </p:set>
                                    <p:animEffect filter="fade" transition="in">
                                      <p:cBhvr>
                                        <p:cTn dur="1000"/>
                                        <p:tgtEl>
                                          <p:spTgt spid="51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1">
                                            <p:txEl>
                                              <p:pRg end="1" st="1"/>
                                            </p:txEl>
                                          </p:spTgt>
                                        </p:tgtEl>
                                        <p:attrNameLst>
                                          <p:attrName>style.visibility</p:attrName>
                                        </p:attrNameLst>
                                      </p:cBhvr>
                                      <p:to>
                                        <p:strVal val="visible"/>
                                      </p:to>
                                    </p:set>
                                    <p:animEffect filter="fade" transition="in">
                                      <p:cBhvr>
                                        <p:cTn dur="1000"/>
                                        <p:tgtEl>
                                          <p:spTgt spid="51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1">
                                            <p:txEl>
                                              <p:pRg end="2" st="2"/>
                                            </p:txEl>
                                          </p:spTgt>
                                        </p:tgtEl>
                                        <p:attrNameLst>
                                          <p:attrName>style.visibility</p:attrName>
                                        </p:attrNameLst>
                                      </p:cBhvr>
                                      <p:to>
                                        <p:strVal val="visible"/>
                                      </p:to>
                                    </p:set>
                                    <p:animEffect filter="fade" transition="in">
                                      <p:cBhvr>
                                        <p:cTn dur="1000"/>
                                        <p:tgtEl>
                                          <p:spTgt spid="51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1">
                                            <p:txEl>
                                              <p:pRg end="3" st="3"/>
                                            </p:txEl>
                                          </p:spTgt>
                                        </p:tgtEl>
                                        <p:attrNameLst>
                                          <p:attrName>style.visibility</p:attrName>
                                        </p:attrNameLst>
                                      </p:cBhvr>
                                      <p:to>
                                        <p:strVal val="visible"/>
                                      </p:to>
                                    </p:set>
                                    <p:animEffect filter="fade" transition="in">
                                      <p:cBhvr>
                                        <p:cTn dur="1000"/>
                                        <p:tgtEl>
                                          <p:spTgt spid="510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06" name="Shape 5106"/>
        <p:cNvGrpSpPr/>
        <p:nvPr/>
      </p:nvGrpSpPr>
      <p:grpSpPr>
        <a:xfrm>
          <a:off x="0" y="0"/>
          <a:ext cx="0" cy="0"/>
          <a:chOff x="0" y="0"/>
          <a:chExt cx="0" cy="0"/>
        </a:xfrm>
      </p:grpSpPr>
      <p:sp>
        <p:nvSpPr>
          <p:cNvPr id="5107" name="Google Shape;5107;p57"/>
          <p:cNvSpPr txBox="1"/>
          <p:nvPr>
            <p:ph type="title"/>
          </p:nvPr>
        </p:nvSpPr>
        <p:spPr>
          <a:xfrm>
            <a:off x="780501" y="639050"/>
            <a:ext cx="5880600" cy="79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Your Shared Vision </a:t>
            </a:r>
            <a:endParaRPr/>
          </a:p>
        </p:txBody>
      </p:sp>
      <p:sp>
        <p:nvSpPr>
          <p:cNvPr id="5108" name="Google Shape;5108;p57"/>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GB"/>
              <a:t>‹#›</a:t>
            </a:fld>
            <a:endParaRPr/>
          </a:p>
        </p:txBody>
      </p:sp>
      <p:sp>
        <p:nvSpPr>
          <p:cNvPr id="5109" name="Google Shape;5109;p57"/>
          <p:cNvSpPr txBox="1"/>
          <p:nvPr>
            <p:ph idx="1" type="body"/>
          </p:nvPr>
        </p:nvSpPr>
        <p:spPr>
          <a:xfrm>
            <a:off x="778050" y="1565250"/>
            <a:ext cx="10635900" cy="44058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2000"/>
              <a:buNone/>
            </a:pPr>
            <a:r>
              <a:rPr b="1" lang="en-GB">
                <a:solidFill>
                  <a:srgbClr val="20406F"/>
                </a:solidFill>
              </a:rPr>
              <a:t>Our students will:</a:t>
            </a:r>
            <a:endParaRPr b="1">
              <a:solidFill>
                <a:srgbClr val="20406F"/>
              </a:solidFill>
            </a:endParaRPr>
          </a:p>
          <a:p>
            <a:pPr indent="-355600" lvl="0" marL="457200" rtl="0" algn="l">
              <a:lnSpc>
                <a:spcPct val="150000"/>
              </a:lnSpc>
              <a:spcBef>
                <a:spcPts val="0"/>
              </a:spcBef>
              <a:spcAft>
                <a:spcPts val="0"/>
              </a:spcAft>
              <a:buSzPts val="2000"/>
              <a:buChar char="●"/>
            </a:pPr>
            <a:r>
              <a:rPr lang="en-GB">
                <a:solidFill>
                  <a:srgbClr val="20406F"/>
                </a:solidFill>
              </a:rPr>
              <a:t>Apply theory to practical real world issues and form a </a:t>
            </a:r>
            <a:r>
              <a:rPr lang="en-GB"/>
              <a:t>well-rou</a:t>
            </a:r>
            <a:r>
              <a:rPr lang="en-GB">
                <a:solidFill>
                  <a:srgbClr val="20406F"/>
                </a:solidFill>
              </a:rPr>
              <a:t>nded world view.</a:t>
            </a:r>
            <a:endParaRPr>
              <a:solidFill>
                <a:srgbClr val="20406F"/>
              </a:solidFill>
            </a:endParaRPr>
          </a:p>
          <a:p>
            <a:pPr indent="-355600" lvl="0" marL="457200" rtl="0" algn="l">
              <a:lnSpc>
                <a:spcPct val="150000"/>
              </a:lnSpc>
              <a:spcBef>
                <a:spcPts val="0"/>
              </a:spcBef>
              <a:spcAft>
                <a:spcPts val="0"/>
              </a:spcAft>
              <a:buClr>
                <a:srgbClr val="20406F"/>
              </a:buClr>
              <a:buSzPts val="2000"/>
              <a:buChar char="●"/>
            </a:pPr>
            <a:r>
              <a:rPr lang="en-GB">
                <a:solidFill>
                  <a:srgbClr val="20406F"/>
                </a:solidFill>
              </a:rPr>
              <a:t>Think critically and generate an informed opinion on economic issues.</a:t>
            </a:r>
            <a:endParaRPr>
              <a:solidFill>
                <a:srgbClr val="20406F"/>
              </a:solidFill>
            </a:endParaRPr>
          </a:p>
          <a:p>
            <a:pPr indent="-355600" lvl="0" marL="457200" rtl="0" algn="l">
              <a:lnSpc>
                <a:spcPct val="150000"/>
              </a:lnSpc>
              <a:spcBef>
                <a:spcPts val="0"/>
              </a:spcBef>
              <a:spcAft>
                <a:spcPts val="0"/>
              </a:spcAft>
              <a:buClr>
                <a:srgbClr val="20406F"/>
              </a:buClr>
              <a:buSzPts val="2000"/>
              <a:buChar char="●"/>
            </a:pPr>
            <a:r>
              <a:rPr lang="en-GB">
                <a:solidFill>
                  <a:srgbClr val="20406F"/>
                </a:solidFill>
              </a:rPr>
              <a:t>Develop research skills.</a:t>
            </a:r>
            <a:endParaRPr>
              <a:solidFill>
                <a:srgbClr val="20406F"/>
              </a:solidFill>
            </a:endParaRPr>
          </a:p>
          <a:p>
            <a:pPr indent="-355600" lvl="0" marL="457200" rtl="0" algn="l">
              <a:lnSpc>
                <a:spcPct val="150000"/>
              </a:lnSpc>
              <a:spcBef>
                <a:spcPts val="0"/>
              </a:spcBef>
              <a:spcAft>
                <a:spcPts val="0"/>
              </a:spcAft>
              <a:buClr>
                <a:srgbClr val="20406F"/>
              </a:buClr>
              <a:buSzPts val="2000"/>
              <a:buChar char="●"/>
            </a:pPr>
            <a:r>
              <a:rPr lang="en-GB">
                <a:solidFill>
                  <a:srgbClr val="20406F"/>
                </a:solidFill>
              </a:rPr>
              <a:t>Understand their impact on society and contribute to a sustainable future.</a:t>
            </a:r>
            <a:endParaRPr>
              <a:solidFill>
                <a:srgbClr val="20406F"/>
              </a:solidFill>
            </a:endParaRPr>
          </a:p>
          <a:p>
            <a:pPr indent="-355600" lvl="0" marL="457200" rtl="0" algn="l">
              <a:lnSpc>
                <a:spcPct val="150000"/>
              </a:lnSpc>
              <a:spcBef>
                <a:spcPts val="0"/>
              </a:spcBef>
              <a:spcAft>
                <a:spcPts val="0"/>
              </a:spcAft>
              <a:buClr>
                <a:srgbClr val="20406F"/>
              </a:buClr>
              <a:buSzPts val="2000"/>
              <a:buChar char="●"/>
            </a:pPr>
            <a:r>
              <a:rPr lang="en-GB">
                <a:solidFill>
                  <a:srgbClr val="20406F"/>
                </a:solidFill>
              </a:rPr>
              <a:t>Appreciate how they can become active citizens in a sustainable society.</a:t>
            </a:r>
            <a:endParaRPr>
              <a:solidFill>
                <a:srgbClr val="20406F"/>
              </a:solidFill>
            </a:endParaRPr>
          </a:p>
          <a:p>
            <a:pPr indent="-355600" lvl="0" marL="457200" rtl="0" algn="l">
              <a:lnSpc>
                <a:spcPct val="150000"/>
              </a:lnSpc>
              <a:spcBef>
                <a:spcPts val="0"/>
              </a:spcBef>
              <a:spcAft>
                <a:spcPts val="0"/>
              </a:spcAft>
              <a:buClr>
                <a:srgbClr val="20406F"/>
              </a:buClr>
              <a:buSzPts val="2000"/>
              <a:buChar char="●"/>
            </a:pPr>
            <a:r>
              <a:rPr lang="en-GB">
                <a:solidFill>
                  <a:srgbClr val="20406F"/>
                </a:solidFill>
              </a:rPr>
              <a:t>Feel empowered and engage in more independent learning.</a:t>
            </a:r>
            <a:endParaRPr>
              <a:solidFill>
                <a:srgbClr val="20406F"/>
              </a:solidFill>
            </a:endParaRPr>
          </a:p>
          <a:p>
            <a:pPr indent="-355600" lvl="0" marL="457200" rtl="0" algn="l">
              <a:lnSpc>
                <a:spcPct val="150000"/>
              </a:lnSpc>
              <a:spcBef>
                <a:spcPts val="0"/>
              </a:spcBef>
              <a:spcAft>
                <a:spcPts val="0"/>
              </a:spcAft>
              <a:buClr>
                <a:srgbClr val="20406F"/>
              </a:buClr>
              <a:buSzPts val="2000"/>
              <a:buChar char="●"/>
            </a:pPr>
            <a:r>
              <a:rPr lang="en-GB">
                <a:solidFill>
                  <a:srgbClr val="20406F"/>
                </a:solidFill>
              </a:rPr>
              <a:t>Engage with material with a greater depth of understanding instead of just memorising facts.</a:t>
            </a:r>
            <a:endParaRPr>
              <a:solidFill>
                <a:srgbClr val="20406F"/>
              </a:solidFill>
            </a:endParaRPr>
          </a:p>
          <a:p>
            <a:pPr indent="-355600" lvl="0" marL="457200" rtl="0" algn="l">
              <a:lnSpc>
                <a:spcPct val="150000"/>
              </a:lnSpc>
              <a:spcBef>
                <a:spcPts val="0"/>
              </a:spcBef>
              <a:spcAft>
                <a:spcPts val="0"/>
              </a:spcAft>
              <a:buClr>
                <a:srgbClr val="20406F"/>
              </a:buClr>
              <a:buSzPts val="2000"/>
              <a:buChar char="●"/>
            </a:pPr>
            <a:r>
              <a:rPr lang="en-GB">
                <a:solidFill>
                  <a:srgbClr val="20406F"/>
                </a:solidFill>
              </a:rPr>
              <a:t>Enjoy the subject.</a:t>
            </a:r>
            <a:endParaRPr>
              <a:solidFill>
                <a:srgbClr val="20406F"/>
              </a:solidFill>
            </a:endParaRPr>
          </a:p>
          <a:p>
            <a:pPr indent="-355600" lvl="0" marL="457200" rtl="0" algn="l">
              <a:lnSpc>
                <a:spcPct val="150000"/>
              </a:lnSpc>
              <a:spcBef>
                <a:spcPts val="0"/>
              </a:spcBef>
              <a:spcAft>
                <a:spcPts val="0"/>
              </a:spcAft>
              <a:buClr>
                <a:srgbClr val="20406F"/>
              </a:buClr>
              <a:buSzPts val="2000"/>
              <a:buChar char="●"/>
            </a:pPr>
            <a:r>
              <a:rPr lang="en-GB">
                <a:solidFill>
                  <a:srgbClr val="20406F"/>
                </a:solidFill>
              </a:rPr>
              <a:t>Become more economically literate.</a:t>
            </a:r>
            <a:endParaRPr>
              <a:solidFill>
                <a:srgbClr val="20406F"/>
              </a:solidFill>
            </a:endParaRPr>
          </a:p>
          <a:p>
            <a:pPr indent="0" lvl="0" marL="0" rtl="0" algn="r">
              <a:lnSpc>
                <a:spcPct val="150000"/>
              </a:lnSpc>
              <a:spcBef>
                <a:spcPts val="0"/>
              </a:spcBef>
              <a:spcAft>
                <a:spcPts val="0"/>
              </a:spcAft>
              <a:buSzPts val="2000"/>
              <a:buNone/>
            </a:pPr>
            <a:r>
              <a:rPr lang="en-GB" sz="1400">
                <a:solidFill>
                  <a:srgbClr val="20406F"/>
                </a:solidFill>
              </a:rPr>
              <a:t>Extracts from National Seminar Day 1, Jan-Feb 2019</a:t>
            </a:r>
            <a:endParaRPr sz="1400">
              <a:solidFill>
                <a:srgbClr val="20406F"/>
              </a:solidFill>
            </a:endParaRPr>
          </a:p>
          <a:p>
            <a:pPr indent="0" lvl="0" marL="0" rtl="0" algn="r">
              <a:lnSpc>
                <a:spcPct val="150000"/>
              </a:lnSpc>
              <a:spcBef>
                <a:spcPts val="0"/>
              </a:spcBef>
              <a:spcAft>
                <a:spcPts val="0"/>
              </a:spcAft>
              <a:buSzPts val="2000"/>
              <a:buNone/>
            </a:pPr>
            <a:r>
              <a:t/>
            </a:r>
            <a:endParaRPr>
              <a:solidFill>
                <a:srgbClr val="000000"/>
              </a:solidFill>
            </a:endParaRPr>
          </a:p>
        </p:txBody>
      </p:sp>
      <p:sp>
        <p:nvSpPr>
          <p:cNvPr id="5110" name="Google Shape;5110;p57"/>
          <p:cNvSpPr txBox="1"/>
          <p:nvPr/>
        </p:nvSpPr>
        <p:spPr>
          <a:xfrm>
            <a:off x="1168600" y="140950"/>
            <a:ext cx="4076700" cy="36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FFFF"/>
                </a:solidFill>
                <a:latin typeface="Arial"/>
                <a:ea typeface="Arial"/>
                <a:cs typeface="Arial"/>
                <a:sym typeface="Arial"/>
              </a:rPr>
              <a:t>Reference:</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15" name="Shape 5115"/>
        <p:cNvGrpSpPr/>
        <p:nvPr/>
      </p:nvGrpSpPr>
      <p:grpSpPr>
        <a:xfrm>
          <a:off x="0" y="0"/>
          <a:ext cx="0" cy="0"/>
          <a:chOff x="0" y="0"/>
          <a:chExt cx="0" cy="0"/>
        </a:xfrm>
      </p:grpSpPr>
      <p:sp>
        <p:nvSpPr>
          <p:cNvPr id="5116" name="Google Shape;5116;p58"/>
          <p:cNvSpPr txBox="1"/>
          <p:nvPr>
            <p:ph type="title"/>
          </p:nvPr>
        </p:nvSpPr>
        <p:spPr>
          <a:xfrm>
            <a:off x="551725" y="429741"/>
            <a:ext cx="5256600" cy="79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The Journey So Far...</a:t>
            </a:r>
            <a:endParaRPr/>
          </a:p>
        </p:txBody>
      </p:sp>
      <p:sp>
        <p:nvSpPr>
          <p:cNvPr id="5117" name="Google Shape;5117;p58"/>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pic>
        <p:nvPicPr>
          <p:cNvPr id="5118" name="Google Shape;5118;p58"/>
          <p:cNvPicPr preferRelativeResize="0"/>
          <p:nvPr/>
        </p:nvPicPr>
        <p:blipFill rotWithShape="1">
          <a:blip r:embed="rId3">
            <a:alphaModFix/>
          </a:blip>
          <a:srcRect b="0" l="0" r="0" t="0"/>
          <a:stretch/>
        </p:blipFill>
        <p:spPr>
          <a:xfrm>
            <a:off x="551722" y="1404729"/>
            <a:ext cx="7306765" cy="4862384"/>
          </a:xfrm>
          <a:prstGeom prst="rect">
            <a:avLst/>
          </a:prstGeom>
          <a:noFill/>
          <a:ln>
            <a:noFill/>
          </a:ln>
        </p:spPr>
      </p:pic>
      <p:sp>
        <p:nvSpPr>
          <p:cNvPr id="5119" name="Google Shape;5119;p58"/>
          <p:cNvSpPr/>
          <p:nvPr/>
        </p:nvSpPr>
        <p:spPr>
          <a:xfrm>
            <a:off x="3849900" y="5292725"/>
            <a:ext cx="1208700" cy="986700"/>
          </a:xfrm>
          <a:prstGeom prst="ellipse">
            <a:avLst/>
          </a:prstGeom>
          <a:solidFill>
            <a:srgbClr val="20406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Arial"/>
                <a:ea typeface="Arial"/>
                <a:cs typeface="Arial"/>
                <a:sym typeface="Arial"/>
              </a:rPr>
              <a:t>Now what?</a:t>
            </a:r>
            <a:endParaRPr b="0" i="0" sz="1800" u="none" cap="none" strike="noStrike">
              <a:solidFill>
                <a:srgbClr val="FFFFFF"/>
              </a:solidFill>
              <a:latin typeface="Arial"/>
              <a:ea typeface="Arial"/>
              <a:cs typeface="Arial"/>
              <a:sym typeface="Arial"/>
            </a:endParaRPr>
          </a:p>
        </p:txBody>
      </p:sp>
      <p:sp>
        <p:nvSpPr>
          <p:cNvPr id="5120" name="Google Shape;5120;p58"/>
          <p:cNvSpPr/>
          <p:nvPr/>
        </p:nvSpPr>
        <p:spPr>
          <a:xfrm>
            <a:off x="3849900" y="3828250"/>
            <a:ext cx="1208700" cy="1048500"/>
          </a:xfrm>
          <a:prstGeom prst="ellipse">
            <a:avLst/>
          </a:prstGeom>
          <a:solidFill>
            <a:srgbClr val="20406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Arial"/>
                <a:ea typeface="Arial"/>
                <a:cs typeface="Arial"/>
                <a:sym typeface="Arial"/>
              </a:rPr>
              <a:t>So what?</a:t>
            </a:r>
            <a:endParaRPr b="0" i="0" sz="1800" u="none" cap="none" strike="noStrike">
              <a:solidFill>
                <a:srgbClr val="FFFFFF"/>
              </a:solidFill>
              <a:latin typeface="Arial"/>
              <a:ea typeface="Arial"/>
              <a:cs typeface="Arial"/>
              <a:sym typeface="Arial"/>
            </a:endParaRPr>
          </a:p>
        </p:txBody>
      </p:sp>
      <p:sp>
        <p:nvSpPr>
          <p:cNvPr id="5121" name="Google Shape;5121;p58"/>
          <p:cNvSpPr/>
          <p:nvPr/>
        </p:nvSpPr>
        <p:spPr>
          <a:xfrm>
            <a:off x="3849900" y="2363775"/>
            <a:ext cx="1208700" cy="1048500"/>
          </a:xfrm>
          <a:prstGeom prst="ellipse">
            <a:avLst/>
          </a:prstGeom>
          <a:solidFill>
            <a:srgbClr val="20406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Arial"/>
                <a:ea typeface="Arial"/>
                <a:cs typeface="Arial"/>
                <a:sym typeface="Arial"/>
              </a:rPr>
              <a:t>What?</a:t>
            </a:r>
            <a:endParaRPr b="0" i="0" sz="1800" u="none" cap="none" strike="noStrike">
              <a:solidFill>
                <a:srgbClr val="FFFFFF"/>
              </a:solidFill>
              <a:latin typeface="Arial"/>
              <a:ea typeface="Arial"/>
              <a:cs typeface="Arial"/>
              <a:sym typeface="Arial"/>
            </a:endParaRPr>
          </a:p>
        </p:txBody>
      </p:sp>
      <p:sp>
        <p:nvSpPr>
          <p:cNvPr id="5122" name="Google Shape;5122;p58"/>
          <p:cNvSpPr txBox="1"/>
          <p:nvPr/>
        </p:nvSpPr>
        <p:spPr>
          <a:xfrm>
            <a:off x="6217600" y="5845475"/>
            <a:ext cx="1529400" cy="36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FFFF"/>
                </a:solidFill>
                <a:latin typeface="Arial"/>
                <a:ea typeface="Arial"/>
                <a:cs typeface="Arial"/>
                <a:sym typeface="Arial"/>
              </a:rPr>
              <a:t>Rolfe et al, 2001</a:t>
            </a:r>
            <a:endParaRPr b="0" i="0" sz="1400" u="none" cap="none" strike="noStrike">
              <a:solidFill>
                <a:srgbClr val="FFFFFF"/>
              </a:solidFill>
              <a:latin typeface="Arial"/>
              <a:ea typeface="Arial"/>
              <a:cs typeface="Arial"/>
              <a:sym typeface="Arial"/>
            </a:endParaRPr>
          </a:p>
        </p:txBody>
      </p:sp>
      <p:sp>
        <p:nvSpPr>
          <p:cNvPr id="5123" name="Google Shape;5123;p58"/>
          <p:cNvSpPr txBox="1"/>
          <p:nvPr>
            <p:ph idx="1" type="body"/>
          </p:nvPr>
        </p:nvSpPr>
        <p:spPr>
          <a:xfrm>
            <a:off x="7973425" y="1396775"/>
            <a:ext cx="3760500" cy="4878300"/>
          </a:xfrm>
          <a:prstGeom prst="rect">
            <a:avLst/>
          </a:prstGeom>
          <a:solidFill>
            <a:srgbClr val="30654A"/>
          </a:solidFill>
          <a:ln>
            <a:noFill/>
          </a:ln>
        </p:spPr>
        <p:txBody>
          <a:bodyPr anchorCtr="0" anchor="t" bIns="0" lIns="0" spcFirstLastPara="1" rIns="0" wrap="square" tIns="0">
            <a:noAutofit/>
          </a:bodyPr>
          <a:lstStyle/>
          <a:p>
            <a:pPr indent="0" lvl="0" marL="0" rtl="0" algn="l">
              <a:lnSpc>
                <a:spcPct val="100000"/>
              </a:lnSpc>
              <a:spcBef>
                <a:spcPts val="1000"/>
              </a:spcBef>
              <a:spcAft>
                <a:spcPts val="0"/>
              </a:spcAft>
              <a:buSzPts val="2000"/>
              <a:buNone/>
            </a:pPr>
            <a:r>
              <a:rPr lang="en-GB">
                <a:solidFill>
                  <a:srgbClr val="FFFFFF"/>
                </a:solidFill>
              </a:rPr>
              <a:t>How have you come closer to realising your shared vision for economics learning in the classroom?</a:t>
            </a:r>
            <a:endParaRPr>
              <a:solidFill>
                <a:srgbClr val="FFFFFF"/>
              </a:solidFill>
            </a:endParaRPr>
          </a:p>
          <a:p>
            <a:pPr indent="0" lvl="0" marL="0" rtl="0" algn="l">
              <a:lnSpc>
                <a:spcPct val="100000"/>
              </a:lnSpc>
              <a:spcBef>
                <a:spcPts val="1000"/>
              </a:spcBef>
              <a:spcAft>
                <a:spcPts val="0"/>
              </a:spcAft>
              <a:buSzPts val="2000"/>
              <a:buNone/>
            </a:pPr>
            <a:r>
              <a:t/>
            </a:r>
            <a:endParaRPr>
              <a:solidFill>
                <a:srgbClr val="FFFFFF"/>
              </a:solidFill>
            </a:endParaRPr>
          </a:p>
          <a:p>
            <a:pPr indent="0" lvl="0" marL="0" rtl="0" algn="l">
              <a:lnSpc>
                <a:spcPct val="100000"/>
              </a:lnSpc>
              <a:spcBef>
                <a:spcPts val="1000"/>
              </a:spcBef>
              <a:spcAft>
                <a:spcPts val="1000"/>
              </a:spcAft>
              <a:buSzPts val="2000"/>
              <a:buNone/>
            </a:pPr>
            <a:r>
              <a:rPr lang="en-GB">
                <a:solidFill>
                  <a:srgbClr val="FFFFFF"/>
                </a:solidFill>
              </a:rPr>
              <a:t>What unexpected learning has emerged for you?</a:t>
            </a:r>
            <a:endParaRPr>
              <a:solidFill>
                <a:srgbClr val="FFFFFF"/>
              </a:solidFill>
            </a:endParaRPr>
          </a:p>
        </p:txBody>
      </p:sp>
      <p:sp>
        <p:nvSpPr>
          <p:cNvPr id="5124" name="Google Shape;5124;p58"/>
          <p:cNvSpPr/>
          <p:nvPr/>
        </p:nvSpPr>
        <p:spPr>
          <a:xfrm rot="5403216">
            <a:off x="4293962" y="3437710"/>
            <a:ext cx="320700" cy="3651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5" name="Google Shape;5125;p58"/>
          <p:cNvSpPr/>
          <p:nvPr/>
        </p:nvSpPr>
        <p:spPr>
          <a:xfrm rot="5403216">
            <a:off x="4293962" y="4902185"/>
            <a:ext cx="320700" cy="3651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30" name="Shape 5130"/>
        <p:cNvGrpSpPr/>
        <p:nvPr/>
      </p:nvGrpSpPr>
      <p:grpSpPr>
        <a:xfrm>
          <a:off x="0" y="0"/>
          <a:ext cx="0" cy="0"/>
          <a:chOff x="0" y="0"/>
          <a:chExt cx="0" cy="0"/>
        </a:xfrm>
      </p:grpSpPr>
      <p:sp>
        <p:nvSpPr>
          <p:cNvPr id="5131" name="Google Shape;5131;p59"/>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pic>
        <p:nvPicPr>
          <p:cNvPr id="5132" name="Google Shape;5132;p59"/>
          <p:cNvPicPr preferRelativeResize="0"/>
          <p:nvPr/>
        </p:nvPicPr>
        <p:blipFill rotWithShape="1">
          <a:blip r:embed="rId3">
            <a:alphaModFix/>
          </a:blip>
          <a:srcRect b="0" l="0" r="0" t="0"/>
          <a:stretch/>
        </p:blipFill>
        <p:spPr>
          <a:xfrm>
            <a:off x="1569350" y="4296325"/>
            <a:ext cx="3274574" cy="2483224"/>
          </a:xfrm>
          <a:prstGeom prst="rect">
            <a:avLst/>
          </a:prstGeom>
          <a:noFill/>
          <a:ln cap="flat" cmpd="sng" w="28575">
            <a:solidFill>
              <a:schemeClr val="dk2"/>
            </a:solidFill>
            <a:prstDash val="solid"/>
            <a:round/>
            <a:headEnd len="sm" w="sm" type="none"/>
            <a:tailEnd len="sm" w="sm" type="none"/>
          </a:ln>
          <a:effectLst>
            <a:outerShdw blurRad="57150" rotWithShape="0" algn="bl" dir="5400000" dist="19050">
              <a:srgbClr val="0B3557">
                <a:alpha val="49803"/>
              </a:srgbClr>
            </a:outerShdw>
          </a:effectLst>
        </p:spPr>
      </p:pic>
      <p:pic>
        <p:nvPicPr>
          <p:cNvPr id="5133" name="Google Shape;5133;p59"/>
          <p:cNvPicPr preferRelativeResize="0"/>
          <p:nvPr/>
        </p:nvPicPr>
        <p:blipFill rotWithShape="1">
          <a:blip r:embed="rId4">
            <a:alphaModFix/>
          </a:blip>
          <a:srcRect b="0" l="0" r="0" t="0"/>
          <a:stretch/>
        </p:blipFill>
        <p:spPr>
          <a:xfrm>
            <a:off x="780500" y="165100"/>
            <a:ext cx="5783700" cy="3078300"/>
          </a:xfrm>
          <a:prstGeom prst="roundRect">
            <a:avLst>
              <a:gd fmla="val 16667" name="adj"/>
            </a:avLst>
          </a:prstGeom>
          <a:noFill/>
          <a:ln cap="flat" cmpd="sng" w="28575">
            <a:solidFill>
              <a:srgbClr val="000000"/>
            </a:solidFill>
            <a:prstDash val="solid"/>
            <a:round/>
            <a:headEnd len="sm" w="sm" type="none"/>
            <a:tailEnd len="sm" w="sm" type="none"/>
          </a:ln>
          <a:effectLst>
            <a:outerShdw blurRad="57150" rotWithShape="0" algn="bl" dir="5400000" dist="19050">
              <a:srgbClr val="0B3557">
                <a:alpha val="49803"/>
              </a:srgbClr>
            </a:outerShdw>
          </a:effectLst>
        </p:spPr>
      </p:pic>
      <p:pic>
        <p:nvPicPr>
          <p:cNvPr id="5134" name="Google Shape;5134;p59"/>
          <p:cNvPicPr preferRelativeResize="0"/>
          <p:nvPr/>
        </p:nvPicPr>
        <p:blipFill rotWithShape="1">
          <a:blip r:embed="rId5">
            <a:alphaModFix/>
          </a:blip>
          <a:srcRect b="0" l="0" r="3938" t="3344"/>
          <a:stretch/>
        </p:blipFill>
        <p:spPr>
          <a:xfrm>
            <a:off x="6691600" y="3178050"/>
            <a:ext cx="5261700" cy="3261000"/>
          </a:xfrm>
          <a:prstGeom prst="roundRect">
            <a:avLst>
              <a:gd fmla="val 16667" name="adj"/>
            </a:avLst>
          </a:prstGeom>
          <a:noFill/>
          <a:ln>
            <a:noFill/>
          </a:ln>
          <a:effectLst>
            <a:outerShdw blurRad="57150" rotWithShape="0" algn="bl" dir="5400000" dist="19050">
              <a:srgbClr val="000000">
                <a:alpha val="49803"/>
              </a:srgbClr>
            </a:outerShdw>
          </a:effectLst>
        </p:spPr>
      </p:pic>
      <p:pic>
        <p:nvPicPr>
          <p:cNvPr id="5135" name="Google Shape;5135;p59"/>
          <p:cNvPicPr preferRelativeResize="0"/>
          <p:nvPr/>
        </p:nvPicPr>
        <p:blipFill rotWithShape="1">
          <a:blip r:embed="rId6">
            <a:alphaModFix/>
          </a:blip>
          <a:srcRect b="0" l="0" r="0" t="0"/>
          <a:stretch/>
        </p:blipFill>
        <p:spPr>
          <a:xfrm>
            <a:off x="6818975" y="1831650"/>
            <a:ext cx="5134326" cy="4947901"/>
          </a:xfrm>
          <a:prstGeom prst="rect">
            <a:avLst/>
          </a:prstGeom>
          <a:noFill/>
          <a:ln cap="flat" cmpd="sng" w="28575">
            <a:solidFill>
              <a:schemeClr val="dk2"/>
            </a:solidFill>
            <a:prstDash val="solid"/>
            <a:round/>
            <a:headEnd len="sm" w="sm" type="none"/>
            <a:tailEnd len="sm" w="sm" type="none"/>
          </a:ln>
          <a:effectLst>
            <a:outerShdw blurRad="57150" rotWithShape="0" algn="bl" dir="5400000" dist="19050">
              <a:srgbClr val="0B3557">
                <a:alpha val="49803"/>
              </a:srgbClr>
            </a:outerShdw>
          </a:effectLst>
        </p:spPr>
      </p:pic>
      <p:pic>
        <p:nvPicPr>
          <p:cNvPr id="5136" name="Google Shape;5136;p59"/>
          <p:cNvPicPr preferRelativeResize="0"/>
          <p:nvPr/>
        </p:nvPicPr>
        <p:blipFill rotWithShape="1">
          <a:blip r:embed="rId7">
            <a:alphaModFix/>
          </a:blip>
          <a:srcRect b="0" l="0" r="0" t="0"/>
          <a:stretch/>
        </p:blipFill>
        <p:spPr>
          <a:xfrm>
            <a:off x="732077" y="115275"/>
            <a:ext cx="6018900" cy="4028100"/>
          </a:xfrm>
          <a:prstGeom prst="rect">
            <a:avLst/>
          </a:prstGeom>
          <a:noFill/>
          <a:ln cap="flat" cmpd="sng" w="28575">
            <a:solidFill>
              <a:schemeClr val="dk2"/>
            </a:solidFill>
            <a:prstDash val="solid"/>
            <a:round/>
            <a:headEnd len="sm" w="sm" type="none"/>
            <a:tailEnd len="sm" w="sm" type="none"/>
          </a:ln>
        </p:spPr>
      </p:pic>
      <p:sp>
        <p:nvSpPr>
          <p:cNvPr id="5137" name="Google Shape;5137;p59"/>
          <p:cNvSpPr txBox="1"/>
          <p:nvPr/>
        </p:nvSpPr>
        <p:spPr>
          <a:xfrm>
            <a:off x="7440700" y="625000"/>
            <a:ext cx="4512600" cy="96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chemeClr val="accent2"/>
                </a:solidFill>
                <a:latin typeface="Calibri"/>
                <a:ea typeface="Calibri"/>
                <a:cs typeface="Calibri"/>
                <a:sym typeface="Calibri"/>
              </a:rPr>
              <a:t>Young E</a:t>
            </a:r>
            <a:r>
              <a:rPr b="1" lang="en-GB" sz="2800">
                <a:solidFill>
                  <a:schemeClr val="accent2"/>
                </a:solidFill>
                <a:latin typeface="Calibri"/>
                <a:ea typeface="Calibri"/>
                <a:cs typeface="Calibri"/>
                <a:sym typeface="Calibri"/>
              </a:rPr>
              <a:t>conomist</a:t>
            </a:r>
            <a:r>
              <a:rPr b="1" i="0" lang="en-GB" sz="2800" u="none" cap="none" strike="noStrike">
                <a:solidFill>
                  <a:schemeClr val="accent2"/>
                </a:solidFill>
                <a:latin typeface="Calibri"/>
                <a:ea typeface="Calibri"/>
                <a:cs typeface="Calibri"/>
                <a:sym typeface="Calibri"/>
              </a:rPr>
              <a:t> of the Year (YEOTY) Entries</a:t>
            </a:r>
            <a:endParaRPr b="1" i="0" sz="2800" u="none" cap="none" strike="noStrike">
              <a:solidFill>
                <a:schemeClr val="accent2"/>
              </a:solidFill>
              <a:latin typeface="Calibri"/>
              <a:ea typeface="Calibri"/>
              <a:cs typeface="Calibri"/>
              <a:sym typeface="Calibri"/>
            </a:endParaRPr>
          </a:p>
        </p:txBody>
      </p:sp>
      <p:pic>
        <p:nvPicPr>
          <p:cNvPr id="5138" name="Google Shape;5138;p59"/>
          <p:cNvPicPr preferRelativeResize="0"/>
          <p:nvPr/>
        </p:nvPicPr>
        <p:blipFill rotWithShape="1">
          <a:blip r:embed="rId8">
            <a:alphaModFix/>
          </a:blip>
          <a:srcRect b="0" l="0" r="0" t="0"/>
          <a:stretch/>
        </p:blipFill>
        <p:spPr>
          <a:xfrm>
            <a:off x="8244230" y="115275"/>
            <a:ext cx="2905525" cy="625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33"/>
                                        </p:tgtEl>
                                        <p:attrNameLst>
                                          <p:attrName>style.visibility</p:attrName>
                                        </p:attrNameLst>
                                      </p:cBhvr>
                                      <p:to>
                                        <p:strVal val="visible"/>
                                      </p:to>
                                    </p:set>
                                    <p:animEffect filter="fade" transition="in">
                                      <p:cBhvr>
                                        <p:cTn dur="1000"/>
                                        <p:tgtEl>
                                          <p:spTgt spid="5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4"/>
                                        </p:tgtEl>
                                        <p:attrNameLst>
                                          <p:attrName>style.visibility</p:attrName>
                                        </p:attrNameLst>
                                      </p:cBhvr>
                                      <p:to>
                                        <p:strVal val="visible"/>
                                      </p:to>
                                    </p:set>
                                    <p:animEffect filter="fade" transition="in">
                                      <p:cBhvr>
                                        <p:cTn dur="1000"/>
                                        <p:tgtEl>
                                          <p:spTgt spid="5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6"/>
                                        </p:tgtEl>
                                        <p:attrNameLst>
                                          <p:attrName>style.visibility</p:attrName>
                                        </p:attrNameLst>
                                      </p:cBhvr>
                                      <p:to>
                                        <p:strVal val="visible"/>
                                      </p:to>
                                    </p:set>
                                    <p:animEffect filter="fade" transition="in">
                                      <p:cBhvr>
                                        <p:cTn dur="1000"/>
                                        <p:tgtEl>
                                          <p:spTgt spid="5136"/>
                                        </p:tgtEl>
                                      </p:cBhvr>
                                    </p:animEffect>
                                  </p:childTnLst>
                                </p:cTn>
                              </p:par>
                              <p:par>
                                <p:cTn fill="hold" nodeType="withEffect" presetClass="entr" presetID="10" presetSubtype="0">
                                  <p:stCondLst>
                                    <p:cond delay="0"/>
                                  </p:stCondLst>
                                  <p:childTnLst>
                                    <p:set>
                                      <p:cBhvr>
                                        <p:cTn dur="1" fill="hold">
                                          <p:stCondLst>
                                            <p:cond delay="0"/>
                                          </p:stCondLst>
                                        </p:cTn>
                                        <p:tgtEl>
                                          <p:spTgt spid="5137"/>
                                        </p:tgtEl>
                                        <p:attrNameLst>
                                          <p:attrName>style.visibility</p:attrName>
                                        </p:attrNameLst>
                                      </p:cBhvr>
                                      <p:to>
                                        <p:strVal val="visible"/>
                                      </p:to>
                                    </p:set>
                                    <p:animEffect filter="fade" transition="in">
                                      <p:cBhvr>
                                        <p:cTn dur="1000"/>
                                        <p:tgtEl>
                                          <p:spTgt spid="5137"/>
                                        </p:tgtEl>
                                      </p:cBhvr>
                                    </p:animEffect>
                                  </p:childTnLst>
                                </p:cTn>
                              </p:par>
                              <p:par>
                                <p:cTn fill="hold" nodeType="withEffect" presetClass="entr" presetID="10" presetSubtype="0">
                                  <p:stCondLst>
                                    <p:cond delay="0"/>
                                  </p:stCondLst>
                                  <p:childTnLst>
                                    <p:set>
                                      <p:cBhvr>
                                        <p:cTn dur="1" fill="hold">
                                          <p:stCondLst>
                                            <p:cond delay="0"/>
                                          </p:stCondLst>
                                        </p:cTn>
                                        <p:tgtEl>
                                          <p:spTgt spid="5132"/>
                                        </p:tgtEl>
                                        <p:attrNameLst>
                                          <p:attrName>style.visibility</p:attrName>
                                        </p:attrNameLst>
                                      </p:cBhvr>
                                      <p:to>
                                        <p:strVal val="visible"/>
                                      </p:to>
                                    </p:set>
                                    <p:animEffect filter="fade" transition="in">
                                      <p:cBhvr>
                                        <p:cTn dur="1000"/>
                                        <p:tgtEl>
                                          <p:spTgt spid="5132"/>
                                        </p:tgtEl>
                                      </p:cBhvr>
                                    </p:animEffect>
                                  </p:childTnLst>
                                </p:cTn>
                              </p:par>
                              <p:par>
                                <p:cTn fill="hold" nodeType="withEffect" presetClass="entr" presetID="10" presetSubtype="0">
                                  <p:stCondLst>
                                    <p:cond delay="0"/>
                                  </p:stCondLst>
                                  <p:childTnLst>
                                    <p:set>
                                      <p:cBhvr>
                                        <p:cTn dur="1" fill="hold">
                                          <p:stCondLst>
                                            <p:cond delay="0"/>
                                          </p:stCondLst>
                                        </p:cTn>
                                        <p:tgtEl>
                                          <p:spTgt spid="5132"/>
                                        </p:tgtEl>
                                        <p:attrNameLst>
                                          <p:attrName>style.visibility</p:attrName>
                                        </p:attrNameLst>
                                      </p:cBhvr>
                                      <p:to>
                                        <p:strVal val="visible"/>
                                      </p:to>
                                    </p:set>
                                    <p:animEffect filter="fade" transition="in">
                                      <p:cBhvr>
                                        <p:cTn dur="1000"/>
                                        <p:tgtEl>
                                          <p:spTgt spid="5132"/>
                                        </p:tgtEl>
                                      </p:cBhvr>
                                    </p:animEffect>
                                  </p:childTnLst>
                                </p:cTn>
                              </p:par>
                              <p:par>
                                <p:cTn fill="hold" nodeType="withEffect" presetClass="entr" presetID="10" presetSubtype="0">
                                  <p:stCondLst>
                                    <p:cond delay="0"/>
                                  </p:stCondLst>
                                  <p:childTnLst>
                                    <p:set>
                                      <p:cBhvr>
                                        <p:cTn dur="1" fill="hold">
                                          <p:stCondLst>
                                            <p:cond delay="0"/>
                                          </p:stCondLst>
                                        </p:cTn>
                                        <p:tgtEl>
                                          <p:spTgt spid="5135"/>
                                        </p:tgtEl>
                                        <p:attrNameLst>
                                          <p:attrName>style.visibility</p:attrName>
                                        </p:attrNameLst>
                                      </p:cBhvr>
                                      <p:to>
                                        <p:strVal val="visible"/>
                                      </p:to>
                                    </p:set>
                                    <p:animEffect filter="fade" transition="in">
                                      <p:cBhvr>
                                        <p:cTn dur="1000"/>
                                        <p:tgtEl>
                                          <p:spTgt spid="5135"/>
                                        </p:tgtEl>
                                      </p:cBhvr>
                                    </p:animEffect>
                                  </p:childTnLst>
                                </p:cTn>
                              </p:par>
                              <p:par>
                                <p:cTn fill="hold" nodeType="withEffect" presetClass="entr" presetID="10" presetSubtype="0">
                                  <p:stCondLst>
                                    <p:cond delay="0"/>
                                  </p:stCondLst>
                                  <p:childTnLst>
                                    <p:set>
                                      <p:cBhvr>
                                        <p:cTn dur="1" fill="hold">
                                          <p:stCondLst>
                                            <p:cond delay="0"/>
                                          </p:stCondLst>
                                        </p:cTn>
                                        <p:tgtEl>
                                          <p:spTgt spid="5138"/>
                                        </p:tgtEl>
                                        <p:attrNameLst>
                                          <p:attrName>style.visibility</p:attrName>
                                        </p:attrNameLst>
                                      </p:cBhvr>
                                      <p:to>
                                        <p:strVal val="visible"/>
                                      </p:to>
                                    </p:set>
                                    <p:animEffect filter="fade" transition="in">
                                      <p:cBhvr>
                                        <p:cTn dur="1000"/>
                                        <p:tgtEl>
                                          <p:spTgt spid="5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43" name="Shape 5143"/>
        <p:cNvGrpSpPr/>
        <p:nvPr/>
      </p:nvGrpSpPr>
      <p:grpSpPr>
        <a:xfrm>
          <a:off x="0" y="0"/>
          <a:ext cx="0" cy="0"/>
          <a:chOff x="0" y="0"/>
          <a:chExt cx="0" cy="0"/>
        </a:xfrm>
      </p:grpSpPr>
      <p:sp>
        <p:nvSpPr>
          <p:cNvPr id="5144" name="Google Shape;5144;p60"/>
          <p:cNvSpPr txBox="1"/>
          <p:nvPr>
            <p:ph type="title"/>
          </p:nvPr>
        </p:nvSpPr>
        <p:spPr>
          <a:xfrm>
            <a:off x="514800" y="897616"/>
            <a:ext cx="5256600" cy="79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Activity</a:t>
            </a:r>
            <a:endParaRPr/>
          </a:p>
        </p:txBody>
      </p:sp>
      <p:sp>
        <p:nvSpPr>
          <p:cNvPr id="5145" name="Google Shape;5145;p60"/>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pic>
        <p:nvPicPr>
          <p:cNvPr id="5146" name="Google Shape;5146;p60"/>
          <p:cNvPicPr preferRelativeResize="0"/>
          <p:nvPr/>
        </p:nvPicPr>
        <p:blipFill rotWithShape="1">
          <a:blip r:embed="rId3">
            <a:alphaModFix/>
          </a:blip>
          <a:srcRect b="0" l="0" r="0" t="0"/>
          <a:stretch/>
        </p:blipFill>
        <p:spPr>
          <a:xfrm>
            <a:off x="5771400" y="2540642"/>
            <a:ext cx="5637999" cy="3530783"/>
          </a:xfrm>
          <a:prstGeom prst="rect">
            <a:avLst/>
          </a:prstGeom>
          <a:noFill/>
          <a:ln>
            <a:noFill/>
          </a:ln>
        </p:spPr>
      </p:pic>
      <p:pic>
        <p:nvPicPr>
          <p:cNvPr id="5147" name="Google Shape;5147;p60"/>
          <p:cNvPicPr preferRelativeResize="0"/>
          <p:nvPr/>
        </p:nvPicPr>
        <p:blipFill rotWithShape="1">
          <a:blip r:embed="rId4">
            <a:alphaModFix/>
          </a:blip>
          <a:srcRect b="0" l="0" r="0" t="0"/>
          <a:stretch/>
        </p:blipFill>
        <p:spPr>
          <a:xfrm>
            <a:off x="2085095" y="2372725"/>
            <a:ext cx="3686295" cy="3698699"/>
          </a:xfrm>
          <a:prstGeom prst="rect">
            <a:avLst/>
          </a:prstGeom>
          <a:noFill/>
          <a:ln>
            <a:noFill/>
          </a:ln>
        </p:spPr>
      </p:pic>
      <p:pic>
        <p:nvPicPr>
          <p:cNvPr id="5148" name="Google Shape;5148;p60"/>
          <p:cNvPicPr preferRelativeResize="0"/>
          <p:nvPr/>
        </p:nvPicPr>
        <p:blipFill rotWithShape="1">
          <a:blip r:embed="rId5">
            <a:alphaModFix/>
          </a:blip>
          <a:srcRect b="0" l="0" r="0" t="0"/>
          <a:stretch/>
        </p:blipFill>
        <p:spPr>
          <a:xfrm>
            <a:off x="2032124" y="4605675"/>
            <a:ext cx="1398851" cy="1465751"/>
          </a:xfrm>
          <a:prstGeom prst="rect">
            <a:avLst/>
          </a:prstGeom>
          <a:noFill/>
          <a:ln>
            <a:noFill/>
          </a:ln>
        </p:spPr>
      </p:pic>
      <p:pic>
        <p:nvPicPr>
          <p:cNvPr id="5149" name="Google Shape;5149;p60"/>
          <p:cNvPicPr preferRelativeResize="0"/>
          <p:nvPr/>
        </p:nvPicPr>
        <p:blipFill rotWithShape="1">
          <a:blip r:embed="rId6">
            <a:alphaModFix/>
          </a:blip>
          <a:srcRect b="0" l="0" r="0" t="0"/>
          <a:stretch/>
        </p:blipFill>
        <p:spPr>
          <a:xfrm>
            <a:off x="514800" y="4406575"/>
            <a:ext cx="1517325" cy="13328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54" name="Shape 5154"/>
        <p:cNvGrpSpPr/>
        <p:nvPr/>
      </p:nvGrpSpPr>
      <p:grpSpPr>
        <a:xfrm>
          <a:off x="0" y="0"/>
          <a:ext cx="0" cy="0"/>
          <a:chOff x="0" y="0"/>
          <a:chExt cx="0" cy="0"/>
        </a:xfrm>
      </p:grpSpPr>
      <p:sp>
        <p:nvSpPr>
          <p:cNvPr id="5155" name="Google Shape;5155;p61"/>
          <p:cNvSpPr txBox="1"/>
          <p:nvPr>
            <p:ph type="title"/>
          </p:nvPr>
        </p:nvSpPr>
        <p:spPr>
          <a:xfrm>
            <a:off x="514800" y="897625"/>
            <a:ext cx="6639000" cy="79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The Importance of Data in Economics</a:t>
            </a:r>
            <a:endParaRPr/>
          </a:p>
        </p:txBody>
      </p:sp>
      <p:sp>
        <p:nvSpPr>
          <p:cNvPr id="5156" name="Google Shape;5156;p61"/>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pic>
        <p:nvPicPr>
          <p:cNvPr id="5157" name="Google Shape;5157;p61">
            <a:hlinkClick r:id="rId3"/>
          </p:cNvPr>
          <p:cNvPicPr preferRelativeResize="0"/>
          <p:nvPr/>
        </p:nvPicPr>
        <p:blipFill rotWithShape="1">
          <a:blip r:embed="rId4">
            <a:alphaModFix/>
          </a:blip>
          <a:srcRect b="0" l="0" r="0" t="0"/>
          <a:stretch/>
        </p:blipFill>
        <p:spPr>
          <a:xfrm>
            <a:off x="2271798" y="2284450"/>
            <a:ext cx="7648400" cy="4071900"/>
          </a:xfrm>
          <a:prstGeom prst="rect">
            <a:avLst/>
          </a:prstGeom>
          <a:noFill/>
          <a:ln>
            <a:noFill/>
          </a:ln>
        </p:spPr>
      </p:pic>
      <p:sp>
        <p:nvSpPr>
          <p:cNvPr id="5158" name="Google Shape;5158;p61"/>
          <p:cNvSpPr txBox="1"/>
          <p:nvPr/>
        </p:nvSpPr>
        <p:spPr>
          <a:xfrm>
            <a:off x="2608800" y="6492900"/>
            <a:ext cx="6974400" cy="36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Arial"/>
                <a:ea typeface="Arial"/>
                <a:cs typeface="Arial"/>
                <a:sym typeface="Arial"/>
              </a:rPr>
              <a:t>Core Economics 	</a:t>
            </a:r>
            <a:r>
              <a:rPr b="0" i="0" lang="en-GB" sz="1400" u="sng" cap="none" strike="noStrike">
                <a:solidFill>
                  <a:schemeClr val="accent1"/>
                </a:solidFill>
                <a:latin typeface="Arial"/>
                <a:ea typeface="Arial"/>
                <a:cs typeface="Arial"/>
                <a:sym typeface="Arial"/>
                <a:hlinkClick r:id="rId5"/>
              </a:rPr>
              <a:t>https://www.youtube.com/watch?v=KMHaT_WUF54</a:t>
            </a:r>
            <a:endParaRPr b="0" i="0" sz="1400" u="none" cap="none" strike="noStrike">
              <a:solidFill>
                <a:schemeClr val="accen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63" name="Shape 5163"/>
        <p:cNvGrpSpPr/>
        <p:nvPr/>
      </p:nvGrpSpPr>
      <p:grpSpPr>
        <a:xfrm>
          <a:off x="0" y="0"/>
          <a:ext cx="0" cy="0"/>
          <a:chOff x="0" y="0"/>
          <a:chExt cx="0" cy="0"/>
        </a:xfrm>
      </p:grpSpPr>
      <p:sp>
        <p:nvSpPr>
          <p:cNvPr id="5164" name="Google Shape;5164;p62"/>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pic>
        <p:nvPicPr>
          <p:cNvPr id="5165" name="Google Shape;5165;p62"/>
          <p:cNvPicPr preferRelativeResize="0"/>
          <p:nvPr/>
        </p:nvPicPr>
        <p:blipFill rotWithShape="1">
          <a:blip r:embed="rId3">
            <a:alphaModFix/>
          </a:blip>
          <a:srcRect b="0" l="0" r="0" t="0"/>
          <a:stretch/>
        </p:blipFill>
        <p:spPr>
          <a:xfrm>
            <a:off x="1313375" y="2679775"/>
            <a:ext cx="4178225" cy="4178225"/>
          </a:xfrm>
          <a:prstGeom prst="rect">
            <a:avLst/>
          </a:prstGeom>
          <a:noFill/>
          <a:ln>
            <a:noFill/>
          </a:ln>
        </p:spPr>
      </p:pic>
      <p:pic>
        <p:nvPicPr>
          <p:cNvPr id="5166" name="Google Shape;5166;p62"/>
          <p:cNvPicPr preferRelativeResize="0"/>
          <p:nvPr/>
        </p:nvPicPr>
        <p:blipFill rotWithShape="1">
          <a:blip r:embed="rId4">
            <a:alphaModFix/>
          </a:blip>
          <a:srcRect b="0" l="0" r="0" t="0"/>
          <a:stretch/>
        </p:blipFill>
        <p:spPr>
          <a:xfrm>
            <a:off x="5152725" y="1644325"/>
            <a:ext cx="6341451" cy="3569350"/>
          </a:xfrm>
          <a:prstGeom prst="rect">
            <a:avLst/>
          </a:prstGeom>
          <a:noFill/>
          <a:ln>
            <a:noFill/>
          </a:ln>
        </p:spPr>
      </p:pic>
      <p:sp>
        <p:nvSpPr>
          <p:cNvPr id="5167" name="Google Shape;5167;p62"/>
          <p:cNvSpPr/>
          <p:nvPr/>
        </p:nvSpPr>
        <p:spPr>
          <a:xfrm>
            <a:off x="1868725" y="5457400"/>
            <a:ext cx="1009500" cy="579300"/>
          </a:xfrm>
          <a:prstGeom prst="rect">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FFFFFF"/>
                </a:solidFill>
                <a:latin typeface="Arial"/>
                <a:ea typeface="Arial"/>
                <a:cs typeface="Arial"/>
                <a:sym typeface="Arial"/>
              </a:rPr>
              <a:t>Validity</a:t>
            </a:r>
            <a:endParaRPr b="0" i="0" sz="1400" u="none" cap="none" strike="noStrike">
              <a:solidFill>
                <a:srgbClr val="FFFFFF"/>
              </a:solidFill>
              <a:latin typeface="Arial"/>
              <a:ea typeface="Arial"/>
              <a:cs typeface="Arial"/>
              <a:sym typeface="Arial"/>
            </a:endParaRPr>
          </a:p>
        </p:txBody>
      </p:sp>
      <p:sp>
        <p:nvSpPr>
          <p:cNvPr id="5168" name="Google Shape;5168;p62"/>
          <p:cNvSpPr/>
          <p:nvPr/>
        </p:nvSpPr>
        <p:spPr>
          <a:xfrm>
            <a:off x="4066525" y="5457400"/>
            <a:ext cx="1009500" cy="579300"/>
          </a:xfrm>
          <a:prstGeom prst="rect">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FFFFFF"/>
                </a:solidFill>
                <a:latin typeface="Arial"/>
                <a:ea typeface="Arial"/>
                <a:cs typeface="Arial"/>
                <a:sym typeface="Arial"/>
              </a:rPr>
              <a:t>Reliability</a:t>
            </a:r>
            <a:endParaRPr b="0" i="0" sz="1400" u="none" cap="none" strike="noStrike">
              <a:solidFill>
                <a:srgbClr val="FFFFFF"/>
              </a:solidFill>
              <a:latin typeface="Arial"/>
              <a:ea typeface="Arial"/>
              <a:cs typeface="Arial"/>
              <a:sym typeface="Arial"/>
            </a:endParaRPr>
          </a:p>
        </p:txBody>
      </p:sp>
      <p:sp>
        <p:nvSpPr>
          <p:cNvPr id="5169" name="Google Shape;5169;p62"/>
          <p:cNvSpPr/>
          <p:nvPr/>
        </p:nvSpPr>
        <p:spPr>
          <a:xfrm rot="-3736673">
            <a:off x="631832" y="1280267"/>
            <a:ext cx="1780586" cy="2064142"/>
          </a:xfrm>
          <a:prstGeom prst="cloudCallout">
            <a:avLst>
              <a:gd fmla="val -20833" name="adj1"/>
              <a:gd fmla="val 62500" name="adj2"/>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0" name="Google Shape;5170;p62"/>
          <p:cNvSpPr/>
          <p:nvPr/>
        </p:nvSpPr>
        <p:spPr>
          <a:xfrm>
            <a:off x="1017375" y="2022700"/>
            <a:ext cx="1009500" cy="579300"/>
          </a:xfrm>
          <a:prstGeom prst="rect">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FFFFFF"/>
                </a:solidFill>
                <a:latin typeface="Arial"/>
                <a:ea typeface="Arial"/>
                <a:cs typeface="Arial"/>
                <a:sym typeface="Arial"/>
              </a:rPr>
              <a:t>Bias</a:t>
            </a:r>
            <a:endParaRPr b="0" i="0" sz="1400" u="none" cap="none" strike="noStrike">
              <a:solidFill>
                <a:srgbClr val="FFFFFF"/>
              </a:solidFill>
              <a:latin typeface="Arial"/>
              <a:ea typeface="Arial"/>
              <a:cs typeface="Arial"/>
              <a:sym typeface="Arial"/>
            </a:endParaRPr>
          </a:p>
        </p:txBody>
      </p:sp>
      <p:sp>
        <p:nvSpPr>
          <p:cNvPr id="5171" name="Google Shape;5171;p62"/>
          <p:cNvSpPr txBox="1"/>
          <p:nvPr/>
        </p:nvSpPr>
        <p:spPr>
          <a:xfrm>
            <a:off x="5152750" y="6108700"/>
            <a:ext cx="6341400" cy="47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Arial"/>
                <a:ea typeface="Arial"/>
                <a:cs typeface="Arial"/>
                <a:sym typeface="Arial"/>
              </a:rPr>
              <a:t> Source:The Guardian 17 July 2016 article </a:t>
            </a:r>
            <a:r>
              <a:rPr b="0" i="0" lang="en-GB" sz="800" u="sng" cap="none" strike="noStrike">
                <a:solidFill>
                  <a:schemeClr val="dk1"/>
                </a:solidFill>
                <a:latin typeface="Arial"/>
                <a:ea typeface="Arial"/>
                <a:cs typeface="Arial"/>
                <a:sym typeface="Arial"/>
                <a:hlinkClick r:id="rId5"/>
              </a:rPr>
              <a:t>https://www.theguardian.com/science/2016/jul/17/politicians-dodgy-statistics-tricks-guide</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71"/>
                                        </p:tgtEl>
                                        <p:attrNameLst>
                                          <p:attrName>style.visibility</p:attrName>
                                        </p:attrNameLst>
                                      </p:cBhvr>
                                      <p:to>
                                        <p:strVal val="visible"/>
                                      </p:to>
                                    </p:set>
                                    <p:animEffect filter="fade" transition="in">
                                      <p:cBhvr>
                                        <p:cTn dur="1000"/>
                                        <p:tgtEl>
                                          <p:spTgt spid="5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65"/>
                                        </p:tgtEl>
                                        <p:attrNameLst>
                                          <p:attrName>style.visibility</p:attrName>
                                        </p:attrNameLst>
                                      </p:cBhvr>
                                      <p:to>
                                        <p:strVal val="visible"/>
                                      </p:to>
                                    </p:set>
                                    <p:animEffect filter="fade" transition="in">
                                      <p:cBhvr>
                                        <p:cTn dur="1000"/>
                                        <p:tgtEl>
                                          <p:spTgt spid="5165"/>
                                        </p:tgtEl>
                                      </p:cBhvr>
                                    </p:animEffect>
                                  </p:childTnLst>
                                </p:cTn>
                              </p:par>
                              <p:par>
                                <p:cTn fill="hold" nodeType="withEffect" presetClass="entr" presetID="10" presetSubtype="0">
                                  <p:stCondLst>
                                    <p:cond delay="0"/>
                                  </p:stCondLst>
                                  <p:childTnLst>
                                    <p:set>
                                      <p:cBhvr>
                                        <p:cTn dur="1" fill="hold">
                                          <p:stCondLst>
                                            <p:cond delay="0"/>
                                          </p:stCondLst>
                                        </p:cTn>
                                        <p:tgtEl>
                                          <p:spTgt spid="5169"/>
                                        </p:tgtEl>
                                        <p:attrNameLst>
                                          <p:attrName>style.visibility</p:attrName>
                                        </p:attrNameLst>
                                      </p:cBhvr>
                                      <p:to>
                                        <p:strVal val="visible"/>
                                      </p:to>
                                    </p:set>
                                    <p:animEffect filter="fade" transition="in">
                                      <p:cBhvr>
                                        <p:cTn dur="1000"/>
                                        <p:tgtEl>
                                          <p:spTgt spid="5169"/>
                                        </p:tgtEl>
                                      </p:cBhvr>
                                    </p:animEffect>
                                  </p:childTnLst>
                                </p:cTn>
                              </p:par>
                              <p:par>
                                <p:cTn fill="hold" nodeType="withEffect" presetClass="entr" presetID="10" presetSubtype="0">
                                  <p:stCondLst>
                                    <p:cond delay="0"/>
                                  </p:stCondLst>
                                  <p:childTnLst>
                                    <p:set>
                                      <p:cBhvr>
                                        <p:cTn dur="1" fill="hold">
                                          <p:stCondLst>
                                            <p:cond delay="0"/>
                                          </p:stCondLst>
                                        </p:cTn>
                                        <p:tgtEl>
                                          <p:spTgt spid="5170"/>
                                        </p:tgtEl>
                                        <p:attrNameLst>
                                          <p:attrName>style.visibility</p:attrName>
                                        </p:attrNameLst>
                                      </p:cBhvr>
                                      <p:to>
                                        <p:strVal val="visible"/>
                                      </p:to>
                                    </p:set>
                                    <p:animEffect filter="fade" transition="in">
                                      <p:cBhvr>
                                        <p:cTn dur="1000"/>
                                        <p:tgtEl>
                                          <p:spTgt spid="5170"/>
                                        </p:tgtEl>
                                      </p:cBhvr>
                                    </p:animEffect>
                                  </p:childTnLst>
                                </p:cTn>
                              </p:par>
                              <p:par>
                                <p:cTn fill="hold" nodeType="withEffect" presetClass="entr" presetID="10" presetSubtype="0">
                                  <p:stCondLst>
                                    <p:cond delay="0"/>
                                  </p:stCondLst>
                                  <p:childTnLst>
                                    <p:set>
                                      <p:cBhvr>
                                        <p:cTn dur="1" fill="hold">
                                          <p:stCondLst>
                                            <p:cond delay="0"/>
                                          </p:stCondLst>
                                        </p:cTn>
                                        <p:tgtEl>
                                          <p:spTgt spid="5167"/>
                                        </p:tgtEl>
                                        <p:attrNameLst>
                                          <p:attrName>style.visibility</p:attrName>
                                        </p:attrNameLst>
                                      </p:cBhvr>
                                      <p:to>
                                        <p:strVal val="visible"/>
                                      </p:to>
                                    </p:set>
                                    <p:animEffect filter="fade" transition="in">
                                      <p:cBhvr>
                                        <p:cTn dur="1000"/>
                                        <p:tgtEl>
                                          <p:spTgt spid="5167"/>
                                        </p:tgtEl>
                                      </p:cBhvr>
                                    </p:animEffect>
                                  </p:childTnLst>
                                </p:cTn>
                              </p:par>
                              <p:par>
                                <p:cTn fill="hold" nodeType="withEffect" presetClass="entr" presetID="10" presetSubtype="0">
                                  <p:stCondLst>
                                    <p:cond delay="0"/>
                                  </p:stCondLst>
                                  <p:childTnLst>
                                    <p:set>
                                      <p:cBhvr>
                                        <p:cTn dur="1" fill="hold">
                                          <p:stCondLst>
                                            <p:cond delay="0"/>
                                          </p:stCondLst>
                                        </p:cTn>
                                        <p:tgtEl>
                                          <p:spTgt spid="5168"/>
                                        </p:tgtEl>
                                        <p:attrNameLst>
                                          <p:attrName>style.visibility</p:attrName>
                                        </p:attrNameLst>
                                      </p:cBhvr>
                                      <p:to>
                                        <p:strVal val="visible"/>
                                      </p:to>
                                    </p:set>
                                    <p:animEffect filter="fade" transition="in">
                                      <p:cBhvr>
                                        <p:cTn dur="1000"/>
                                        <p:tgtEl>
                                          <p:spTgt spid="5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76" name="Shape 5176"/>
        <p:cNvGrpSpPr/>
        <p:nvPr/>
      </p:nvGrpSpPr>
      <p:grpSpPr>
        <a:xfrm>
          <a:off x="0" y="0"/>
          <a:ext cx="0" cy="0"/>
          <a:chOff x="0" y="0"/>
          <a:chExt cx="0" cy="0"/>
        </a:xfrm>
      </p:grpSpPr>
      <p:sp>
        <p:nvSpPr>
          <p:cNvPr id="5177" name="Google Shape;5177;p63"/>
          <p:cNvSpPr txBox="1"/>
          <p:nvPr>
            <p:ph type="title"/>
          </p:nvPr>
        </p:nvSpPr>
        <p:spPr>
          <a:xfrm>
            <a:off x="514800" y="1556550"/>
            <a:ext cx="7082100" cy="79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Aims and Expectations - Embracing Data </a:t>
            </a:r>
            <a:endParaRPr/>
          </a:p>
        </p:txBody>
      </p:sp>
      <p:sp>
        <p:nvSpPr>
          <p:cNvPr id="5178" name="Google Shape;5178;p63"/>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t>‹#›</a:t>
            </a:fld>
            <a:endParaRPr/>
          </a:p>
        </p:txBody>
      </p:sp>
      <p:sp>
        <p:nvSpPr>
          <p:cNvPr id="5179" name="Google Shape;5179;p63"/>
          <p:cNvSpPr txBox="1"/>
          <p:nvPr>
            <p:ph idx="1" type="body"/>
          </p:nvPr>
        </p:nvSpPr>
        <p:spPr>
          <a:xfrm>
            <a:off x="514800" y="2284601"/>
            <a:ext cx="10010400" cy="39786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400"/>
              </a:spcBef>
              <a:spcAft>
                <a:spcPts val="0"/>
              </a:spcAft>
              <a:buSzPts val="2000"/>
              <a:buNone/>
            </a:pPr>
            <a:r>
              <a:t/>
            </a:r>
            <a:endParaRPr/>
          </a:p>
          <a:p>
            <a:pPr indent="0" lvl="0" marL="0" rtl="0" algn="l">
              <a:lnSpc>
                <a:spcPct val="90000"/>
              </a:lnSpc>
              <a:spcBef>
                <a:spcPts val="400"/>
              </a:spcBef>
              <a:spcAft>
                <a:spcPts val="0"/>
              </a:spcAft>
              <a:buSzPts val="2000"/>
              <a:buNone/>
            </a:pPr>
            <a:r>
              <a:rPr b="1" lang="en-GB"/>
              <a:t>“Using skills of critical thinking, data analysis and decision making through the study of economics, students will be prepared and empowered to contribute to society and manage future challenges confidently.”</a:t>
            </a:r>
            <a:endParaRPr b="1"/>
          </a:p>
          <a:p>
            <a:pPr indent="0" lvl="0" marL="0" rtl="0" algn="r">
              <a:lnSpc>
                <a:spcPct val="90000"/>
              </a:lnSpc>
              <a:spcBef>
                <a:spcPts val="400"/>
              </a:spcBef>
              <a:spcAft>
                <a:spcPts val="0"/>
              </a:spcAft>
              <a:buSzPts val="2000"/>
              <a:buNone/>
            </a:pPr>
            <a:r>
              <a:rPr b="1" lang="en-GB"/>
              <a:t>Economics Specification p.6</a:t>
            </a:r>
            <a:endParaRPr b="1"/>
          </a:p>
          <a:p>
            <a:pPr indent="0" lvl="0" marL="0" rtl="0" algn="l">
              <a:lnSpc>
                <a:spcPct val="90000"/>
              </a:lnSpc>
              <a:spcBef>
                <a:spcPts val="400"/>
              </a:spcBef>
              <a:spcAft>
                <a:spcPts val="0"/>
              </a:spcAft>
              <a:buSzPts val="2000"/>
              <a:buNone/>
            </a:pPr>
            <a:r>
              <a:t/>
            </a:r>
            <a:endParaRPr b="1"/>
          </a:p>
          <a:p>
            <a:pPr indent="0" lvl="0" marL="0" rtl="0" algn="l">
              <a:lnSpc>
                <a:spcPct val="90000"/>
              </a:lnSpc>
              <a:spcBef>
                <a:spcPts val="400"/>
              </a:spcBef>
              <a:spcAft>
                <a:spcPts val="0"/>
              </a:spcAft>
              <a:buSzPts val="2000"/>
              <a:buNone/>
            </a:pPr>
            <a:r>
              <a:rPr b="1" lang="en-GB"/>
              <a:t>“...research and analyse qualitative and quantitative economic information and data from various sources, present and justify conclusions and make informed decisions.”</a:t>
            </a:r>
            <a:endParaRPr b="1"/>
          </a:p>
          <a:p>
            <a:pPr indent="0" lvl="0" marL="0" rtl="0" algn="r">
              <a:lnSpc>
                <a:spcPct val="90000"/>
              </a:lnSpc>
              <a:spcBef>
                <a:spcPts val="400"/>
              </a:spcBef>
              <a:spcAft>
                <a:spcPts val="0"/>
              </a:spcAft>
              <a:buSzPts val="2000"/>
              <a:buNone/>
            </a:pPr>
            <a:r>
              <a:rPr b="1" lang="en-GB"/>
              <a:t>Economics Specification p.7</a:t>
            </a:r>
            <a:endParaRPr b="1"/>
          </a:p>
          <a:p>
            <a:pPr indent="0" lvl="0" marL="0" rtl="0" algn="l">
              <a:lnSpc>
                <a:spcPct val="90000"/>
              </a:lnSpc>
              <a:spcBef>
                <a:spcPts val="400"/>
              </a:spcBef>
              <a:spcAft>
                <a:spcPts val="0"/>
              </a:spcAft>
              <a:buSzPts val="2000"/>
              <a:buNone/>
            </a:pPr>
            <a:r>
              <a:t/>
            </a:r>
            <a:endParaRPr b="1"/>
          </a:p>
          <a:p>
            <a:pPr indent="0" lvl="0" marL="0" rtl="0" algn="l">
              <a:lnSpc>
                <a:spcPct val="90000"/>
              </a:lnSpc>
              <a:spcBef>
                <a:spcPts val="400"/>
              </a:spcBef>
              <a:spcAft>
                <a:spcPts val="0"/>
              </a:spcAft>
              <a:buSzPts val="2000"/>
              <a:buNone/>
            </a:pPr>
            <a:r>
              <a:t/>
            </a:r>
            <a:endParaRPr b="1"/>
          </a:p>
          <a:p>
            <a:pPr indent="0" lvl="0" marL="0" rtl="0" algn="l">
              <a:lnSpc>
                <a:spcPct val="90000"/>
              </a:lnSpc>
              <a:spcBef>
                <a:spcPts val="400"/>
              </a:spcBef>
              <a:spcAft>
                <a:spcPts val="0"/>
              </a:spcAft>
              <a:buSzPts val="2000"/>
              <a:buNone/>
            </a:pPr>
            <a:r>
              <a:t/>
            </a:r>
            <a:endParaRPr/>
          </a:p>
          <a:p>
            <a:pPr indent="0" lvl="0" marL="0" rtl="0" algn="l">
              <a:lnSpc>
                <a:spcPct val="90000"/>
              </a:lnSpc>
              <a:spcBef>
                <a:spcPts val="400"/>
              </a:spcBef>
              <a:spcAft>
                <a:spcPts val="0"/>
              </a:spcAft>
              <a:buSzPts val="2000"/>
              <a:buNone/>
            </a:pPr>
            <a:r>
              <a:t/>
            </a:r>
            <a:endParaRPr/>
          </a:p>
          <a:p>
            <a:pPr indent="0" lvl="0" marL="0" rtl="0" algn="l">
              <a:lnSpc>
                <a:spcPct val="90000"/>
              </a:lnSpc>
              <a:spcBef>
                <a:spcPts val="400"/>
              </a:spcBef>
              <a:spcAft>
                <a:spcPts val="0"/>
              </a:spcAft>
              <a:buSzPts val="2000"/>
              <a:buNone/>
            </a:pPr>
            <a:r>
              <a:t/>
            </a:r>
            <a:endParaRPr/>
          </a:p>
        </p:txBody>
      </p:sp>
      <p:pic>
        <p:nvPicPr>
          <p:cNvPr id="5180" name="Google Shape;5180;p63"/>
          <p:cNvPicPr preferRelativeResize="0"/>
          <p:nvPr/>
        </p:nvPicPr>
        <p:blipFill rotWithShape="1">
          <a:blip r:embed="rId3">
            <a:alphaModFix/>
          </a:blip>
          <a:srcRect b="0" l="0" r="0" t="0"/>
          <a:stretch/>
        </p:blipFill>
        <p:spPr>
          <a:xfrm>
            <a:off x="9511200" y="852000"/>
            <a:ext cx="2261525" cy="1724750"/>
          </a:xfrm>
          <a:prstGeom prst="rect">
            <a:avLst/>
          </a:prstGeom>
          <a:noFill/>
          <a:ln>
            <a:noFill/>
          </a:ln>
        </p:spPr>
      </p:pic>
      <p:pic>
        <p:nvPicPr>
          <p:cNvPr id="5181" name="Google Shape;5181;p63"/>
          <p:cNvPicPr preferRelativeResize="0"/>
          <p:nvPr/>
        </p:nvPicPr>
        <p:blipFill rotWithShape="1">
          <a:blip r:embed="rId4">
            <a:alphaModFix/>
          </a:blip>
          <a:srcRect b="0" l="0" r="0" t="0"/>
          <a:stretch/>
        </p:blipFill>
        <p:spPr>
          <a:xfrm>
            <a:off x="1572075" y="125250"/>
            <a:ext cx="1953125" cy="1431300"/>
          </a:xfrm>
          <a:prstGeom prst="rect">
            <a:avLst/>
          </a:prstGeom>
          <a:noFill/>
          <a:ln>
            <a:noFill/>
          </a:ln>
        </p:spPr>
      </p:pic>
      <p:pic>
        <p:nvPicPr>
          <p:cNvPr id="5182" name="Google Shape;5182;p63"/>
          <p:cNvPicPr preferRelativeResize="0"/>
          <p:nvPr/>
        </p:nvPicPr>
        <p:blipFill rotWithShape="1">
          <a:blip r:embed="rId5">
            <a:alphaModFix/>
          </a:blip>
          <a:srcRect b="0" l="0" r="0" t="0"/>
          <a:stretch/>
        </p:blipFill>
        <p:spPr>
          <a:xfrm>
            <a:off x="3679400" y="125250"/>
            <a:ext cx="1048886" cy="1431300"/>
          </a:xfrm>
          <a:prstGeom prst="rect">
            <a:avLst/>
          </a:prstGeom>
          <a:noFill/>
          <a:ln>
            <a:noFill/>
          </a:ln>
        </p:spPr>
      </p:pic>
      <p:sp>
        <p:nvSpPr>
          <p:cNvPr id="5183" name="Google Shape;5183;p63"/>
          <p:cNvSpPr txBox="1"/>
          <p:nvPr/>
        </p:nvSpPr>
        <p:spPr>
          <a:xfrm>
            <a:off x="4803950" y="6134375"/>
            <a:ext cx="7296600" cy="63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sng" cap="none" strike="noStrike">
                <a:solidFill>
                  <a:schemeClr val="hlink"/>
                </a:solidFill>
                <a:latin typeface="Arial"/>
                <a:ea typeface="Arial"/>
                <a:cs typeface="Arial"/>
                <a:sym typeface="Arial"/>
                <a:hlinkClick r:id="rId6"/>
              </a:rPr>
              <a:t>https://www.education.ie/en/Publications/Policy-Reports/lit_num_strategy_full.pdf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sng" cap="none" strike="noStrike">
                <a:solidFill>
                  <a:schemeClr val="hlink"/>
                </a:solidFill>
                <a:latin typeface="Arial"/>
                <a:ea typeface="Arial"/>
                <a:cs typeface="Arial"/>
                <a:sym typeface="Arial"/>
                <a:hlinkClick r:id="rId7"/>
              </a:rPr>
              <a:t>https://www.education.ie/en/Publications/Education-Reports/STEM-Education-in-the-Irish-School-System.pdf</a:t>
            </a:r>
            <a:endParaRPr b="0" i="0" sz="1400" u="none" cap="none" strike="noStrike">
              <a:solidFill>
                <a:srgbClr val="000000"/>
              </a:solidFill>
              <a:latin typeface="Arial"/>
              <a:ea typeface="Arial"/>
              <a:cs typeface="Arial"/>
              <a:sym typeface="Arial"/>
            </a:endParaRPr>
          </a:p>
        </p:txBody>
      </p:sp>
      <p:pic>
        <p:nvPicPr>
          <p:cNvPr id="5184" name="Google Shape;5184;p63">
            <a:hlinkClick r:id="rId8"/>
          </p:cNvPr>
          <p:cNvPicPr preferRelativeResize="0"/>
          <p:nvPr/>
        </p:nvPicPr>
        <p:blipFill rotWithShape="1">
          <a:blip r:embed="rId9">
            <a:alphaModFix/>
          </a:blip>
          <a:srcRect b="0" l="0" r="0" t="0"/>
          <a:stretch/>
        </p:blipFill>
        <p:spPr>
          <a:xfrm>
            <a:off x="401852" y="125250"/>
            <a:ext cx="1016024" cy="1431300"/>
          </a:xfrm>
          <a:prstGeom prst="rect">
            <a:avLst/>
          </a:prstGeom>
          <a:noFill/>
          <a:ln>
            <a:noFill/>
          </a:ln>
        </p:spPr>
      </p:pic>
      <p:sp>
        <p:nvSpPr>
          <p:cNvPr id="5185" name="Google Shape;5185;p63"/>
          <p:cNvSpPr txBox="1"/>
          <p:nvPr/>
        </p:nvSpPr>
        <p:spPr>
          <a:xfrm>
            <a:off x="13573050" y="5029250"/>
            <a:ext cx="9165300" cy="10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90" name="Shape 5190"/>
        <p:cNvGrpSpPr/>
        <p:nvPr/>
      </p:nvGrpSpPr>
      <p:grpSpPr>
        <a:xfrm>
          <a:off x="0" y="0"/>
          <a:ext cx="0" cy="0"/>
          <a:chOff x="0" y="0"/>
          <a:chExt cx="0" cy="0"/>
        </a:xfrm>
      </p:grpSpPr>
      <p:sp>
        <p:nvSpPr>
          <p:cNvPr id="5191" name="Google Shape;5191;p64"/>
          <p:cNvSpPr txBox="1"/>
          <p:nvPr>
            <p:ph type="title"/>
          </p:nvPr>
        </p:nvSpPr>
        <p:spPr>
          <a:xfrm>
            <a:off x="6231333" y="2456476"/>
            <a:ext cx="4624500" cy="13467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800"/>
              <a:buNone/>
            </a:pPr>
            <a:r>
              <a:rPr lang="en-GB"/>
              <a:t>End of Session 1</a:t>
            </a:r>
            <a:endParaRPr/>
          </a:p>
        </p:txBody>
      </p:sp>
      <p:sp>
        <p:nvSpPr>
          <p:cNvPr id="5192" name="Google Shape;5192;p64"/>
          <p:cNvSpPr txBox="1"/>
          <p:nvPr>
            <p:ph idx="12" type="sldNum"/>
          </p:nvPr>
        </p:nvSpPr>
        <p:spPr>
          <a:xfrm>
            <a:off x="-12703" y="6356350"/>
            <a:ext cx="79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GB">
                <a:solidFill>
                  <a:schemeClr val="dk1"/>
                </a:solidFill>
              </a:rPr>
              <a:t>‹#›</a:t>
            </a:fld>
            <a:endParaRPr>
              <a:solidFill>
                <a:schemeClr val="dk1"/>
              </a:solidFill>
            </a:endParaRPr>
          </a:p>
        </p:txBody>
      </p:sp>
      <p:sp>
        <p:nvSpPr>
          <p:cNvPr id="5193" name="Google Shape;5193;p64"/>
          <p:cNvSpPr txBox="1"/>
          <p:nvPr>
            <p:ph idx="1" type="body"/>
          </p:nvPr>
        </p:nvSpPr>
        <p:spPr>
          <a:xfrm>
            <a:off x="6231333" y="4092463"/>
            <a:ext cx="4624500" cy="877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400"/>
              </a:spcBef>
              <a:spcAft>
                <a:spcPts val="0"/>
              </a:spcAft>
              <a:buSzPts val="20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