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2.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8.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0.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49.xml"/>
  <Override ContentType="application/vnd.openxmlformats-officedocument.presentationml.slideLayout+xml" PartName="/ppt/slideLayouts/slideLayout7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12.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9.xml"/>
  <Override ContentType="application/vnd.openxmlformats-officedocument.presentationml.slide+xml" PartName="/ppt/slides/slide5.xml"/>
  <Override ContentType="application/vnd.openxmlformats-officedocument.presentationml.slide+xml" PartName="/ppt/slides/slide8.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strictFirstAndLastChars="0" saveSubsetFonts="1">
  <p:sldMasterIdLst>
    <p:sldMasterId id="2147483729" r:id="rId4"/>
    <p:sldMasterId id="2147483730" r:id="rId5"/>
    <p:sldMasterId id="2147483731" r:id="rId6"/>
    <p:sldMasterId id="2147483732"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Lst>
  <p:sldSz cy="6858000" cx="12192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12.xml"/><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1.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5" Type="http://schemas.openxmlformats.org/officeDocument/2006/relationships/slideMaster" Target="slideMasters/slideMaster2.xml"/><Relationship Id="rId19" Type="http://schemas.openxmlformats.org/officeDocument/2006/relationships/slide" Target="slides/slide11.xml"/><Relationship Id="rId6" Type="http://schemas.openxmlformats.org/officeDocument/2006/relationships/slideMaster" Target="slideMasters/slideMaster3.xml"/><Relationship Id="rId18" Type="http://schemas.openxmlformats.org/officeDocument/2006/relationships/slide" Target="slides/slide10.xml"/><Relationship Id="rId7" Type="http://schemas.openxmlformats.org/officeDocument/2006/relationships/slideMaster" Target="slideMasters/slideMaster4.xml"/><Relationship Id="rId8"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8788"/>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4" name="Google Shape;4;n"/>
          <p:cNvSpPr txBox="1"/>
          <p:nvPr>
            <p:ph idx="10" type="dt"/>
          </p:nvPr>
        </p:nvSpPr>
        <p:spPr>
          <a:xfrm>
            <a:off x="3884613" y="0"/>
            <a:ext cx="2971800" cy="458788"/>
          </a:xfrm>
          <a:prstGeom prst="rect">
            <a:avLst/>
          </a:prstGeom>
          <a:noFill/>
          <a:ln>
            <a:noFill/>
          </a:ln>
        </p:spPr>
        <p:txBody>
          <a:bodyPr anchorCtr="0" anchor="t" bIns="45700" lIns="91425" spcFirstLastPara="1" rIns="91425" wrap="square" tIns="45700">
            <a:noAutofit/>
          </a:bodyPr>
          <a:lstStyle>
            <a:lvl1pPr lvl="0" marR="0" rtl="0" algn="r">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5" name="Google Shape;5;n"/>
          <p:cNvSpPr/>
          <p:nvPr>
            <p:ph idx="3"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lvl1pPr indent="-228600" lvl="0" marL="457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indent="-228600" lvl="1" marL="914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2pPr>
            <a:lvl3pPr indent="-228600" lvl="2" marL="1371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3pPr>
            <a:lvl4pPr indent="-228600" lvl="3" marL="1828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4pPr>
            <a:lvl5pPr indent="-228600" lvl="4" marL="22860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5pPr>
            <a:lvl6pPr indent="-228600" lvl="5" marL="27432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6pPr>
            <a:lvl7pPr indent="-228600" lvl="6" marL="32004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7pPr>
            <a:lvl8pPr indent="-228600" lvl="7" marL="36576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8pPr>
            <a:lvl9pPr indent="-228600" lvl="8" marL="411480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9pPr>
          </a:lstStyle>
          <a:p/>
        </p:txBody>
      </p:sp>
      <p:sp>
        <p:nvSpPr>
          <p:cNvPr id="7" name="Google Shape;7;n"/>
          <p:cNvSpPr txBox="1"/>
          <p:nvPr>
            <p:ph idx="11" type="ftr"/>
          </p:nvPr>
        </p:nvSpPr>
        <p:spPr>
          <a:xfrm>
            <a:off x="0" y="8685213"/>
            <a:ext cx="2971800" cy="458787"/>
          </a:xfrm>
          <a:prstGeom prst="rect">
            <a:avLst/>
          </a:prstGeom>
          <a:noFill/>
          <a:ln>
            <a:noFill/>
          </a:ln>
        </p:spPr>
        <p:txBody>
          <a:bodyPr anchorCtr="0" anchor="b"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8" name="Google Shape;8;n"/>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marR="0" rtl="0" algn="r">
              <a:lnSpc>
                <a:spcPct val="100000"/>
              </a:lnSpc>
              <a:spcBef>
                <a:spcPts val="0"/>
              </a:spcBef>
              <a:spcAft>
                <a:spcPts val="0"/>
              </a:spcAft>
              <a:buClr>
                <a:srgbClr val="000000"/>
              </a:buClr>
              <a:buSzPts val="1200"/>
              <a:buFont typeface="Arial"/>
              <a:buNone/>
            </a:pPr>
            <a:fld id="{00000000-1234-1234-1234-123412341234}" type="slidenum">
              <a:rPr b="0" i="0" lang="en-GB" sz="1200" u="none" cap="none" strike="noStrike">
                <a:solidFill>
                  <a:schemeClr val="dk1"/>
                </a:solidFill>
                <a:latin typeface="Arial"/>
                <a:ea typeface="Arial"/>
                <a:cs typeface="Arial"/>
                <a:sym typeface="Arial"/>
              </a:rPr>
              <a:t>‹#›</a:t>
            </a:fld>
            <a:endParaRPr b="0" i="0" sz="1200" u="none" cap="none" strike="noStrike">
              <a:solidFill>
                <a:schemeClr val="dk1"/>
              </a:solidFill>
              <a:latin typeface="Arial"/>
              <a:ea typeface="Arial"/>
              <a:cs typeface="Arial"/>
              <a:sym typeface="Arial"/>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33" name="Shape 7633"/>
        <p:cNvGrpSpPr/>
        <p:nvPr/>
      </p:nvGrpSpPr>
      <p:grpSpPr>
        <a:xfrm>
          <a:off x="0" y="0"/>
          <a:ext cx="0" cy="0"/>
          <a:chOff x="0" y="0"/>
          <a:chExt cx="0" cy="0"/>
        </a:xfrm>
      </p:grpSpPr>
      <p:sp>
        <p:nvSpPr>
          <p:cNvPr id="7634" name="Google Shape;7634;p1:notes"/>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635" name="Google Shape;7635;p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40" name="Shape 7640"/>
        <p:cNvGrpSpPr/>
        <p:nvPr/>
      </p:nvGrpSpPr>
      <p:grpSpPr>
        <a:xfrm>
          <a:off x="0" y="0"/>
          <a:ext cx="0" cy="0"/>
          <a:chOff x="0" y="0"/>
          <a:chExt cx="0" cy="0"/>
        </a:xfrm>
      </p:grpSpPr>
      <p:sp>
        <p:nvSpPr>
          <p:cNvPr id="7641" name="Google Shape;7641;g60723441c7_0_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7642" name="Google Shape;7642;g60723441c7_0_0: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643" name="Google Shape;7643;g60723441c7_0_0: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48" name="Shape 7648"/>
        <p:cNvGrpSpPr/>
        <p:nvPr/>
      </p:nvGrpSpPr>
      <p:grpSpPr>
        <a:xfrm>
          <a:off x="0" y="0"/>
          <a:ext cx="0" cy="0"/>
          <a:chOff x="0" y="0"/>
          <a:chExt cx="0" cy="0"/>
        </a:xfrm>
      </p:grpSpPr>
      <p:sp>
        <p:nvSpPr>
          <p:cNvPr id="7649" name="Google Shape;7649;p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50" name="Google Shape;7650;p3: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solidFill>
                <a:srgbClr val="000000"/>
              </a:solidFill>
            </a:endParaRPr>
          </a:p>
        </p:txBody>
      </p:sp>
      <p:sp>
        <p:nvSpPr>
          <p:cNvPr id="7651" name="Google Shape;7651;p3: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57" name="Shape 7657"/>
        <p:cNvGrpSpPr/>
        <p:nvPr/>
      </p:nvGrpSpPr>
      <p:grpSpPr>
        <a:xfrm>
          <a:off x="0" y="0"/>
          <a:ext cx="0" cy="0"/>
          <a:chOff x="0" y="0"/>
          <a:chExt cx="0" cy="0"/>
        </a:xfrm>
      </p:grpSpPr>
      <p:sp>
        <p:nvSpPr>
          <p:cNvPr id="7658" name="Google Shape;7658;p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59" name="Google Shape;7659;p4: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p>
        </p:txBody>
      </p:sp>
      <p:sp>
        <p:nvSpPr>
          <p:cNvPr id="7660" name="Google Shape;7660;p4: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67" name="Shape 7667"/>
        <p:cNvGrpSpPr/>
        <p:nvPr/>
      </p:nvGrpSpPr>
      <p:grpSpPr>
        <a:xfrm>
          <a:off x="0" y="0"/>
          <a:ext cx="0" cy="0"/>
          <a:chOff x="0" y="0"/>
          <a:chExt cx="0" cy="0"/>
        </a:xfrm>
      </p:grpSpPr>
      <p:sp>
        <p:nvSpPr>
          <p:cNvPr id="7668" name="Google Shape;7668;p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69" name="Google Shape;7669;p5: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solidFill>
                <a:srgbClr val="000000"/>
              </a:solidFill>
            </a:endParaRPr>
          </a:p>
        </p:txBody>
      </p:sp>
      <p:sp>
        <p:nvSpPr>
          <p:cNvPr id="7670" name="Google Shape;7670;p5: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74" name="Shape 7674"/>
        <p:cNvGrpSpPr/>
        <p:nvPr/>
      </p:nvGrpSpPr>
      <p:grpSpPr>
        <a:xfrm>
          <a:off x="0" y="0"/>
          <a:ext cx="0" cy="0"/>
          <a:chOff x="0" y="0"/>
          <a:chExt cx="0" cy="0"/>
        </a:xfrm>
      </p:grpSpPr>
      <p:sp>
        <p:nvSpPr>
          <p:cNvPr id="7675" name="Google Shape;7675;p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76" name="Google Shape;7676;p6: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p>
        </p:txBody>
      </p:sp>
      <p:sp>
        <p:nvSpPr>
          <p:cNvPr id="7677" name="Google Shape;7677;p6: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GB"/>
              <a:t>‹#›</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84" name="Shape 7684"/>
        <p:cNvGrpSpPr/>
        <p:nvPr/>
      </p:nvGrpSpPr>
      <p:grpSpPr>
        <a:xfrm>
          <a:off x="0" y="0"/>
          <a:ext cx="0" cy="0"/>
          <a:chOff x="0" y="0"/>
          <a:chExt cx="0" cy="0"/>
        </a:xfrm>
      </p:grpSpPr>
      <p:sp>
        <p:nvSpPr>
          <p:cNvPr id="7685" name="Google Shape;7685;p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86" name="Google Shape;7686;p7: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b="1"/>
          </a:p>
        </p:txBody>
      </p:sp>
      <p:sp>
        <p:nvSpPr>
          <p:cNvPr id="7687" name="Google Shape;7687;p7: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97" name="Shape 7697"/>
        <p:cNvGrpSpPr/>
        <p:nvPr/>
      </p:nvGrpSpPr>
      <p:grpSpPr>
        <a:xfrm>
          <a:off x="0" y="0"/>
          <a:ext cx="0" cy="0"/>
          <a:chOff x="0" y="0"/>
          <a:chExt cx="0" cy="0"/>
        </a:xfrm>
      </p:grpSpPr>
      <p:sp>
        <p:nvSpPr>
          <p:cNvPr id="7698" name="Google Shape;7698;p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699" name="Google Shape;7699;p9: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700" name="Google Shape;7700;p9: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GB"/>
              <a:t>‹#›</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14" name="Shape 7714"/>
        <p:cNvGrpSpPr/>
        <p:nvPr/>
      </p:nvGrpSpPr>
      <p:grpSpPr>
        <a:xfrm>
          <a:off x="0" y="0"/>
          <a:ext cx="0" cy="0"/>
          <a:chOff x="0" y="0"/>
          <a:chExt cx="0" cy="0"/>
        </a:xfrm>
      </p:grpSpPr>
      <p:sp>
        <p:nvSpPr>
          <p:cNvPr id="7715" name="Google Shape;7715;p1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716" name="Google Shape;7716;p10: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solidFill>
                <a:srgbClr val="FF0000"/>
              </a:solidFill>
            </a:endParaRPr>
          </a:p>
        </p:txBody>
      </p:sp>
      <p:sp>
        <p:nvSpPr>
          <p:cNvPr id="7717" name="Google Shape;7717;p10: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SzPts val="1400"/>
              <a:buNone/>
            </a:pPr>
            <a:fld id="{00000000-1234-1234-1234-123412341234}" type="slidenum">
              <a:rPr lang="en-GB"/>
              <a:t>‹#›</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36" name="Shape 7736"/>
        <p:cNvGrpSpPr/>
        <p:nvPr/>
      </p:nvGrpSpPr>
      <p:grpSpPr>
        <a:xfrm>
          <a:off x="0" y="0"/>
          <a:ext cx="0" cy="0"/>
          <a:chOff x="0" y="0"/>
          <a:chExt cx="0" cy="0"/>
        </a:xfrm>
      </p:grpSpPr>
      <p:sp>
        <p:nvSpPr>
          <p:cNvPr id="7737" name="Google Shape;7737;p1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738" name="Google Shape;7738;p11: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i="1"/>
          </a:p>
        </p:txBody>
      </p:sp>
      <p:sp>
        <p:nvSpPr>
          <p:cNvPr id="7739" name="Google Shape;7739;p11: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400"/>
              <a:buFont typeface="Arial"/>
              <a:buNone/>
            </a:pPr>
            <a:fld id="{00000000-1234-1234-1234-123412341234}" type="slidenum">
              <a:rPr lang="en-GB"/>
              <a:t>‹#›</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53" name="Shape 7753"/>
        <p:cNvGrpSpPr/>
        <p:nvPr/>
      </p:nvGrpSpPr>
      <p:grpSpPr>
        <a:xfrm>
          <a:off x="0" y="0"/>
          <a:ext cx="0" cy="0"/>
          <a:chOff x="0" y="0"/>
          <a:chExt cx="0" cy="0"/>
        </a:xfrm>
      </p:grpSpPr>
      <p:sp>
        <p:nvSpPr>
          <p:cNvPr id="7754" name="Google Shape;7754;p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755" name="Google Shape;7755;p8: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756" name="Google Shape;7756;p8: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SzPts val="1400"/>
              <a:buNone/>
            </a:pPr>
            <a:fld id="{00000000-1234-1234-1234-123412341234}" type="slidenum">
              <a:rPr lang="en-GB"/>
              <a:t>‹#›</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81" name="Shape 7781"/>
        <p:cNvGrpSpPr/>
        <p:nvPr/>
      </p:nvGrpSpPr>
      <p:grpSpPr>
        <a:xfrm>
          <a:off x="0" y="0"/>
          <a:ext cx="0" cy="0"/>
          <a:chOff x="0" y="0"/>
          <a:chExt cx="0" cy="0"/>
        </a:xfrm>
      </p:grpSpPr>
      <p:sp>
        <p:nvSpPr>
          <p:cNvPr id="7782" name="Google Shape;7782;p1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7783" name="Google Shape;7783;p12:notes"/>
          <p:cNvSpPr txBox="1"/>
          <p:nvPr>
            <p:ph idx="1" type="body"/>
          </p:nvPr>
        </p:nvSpPr>
        <p:spPr>
          <a:xfrm>
            <a:off x="685800" y="4400550"/>
            <a:ext cx="5486400" cy="3600600"/>
          </a:xfrm>
          <a:prstGeom prst="rect">
            <a:avLst/>
          </a:prstGeom>
          <a:noFill/>
          <a:ln>
            <a:noFill/>
          </a:ln>
        </p:spPr>
        <p:txBody>
          <a:bodyPr anchorCtr="0" anchor="t" bIns="45700" lIns="91425" spcFirstLastPara="1" rIns="91425" wrap="square" tIns="45700">
            <a:noAutofit/>
          </a:bodyPr>
          <a:lstStyle/>
          <a:p>
            <a:pPr indent="0" lvl="0" marL="0" rtl="0" algn="l">
              <a:lnSpc>
                <a:spcPct val="100000"/>
              </a:lnSpc>
              <a:spcBef>
                <a:spcPts val="0"/>
              </a:spcBef>
              <a:spcAft>
                <a:spcPts val="0"/>
              </a:spcAft>
              <a:buSzPts val="1400"/>
              <a:buNone/>
            </a:pPr>
            <a:r>
              <a:t/>
            </a:r>
            <a:endParaRPr/>
          </a:p>
        </p:txBody>
      </p:sp>
      <p:sp>
        <p:nvSpPr>
          <p:cNvPr id="7784" name="Google Shape;7784;p12:notes"/>
          <p:cNvSpPr txBox="1"/>
          <p:nvPr>
            <p:ph idx="12" type="sldNum"/>
          </p:nvPr>
        </p:nvSpPr>
        <p:spPr>
          <a:xfrm>
            <a:off x="3884613" y="8685213"/>
            <a:ext cx="2971800" cy="458700"/>
          </a:xfrm>
          <a:prstGeom prst="rect">
            <a:avLst/>
          </a:prstGeom>
          <a:noFill/>
          <a:ln>
            <a:noFill/>
          </a:ln>
        </p:spPr>
        <p:txBody>
          <a:bodyPr anchorCtr="0" anchor="b" bIns="45700" lIns="91425" spcFirstLastPara="1" rIns="91425" wrap="square" tIns="45700">
            <a:noAutofit/>
          </a:bodyPr>
          <a:lstStyle/>
          <a:p>
            <a:pPr indent="0" lvl="0" marL="0" rtl="0" algn="r">
              <a:lnSpc>
                <a:spcPct val="100000"/>
              </a:lnSpc>
              <a:spcBef>
                <a:spcPts val="0"/>
              </a:spcBef>
              <a:spcAft>
                <a:spcPts val="0"/>
              </a:spcAft>
              <a:buClr>
                <a:srgbClr val="000000"/>
              </a:buClr>
              <a:buSzPts val="1200"/>
              <a:buFont typeface="Arial"/>
              <a:buNone/>
            </a:pPr>
            <a:fld id="{00000000-1234-1234-1234-123412341234}" type="slidenum">
              <a:rPr lang="en-GB"/>
              <a:t>‹#›</a:t>
            </a:fld>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6.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2.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1.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4.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 Id="rId4" Type="http://schemas.openxmlformats.org/officeDocument/2006/relationships/image" Target="../media/image14.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 Id="rId4" Type="http://schemas.openxmlformats.org/officeDocument/2006/relationships/image" Target="../media/image14.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3.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png"/><Relationship Id="rId3" Type="http://schemas.openxmlformats.org/officeDocument/2006/relationships/image" Target="../media/image12.pn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9.jpg"/><Relationship Id="rId3" Type="http://schemas.openxmlformats.org/officeDocument/2006/relationships/image" Target="../media/image18.png"/><Relationship Id="rId4" Type="http://schemas.openxmlformats.org/officeDocument/2006/relationships/image" Target="../media/image15.png"/><Relationship Id="rId5" Type="http://schemas.openxmlformats.org/officeDocument/2006/relationships/image" Target="../media/image10.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8.png"/><Relationship Id="rId3" Type="http://schemas.openxmlformats.org/officeDocument/2006/relationships/image" Target="../media/image10.png"/><Relationship Id="rId4" Type="http://schemas.openxmlformats.org/officeDocument/2006/relationships/image" Target="../media/image14.pn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7.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6.jpg"/><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5.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15" name="Shape 15"/>
        <p:cNvGrpSpPr/>
        <p:nvPr/>
      </p:nvGrpSpPr>
      <p:grpSpPr>
        <a:xfrm>
          <a:off x="0" y="0"/>
          <a:ext cx="0" cy="0"/>
          <a:chOff x="0" y="0"/>
          <a:chExt cx="0" cy="0"/>
        </a:xfrm>
      </p:grpSpPr>
      <p:sp>
        <p:nvSpPr>
          <p:cNvPr id="16" name="Google Shape;16;p2"/>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7" name="Google Shape;17;p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8" name="Google Shape;18;p2"/>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4000"/>
              <a:buFont typeface="Arial"/>
              <a:buNone/>
              <a:defRPr sz="4000">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 name="Google Shape;19;p2"/>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0" name="Google Shape;20;p2"/>
          <p:cNvGrpSpPr/>
          <p:nvPr/>
        </p:nvGrpSpPr>
        <p:grpSpPr>
          <a:xfrm>
            <a:off x="6961787" y="1092957"/>
            <a:ext cx="2484055" cy="997200"/>
            <a:chOff x="1899" y="899"/>
            <a:chExt cx="4165" cy="1672"/>
          </a:xfrm>
        </p:grpSpPr>
        <p:sp>
          <p:nvSpPr>
            <p:cNvPr id="21" name="Google Shape;21;p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 name="Google Shape;22;p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 name="Google Shape;23;p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 name="Google Shape;24;p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 name="Google Shape;25;p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 name="Google Shape;26;p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 name="Google Shape;27;p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 name="Google Shape;28;p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 name="Google Shape;29;p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 name="Google Shape;30;p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 name="Google Shape;31;p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 name="Google Shape;32;p2"/>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 name="Google Shape;33;p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4" name="Google Shape;34;p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5" name="Google Shape;35;p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 name="Google Shape;36;p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 name="Google Shape;37;p2"/>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 name="Google Shape;38;p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 name="Google Shape;39;p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 name="Google Shape;40;p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 name="Google Shape;41;p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 name="Google Shape;42;p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 name="Google Shape;43;p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 name="Google Shape;44;p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 name="Google Shape;45;p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 name="Google Shape;46;p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 name="Google Shape;47;p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 name="Google Shape;48;p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 name="Google Shape;49;p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 name="Google Shape;50;p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 name="Google Shape;51;p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 name="Google Shape;52;p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 name="Google Shape;53;p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 name="Google Shape;54;p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 name="Google Shape;55;p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 name="Google Shape;56;p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 name="Google Shape;57;p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 name="Google Shape;58;p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 name="Google Shape;59;p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 name="Google Shape;60;p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 name="Google Shape;61;p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 name="Google Shape;62;p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 name="Google Shape;63;p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 name="Google Shape;64;p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 name="Google Shape;65;p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 name="Google Shape;66;p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 name="Google Shape;67;p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 name="Google Shape;68;p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 name="Google Shape;69;p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 name="Google Shape;70;p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 name="Google Shape;71;p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 name="Google Shape;72;p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 name="Google Shape;73;p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 name="Google Shape;74;p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 name="Google Shape;75;p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 name="Google Shape;76;p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7" name="Google Shape;77;p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8" name="Google Shape;78;p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9" name="Google Shape;79;p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 name="Google Shape;80;p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 name="Google Shape;81;p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 name="Google Shape;82;p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 name="Google Shape;83;p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 name="Google Shape;84;p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 name="Google Shape;85;p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 name="Google Shape;86;p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 name="Google Shape;87;p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 name="Google Shape;88;p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 name="Google Shape;89;p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 name="Google Shape;90;p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 name="Google Shape;91;p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 name="Google Shape;92;p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 name="Google Shape;93;p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 name="Google Shape;94;p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 name="Google Shape;95;p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 name="Google Shape;96;p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 name="Google Shape;97;p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 name="Google Shape;98;p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 name="Google Shape;99;p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0" name="Google Shape;100;p2"/>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1" name="Google Shape;101;p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2" name="Google Shape;102;p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 name="Google Shape;103;p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 name="Google Shape;104;p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 name="Google Shape;105;p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 name="Google Shape;106;p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 name="Google Shape;107;p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 name="Google Shape;108;p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 name="Google Shape;109;p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 name="Google Shape;110;p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 name="Google Shape;111;p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 name="Google Shape;112;p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 name="Google Shape;113;p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14" name="Google Shape;114;p2"/>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grpSp>
        <p:nvGrpSpPr>
          <p:cNvPr id="115" name="Google Shape;115;p2"/>
          <p:cNvGrpSpPr/>
          <p:nvPr/>
        </p:nvGrpSpPr>
        <p:grpSpPr>
          <a:xfrm>
            <a:off x="-2330631" y="180542"/>
            <a:ext cx="8882372" cy="6220800"/>
            <a:chOff x="8589113" y="1245357"/>
            <a:chExt cx="1009129" cy="706747"/>
          </a:xfrm>
        </p:grpSpPr>
        <p:sp>
          <p:nvSpPr>
            <p:cNvPr id="116" name="Google Shape;116;p2"/>
            <p:cNvSpPr/>
            <p:nvPr/>
          </p:nvSpPr>
          <p:spPr>
            <a:xfrm>
              <a:off x="8589113" y="1491079"/>
              <a:ext cx="1009129" cy="425838"/>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 name="Google Shape;117;p2"/>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 name="Google Shape;118;p2"/>
            <p:cNvSpPr/>
            <p:nvPr/>
          </p:nvSpPr>
          <p:spPr>
            <a:xfrm>
              <a:off x="8881355" y="1764831"/>
              <a:ext cx="688856" cy="187273"/>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pic>
        <p:nvPicPr>
          <p:cNvPr id="119" name="Google Shape;119;p2"/>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15"/>
                                        </p:tgtEl>
                                        <p:attrNameLst>
                                          <p:attrName>style.visibility</p:attrName>
                                        </p:attrNameLst>
                                      </p:cBhvr>
                                      <p:to>
                                        <p:strVal val="visible"/>
                                      </p:to>
                                    </p:set>
                                    <p:animEffect filter="fade" transition="in">
                                      <p:cBhvr>
                                        <p:cTn dur="500"/>
                                        <p:tgtEl>
                                          <p:spTgt spid="115"/>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20"/>
                                        </p:tgtEl>
                                        <p:attrNameLst>
                                          <p:attrName>style.visibility</p:attrName>
                                        </p:attrNameLst>
                                      </p:cBhvr>
                                      <p:to>
                                        <p:strVal val="visible"/>
                                      </p:to>
                                    </p:set>
                                    <p:animEffect filter="fade" transition="in">
                                      <p:cBhvr>
                                        <p:cTn dur="500"/>
                                        <p:tgtEl>
                                          <p:spTgt spid="20"/>
                                        </p:tgtEl>
                                      </p:cBhvr>
                                    </p:animEffect>
                                  </p:childTnLst>
                                </p:cTn>
                              </p:par>
                              <p:par>
                                <p:cTn fill="hold" nodeType="withEffect" presetClass="entr" presetID="10" presetSubtype="0">
                                  <p:stCondLst>
                                    <p:cond delay="0"/>
                                  </p:stCondLst>
                                  <p:childTnLst>
                                    <p:set>
                                      <p:cBhvr>
                                        <p:cTn dur="1" fill="hold">
                                          <p:stCondLst>
                                            <p:cond delay="0"/>
                                          </p:stCondLst>
                                        </p:cTn>
                                        <p:tgtEl>
                                          <p:spTgt spid="18"/>
                                        </p:tgtEl>
                                        <p:attrNameLst>
                                          <p:attrName>style.visibility</p:attrName>
                                        </p:attrNameLst>
                                      </p:cBhvr>
                                      <p:to>
                                        <p:strVal val="visible"/>
                                      </p:to>
                                    </p:set>
                                    <p:animEffect filter="fade" transition="in">
                                      <p:cBhvr>
                                        <p:cTn dur="500"/>
                                        <p:tgtEl>
                                          <p:spTgt spid="18"/>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0" st="0"/>
                                            </p:txEl>
                                          </p:spTgt>
                                        </p:tgtEl>
                                        <p:attrNameLst>
                                          <p:attrName>style.visibility</p:attrName>
                                        </p:attrNameLst>
                                      </p:cBhvr>
                                      <p:to>
                                        <p:strVal val="visible"/>
                                      </p:to>
                                    </p:set>
                                    <p:animEffect filter="fade" transition="in">
                                      <p:cBhvr>
                                        <p:cTn dur="500"/>
                                        <p:tgtEl>
                                          <p:spTgt spid="19">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1" st="1"/>
                                            </p:txEl>
                                          </p:spTgt>
                                        </p:tgtEl>
                                        <p:attrNameLst>
                                          <p:attrName>style.visibility</p:attrName>
                                        </p:attrNameLst>
                                      </p:cBhvr>
                                      <p:to>
                                        <p:strVal val="visible"/>
                                      </p:to>
                                    </p:set>
                                    <p:animEffect filter="fade" transition="in">
                                      <p:cBhvr>
                                        <p:cTn dur="500"/>
                                        <p:tgtEl>
                                          <p:spTgt spid="19">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2" st="2"/>
                                            </p:txEl>
                                          </p:spTgt>
                                        </p:tgtEl>
                                        <p:attrNameLst>
                                          <p:attrName>style.visibility</p:attrName>
                                        </p:attrNameLst>
                                      </p:cBhvr>
                                      <p:to>
                                        <p:strVal val="visible"/>
                                      </p:to>
                                    </p:set>
                                    <p:animEffect filter="fade" transition="in">
                                      <p:cBhvr>
                                        <p:cTn dur="500"/>
                                        <p:tgtEl>
                                          <p:spTgt spid="19">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3" st="3"/>
                                            </p:txEl>
                                          </p:spTgt>
                                        </p:tgtEl>
                                        <p:attrNameLst>
                                          <p:attrName>style.visibility</p:attrName>
                                        </p:attrNameLst>
                                      </p:cBhvr>
                                      <p:to>
                                        <p:strVal val="visible"/>
                                      </p:to>
                                    </p:set>
                                    <p:animEffect filter="fade" transition="in">
                                      <p:cBhvr>
                                        <p:cTn dur="500"/>
                                        <p:tgtEl>
                                          <p:spTgt spid="19">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4" st="4"/>
                                            </p:txEl>
                                          </p:spTgt>
                                        </p:tgtEl>
                                        <p:attrNameLst>
                                          <p:attrName>style.visibility</p:attrName>
                                        </p:attrNameLst>
                                      </p:cBhvr>
                                      <p:to>
                                        <p:strVal val="visible"/>
                                      </p:to>
                                    </p:set>
                                    <p:animEffect filter="fade" transition="in">
                                      <p:cBhvr>
                                        <p:cTn dur="500"/>
                                        <p:tgtEl>
                                          <p:spTgt spid="19">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5" st="5"/>
                                            </p:txEl>
                                          </p:spTgt>
                                        </p:tgtEl>
                                        <p:attrNameLst>
                                          <p:attrName>style.visibility</p:attrName>
                                        </p:attrNameLst>
                                      </p:cBhvr>
                                      <p:to>
                                        <p:strVal val="visible"/>
                                      </p:to>
                                    </p:set>
                                    <p:animEffect filter="fade" transition="in">
                                      <p:cBhvr>
                                        <p:cTn dur="500"/>
                                        <p:tgtEl>
                                          <p:spTgt spid="19">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6" st="6"/>
                                            </p:txEl>
                                          </p:spTgt>
                                        </p:tgtEl>
                                        <p:attrNameLst>
                                          <p:attrName>style.visibility</p:attrName>
                                        </p:attrNameLst>
                                      </p:cBhvr>
                                      <p:to>
                                        <p:strVal val="visible"/>
                                      </p:to>
                                    </p:set>
                                    <p:animEffect filter="fade" transition="in">
                                      <p:cBhvr>
                                        <p:cTn dur="500"/>
                                        <p:tgtEl>
                                          <p:spTgt spid="19">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7" st="7"/>
                                            </p:txEl>
                                          </p:spTgt>
                                        </p:tgtEl>
                                        <p:attrNameLst>
                                          <p:attrName>style.visibility</p:attrName>
                                        </p:attrNameLst>
                                      </p:cBhvr>
                                      <p:to>
                                        <p:strVal val="visible"/>
                                      </p:to>
                                    </p:set>
                                    <p:animEffect filter="fade" transition="in">
                                      <p:cBhvr>
                                        <p:cTn dur="500"/>
                                        <p:tgtEl>
                                          <p:spTgt spid="19">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9">
                                            <p:txEl>
                                              <p:pRg end="8" st="8"/>
                                            </p:txEl>
                                          </p:spTgt>
                                        </p:tgtEl>
                                        <p:attrNameLst>
                                          <p:attrName>style.visibility</p:attrName>
                                        </p:attrNameLst>
                                      </p:cBhvr>
                                      <p:to>
                                        <p:strVal val="visible"/>
                                      </p:to>
                                    </p:set>
                                    <p:animEffect filter="fade" transition="in">
                                      <p:cBhvr>
                                        <p:cTn dur="500"/>
                                        <p:tgtEl>
                                          <p:spTgt spid="19">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120" name="Shape 120"/>
        <p:cNvGrpSpPr/>
        <p:nvPr/>
      </p:nvGrpSpPr>
      <p:grpSpPr>
        <a:xfrm>
          <a:off x="0" y="0"/>
          <a:ext cx="0" cy="0"/>
          <a:chOff x="0" y="0"/>
          <a:chExt cx="0" cy="0"/>
        </a:xfrm>
      </p:grpSpPr>
      <p:sp>
        <p:nvSpPr>
          <p:cNvPr id="121" name="Google Shape;121;p3"/>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22" name="Google Shape;122;p3"/>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3" name="Google Shape;123;p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 name="Google Shape;124;p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5" name="Google Shape;125;p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26" name="Google Shape;126;p3"/>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27" name="Google Shape;127;p3"/>
          <p:cNvGrpSpPr/>
          <p:nvPr/>
        </p:nvGrpSpPr>
        <p:grpSpPr>
          <a:xfrm>
            <a:off x="-2040904" y="3988723"/>
            <a:ext cx="1872208" cy="2902681"/>
            <a:chOff x="6195941" y="562596"/>
            <a:chExt cx="1872208" cy="2902681"/>
          </a:xfrm>
        </p:grpSpPr>
        <p:grpSp>
          <p:nvGrpSpPr>
            <p:cNvPr id="128" name="Google Shape;128;p3"/>
            <p:cNvGrpSpPr/>
            <p:nvPr/>
          </p:nvGrpSpPr>
          <p:grpSpPr>
            <a:xfrm>
              <a:off x="6195941" y="832626"/>
              <a:ext cx="1872208" cy="2632651"/>
              <a:chOff x="-1872716" y="660661"/>
              <a:chExt cx="1872208" cy="1974490"/>
            </a:xfrm>
          </p:grpSpPr>
          <p:sp>
            <p:nvSpPr>
              <p:cNvPr id="129" name="Google Shape;129;p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30" name="Google Shape;130;p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31" name="Google Shape;131;p3"/>
            <p:cNvGrpSpPr/>
            <p:nvPr/>
          </p:nvGrpSpPr>
          <p:grpSpPr>
            <a:xfrm>
              <a:off x="6303954" y="562596"/>
              <a:ext cx="540060" cy="540060"/>
              <a:chOff x="6303954" y="562596"/>
              <a:chExt cx="540060" cy="540060"/>
            </a:xfrm>
          </p:grpSpPr>
          <p:sp>
            <p:nvSpPr>
              <p:cNvPr id="132" name="Google Shape;132;p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33" name="Google Shape;133;p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34" name="Google Shape;134;p3"/>
          <p:cNvSpPr/>
          <p:nvPr/>
        </p:nvSpPr>
        <p:spPr>
          <a:xfrm>
            <a:off x="3019072" y="1772952"/>
            <a:ext cx="12448513" cy="871758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35" name="Google Shape;135;p3"/>
          <p:cNvGrpSpPr/>
          <p:nvPr/>
        </p:nvGrpSpPr>
        <p:grpSpPr>
          <a:xfrm>
            <a:off x="10555200" y="295200"/>
            <a:ext cx="1192705" cy="478800"/>
            <a:chOff x="1899" y="899"/>
            <a:chExt cx="4165" cy="1672"/>
          </a:xfrm>
        </p:grpSpPr>
        <p:sp>
          <p:nvSpPr>
            <p:cNvPr id="136" name="Google Shape;136;p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 name="Google Shape;137;p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 name="Google Shape;138;p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 name="Google Shape;139;p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 name="Google Shape;140;p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 name="Google Shape;141;p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 name="Google Shape;142;p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 name="Google Shape;143;p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 name="Google Shape;144;p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 name="Google Shape;145;p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 name="Google Shape;146;p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7" name="Google Shape;147;p3"/>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 name="Google Shape;148;p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 name="Google Shape;149;p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 name="Google Shape;150;p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 name="Google Shape;151;p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 name="Google Shape;152;p3"/>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 name="Google Shape;153;p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 name="Google Shape;154;p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 name="Google Shape;155;p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 name="Google Shape;156;p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 name="Google Shape;157;p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 name="Google Shape;158;p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 name="Google Shape;159;p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 name="Google Shape;160;p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 name="Google Shape;161;p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 name="Google Shape;162;p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 name="Google Shape;163;p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 name="Google Shape;164;p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 name="Google Shape;165;p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 name="Google Shape;166;p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 name="Google Shape;167;p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8" name="Google Shape;168;p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 name="Google Shape;169;p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 name="Google Shape;170;p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 name="Google Shape;171;p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 name="Google Shape;172;p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 name="Google Shape;173;p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 name="Google Shape;174;p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 name="Google Shape;175;p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 name="Google Shape;176;p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 name="Google Shape;177;p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 name="Google Shape;178;p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9" name="Google Shape;179;p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 name="Google Shape;180;p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 name="Google Shape;181;p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 name="Google Shape;182;p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 name="Google Shape;183;p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 name="Google Shape;184;p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 name="Google Shape;185;p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 name="Google Shape;186;p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 name="Google Shape;187;p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 name="Google Shape;188;p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 name="Google Shape;189;p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0" name="Google Shape;190;p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 name="Google Shape;191;p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 name="Google Shape;192;p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 name="Google Shape;193;p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 name="Google Shape;194;p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 name="Google Shape;195;p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 name="Google Shape;196;p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 name="Google Shape;197;p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 name="Google Shape;198;p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 name="Google Shape;199;p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 name="Google Shape;200;p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 name="Google Shape;201;p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2" name="Google Shape;202;p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 name="Google Shape;203;p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 name="Google Shape;204;p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 name="Google Shape;205;p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 name="Google Shape;206;p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 name="Google Shape;207;p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 name="Google Shape;208;p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 name="Google Shape;209;p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 name="Google Shape;210;p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 name="Google Shape;211;p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 name="Google Shape;212;p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 name="Google Shape;213;p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 name="Google Shape;214;p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 name="Google Shape;215;p3"/>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 name="Google Shape;216;p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 name="Google Shape;217;p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 name="Google Shape;218;p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 name="Google Shape;219;p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 name="Google Shape;220;p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 name="Google Shape;221;p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 name="Google Shape;222;p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 name="Google Shape;223;p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4" name="Google Shape;224;p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5" name="Google Shape;225;p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 name="Google Shape;226;p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 name="Google Shape;227;p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 name="Google Shape;228;p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29" name="Google Shape;229;p3"/>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230" name="Shape 230"/>
        <p:cNvGrpSpPr/>
        <p:nvPr/>
      </p:nvGrpSpPr>
      <p:grpSpPr>
        <a:xfrm>
          <a:off x="0" y="0"/>
          <a:ext cx="0" cy="0"/>
          <a:chOff x="0" y="0"/>
          <a:chExt cx="0" cy="0"/>
        </a:xfrm>
      </p:grpSpPr>
      <p:sp>
        <p:nvSpPr>
          <p:cNvPr id="231" name="Google Shape;231;p4"/>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2" name="Google Shape;232;p4"/>
          <p:cNvSpPr txBox="1"/>
          <p:nvPr>
            <p:ph type="title"/>
          </p:nvPr>
        </p:nvSpPr>
        <p:spPr>
          <a:xfrm>
            <a:off x="6456039"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3" name="Google Shape;233;p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4" name="Google Shape;234;p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5" name="Google Shape;235;p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36" name="Google Shape;236;p4"/>
          <p:cNvSpPr/>
          <p:nvPr>
            <p:ph idx="2" type="pic"/>
          </p:nvPr>
        </p:nvSpPr>
        <p:spPr>
          <a:xfrm>
            <a:off x="-9526" y="0"/>
            <a:ext cx="6105552"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237" name="Google Shape;237;p4"/>
          <p:cNvSpPr txBox="1"/>
          <p:nvPr>
            <p:ph idx="1" type="body"/>
          </p:nvPr>
        </p:nvSpPr>
        <p:spPr>
          <a:xfrm>
            <a:off x="6455234" y="2263939"/>
            <a:ext cx="4471468" cy="3698779"/>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38" name="Google Shape;238;p4"/>
          <p:cNvGrpSpPr/>
          <p:nvPr/>
        </p:nvGrpSpPr>
        <p:grpSpPr>
          <a:xfrm>
            <a:off x="-2040904" y="3988723"/>
            <a:ext cx="1872208" cy="2902681"/>
            <a:chOff x="6195941" y="562596"/>
            <a:chExt cx="1872208" cy="2902681"/>
          </a:xfrm>
        </p:grpSpPr>
        <p:grpSp>
          <p:nvGrpSpPr>
            <p:cNvPr id="239" name="Google Shape;239;p4"/>
            <p:cNvGrpSpPr/>
            <p:nvPr/>
          </p:nvGrpSpPr>
          <p:grpSpPr>
            <a:xfrm>
              <a:off x="6195941" y="832626"/>
              <a:ext cx="1872208" cy="2632651"/>
              <a:chOff x="-1872716" y="660661"/>
              <a:chExt cx="1872208" cy="1974490"/>
            </a:xfrm>
          </p:grpSpPr>
          <p:sp>
            <p:nvSpPr>
              <p:cNvPr id="240" name="Google Shape;240;p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41" name="Google Shape;241;p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42" name="Google Shape;242;p4"/>
            <p:cNvGrpSpPr/>
            <p:nvPr/>
          </p:nvGrpSpPr>
          <p:grpSpPr>
            <a:xfrm>
              <a:off x="6303954" y="562596"/>
              <a:ext cx="540060" cy="540060"/>
              <a:chOff x="6303954" y="562596"/>
              <a:chExt cx="540060" cy="540060"/>
            </a:xfrm>
          </p:grpSpPr>
          <p:sp>
            <p:nvSpPr>
              <p:cNvPr id="243" name="Google Shape;243;p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44" name="Google Shape;244;p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45" name="Google Shape;245;p4"/>
          <p:cNvSpPr/>
          <p:nvPr/>
        </p:nvSpPr>
        <p:spPr>
          <a:xfrm>
            <a:off x="6170723" y="2356638"/>
            <a:ext cx="5827212" cy="4080744"/>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246" name="Google Shape;246;p4"/>
          <p:cNvGrpSpPr/>
          <p:nvPr/>
        </p:nvGrpSpPr>
        <p:grpSpPr>
          <a:xfrm>
            <a:off x="10555200" y="295200"/>
            <a:ext cx="1192705" cy="478800"/>
            <a:chOff x="1899" y="899"/>
            <a:chExt cx="4165" cy="1672"/>
          </a:xfrm>
        </p:grpSpPr>
        <p:sp>
          <p:nvSpPr>
            <p:cNvPr id="247" name="Google Shape;247;p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8" name="Google Shape;248;p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9" name="Google Shape;249;p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0" name="Google Shape;250;p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1" name="Google Shape;251;p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2" name="Google Shape;252;p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3" name="Google Shape;253;p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4" name="Google Shape;254;p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5" name="Google Shape;255;p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6" name="Google Shape;256;p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7" name="Google Shape;257;p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8" name="Google Shape;258;p4"/>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59" name="Google Shape;259;p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0" name="Google Shape;260;p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1" name="Google Shape;261;p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2" name="Google Shape;262;p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3" name="Google Shape;263;p4"/>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4" name="Google Shape;264;p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5" name="Google Shape;265;p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6" name="Google Shape;266;p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7" name="Google Shape;267;p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8" name="Google Shape;268;p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69" name="Google Shape;269;p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0" name="Google Shape;270;p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1" name="Google Shape;271;p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2" name="Google Shape;272;p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3" name="Google Shape;273;p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4" name="Google Shape;274;p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5" name="Google Shape;275;p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6" name="Google Shape;276;p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7" name="Google Shape;277;p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8" name="Google Shape;278;p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79" name="Google Shape;279;p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0" name="Google Shape;280;p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1" name="Google Shape;281;p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2" name="Google Shape;282;p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3" name="Google Shape;283;p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4" name="Google Shape;284;p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5" name="Google Shape;285;p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6" name="Google Shape;286;p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7" name="Google Shape;287;p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8" name="Google Shape;288;p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89" name="Google Shape;289;p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0" name="Google Shape;290;p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1" name="Google Shape;291;p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2" name="Google Shape;292;p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3" name="Google Shape;293;p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4" name="Google Shape;294;p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5" name="Google Shape;295;p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6" name="Google Shape;296;p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7" name="Google Shape;297;p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8" name="Google Shape;298;p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99" name="Google Shape;299;p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0" name="Google Shape;300;p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1" name="Google Shape;301;p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2" name="Google Shape;302;p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3" name="Google Shape;303;p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4" name="Google Shape;304;p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5" name="Google Shape;305;p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6" name="Google Shape;306;p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7" name="Google Shape;307;p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8" name="Google Shape;308;p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09" name="Google Shape;309;p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0" name="Google Shape;310;p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1" name="Google Shape;311;p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2" name="Google Shape;312;p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3" name="Google Shape;313;p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4" name="Google Shape;314;p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5" name="Google Shape;315;p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6" name="Google Shape;316;p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7" name="Google Shape;317;p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8" name="Google Shape;318;p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19" name="Google Shape;319;p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0" name="Google Shape;320;p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1" name="Google Shape;321;p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2" name="Google Shape;322;p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3" name="Google Shape;323;p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4" name="Google Shape;324;p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5" name="Google Shape;325;p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6" name="Google Shape;326;p4"/>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7" name="Google Shape;327;p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8" name="Google Shape;328;p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29" name="Google Shape;329;p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0" name="Google Shape;330;p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1" name="Google Shape;331;p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2" name="Google Shape;332;p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3" name="Google Shape;333;p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4" name="Google Shape;334;p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5" name="Google Shape;335;p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6" name="Google Shape;336;p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7" name="Google Shape;337;p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8" name="Google Shape;338;p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39" name="Google Shape;339;p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340" name="Google Shape;340;p4"/>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341" name="Shape 341"/>
        <p:cNvGrpSpPr/>
        <p:nvPr/>
      </p:nvGrpSpPr>
      <p:grpSpPr>
        <a:xfrm>
          <a:off x="0" y="0"/>
          <a:ext cx="0" cy="0"/>
          <a:chOff x="0" y="0"/>
          <a:chExt cx="0" cy="0"/>
        </a:xfrm>
      </p:grpSpPr>
      <p:sp>
        <p:nvSpPr>
          <p:cNvPr id="342" name="Google Shape;342;p5"/>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3" name="Google Shape;343;p5"/>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4" name="Google Shape;344;p5"/>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transition spd="slow">
    <p:fade thruBlk="1"/>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345" name="Shape 345"/>
        <p:cNvGrpSpPr/>
        <p:nvPr/>
      </p:nvGrpSpPr>
      <p:grpSpPr>
        <a:xfrm>
          <a:off x="0" y="0"/>
          <a:ext cx="0" cy="0"/>
          <a:chOff x="0" y="0"/>
          <a:chExt cx="0" cy="0"/>
        </a:xfrm>
      </p:grpSpPr>
      <p:sp>
        <p:nvSpPr>
          <p:cNvPr id="346" name="Google Shape;346;p6"/>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347" name="Google Shape;347;p6"/>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8" name="Google Shape;348;p6"/>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49" name="Google Shape;349;p6"/>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50" name="Google Shape;350;p6"/>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351" name="Google Shape;351;p6"/>
          <p:cNvSpPr txBox="1"/>
          <p:nvPr>
            <p:ph idx="1" type="body"/>
          </p:nvPr>
        </p:nvSpPr>
        <p:spPr>
          <a:xfrm>
            <a:off x="514799" y="2263939"/>
            <a:ext cx="4788479"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52" name="Google Shape;352;p6"/>
          <p:cNvGrpSpPr/>
          <p:nvPr/>
        </p:nvGrpSpPr>
        <p:grpSpPr>
          <a:xfrm>
            <a:off x="-2040904" y="3988723"/>
            <a:ext cx="1872208" cy="2902681"/>
            <a:chOff x="6195941" y="562596"/>
            <a:chExt cx="1872208" cy="2902681"/>
          </a:xfrm>
        </p:grpSpPr>
        <p:grpSp>
          <p:nvGrpSpPr>
            <p:cNvPr id="353" name="Google Shape;353;p6"/>
            <p:cNvGrpSpPr/>
            <p:nvPr/>
          </p:nvGrpSpPr>
          <p:grpSpPr>
            <a:xfrm>
              <a:off x="6195941" y="832626"/>
              <a:ext cx="1872208" cy="2632651"/>
              <a:chOff x="-1872716" y="660661"/>
              <a:chExt cx="1872208" cy="1974490"/>
            </a:xfrm>
          </p:grpSpPr>
          <p:sp>
            <p:nvSpPr>
              <p:cNvPr id="354" name="Google Shape;354;p6"/>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355" name="Google Shape;355;p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56" name="Google Shape;356;p6"/>
            <p:cNvGrpSpPr/>
            <p:nvPr/>
          </p:nvGrpSpPr>
          <p:grpSpPr>
            <a:xfrm>
              <a:off x="6303954" y="562596"/>
              <a:ext cx="540060" cy="540060"/>
              <a:chOff x="6303954" y="562596"/>
              <a:chExt cx="540060" cy="540060"/>
            </a:xfrm>
          </p:grpSpPr>
          <p:sp>
            <p:nvSpPr>
              <p:cNvPr id="357" name="Google Shape;357;p6"/>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358" name="Google Shape;358;p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59" name="Google Shape;359;p6"/>
          <p:cNvSpPr/>
          <p:nvPr/>
        </p:nvSpPr>
        <p:spPr>
          <a:xfrm>
            <a:off x="3019072" y="1772952"/>
            <a:ext cx="12448513" cy="871758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360" name="Google Shape;360;p6"/>
          <p:cNvGrpSpPr/>
          <p:nvPr/>
        </p:nvGrpSpPr>
        <p:grpSpPr>
          <a:xfrm>
            <a:off x="10555200" y="295200"/>
            <a:ext cx="1192705" cy="478800"/>
            <a:chOff x="1899" y="899"/>
            <a:chExt cx="4165" cy="1672"/>
          </a:xfrm>
        </p:grpSpPr>
        <p:sp>
          <p:nvSpPr>
            <p:cNvPr id="361" name="Google Shape;361;p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2" name="Google Shape;362;p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3" name="Google Shape;363;p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4" name="Google Shape;364;p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5" name="Google Shape;365;p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6" name="Google Shape;366;p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7" name="Google Shape;367;p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8" name="Google Shape;368;p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69" name="Google Shape;369;p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0" name="Google Shape;370;p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1" name="Google Shape;371;p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2" name="Google Shape;372;p6"/>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3" name="Google Shape;373;p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4" name="Google Shape;374;p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5" name="Google Shape;375;p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6" name="Google Shape;376;p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7" name="Google Shape;377;p6"/>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8" name="Google Shape;378;p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79" name="Google Shape;379;p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0" name="Google Shape;380;p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1" name="Google Shape;381;p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2" name="Google Shape;382;p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3" name="Google Shape;383;p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4" name="Google Shape;384;p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5" name="Google Shape;385;p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6" name="Google Shape;386;p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7" name="Google Shape;387;p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8" name="Google Shape;388;p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89" name="Google Shape;389;p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0" name="Google Shape;390;p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1" name="Google Shape;391;p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2" name="Google Shape;392;p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3" name="Google Shape;393;p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4" name="Google Shape;394;p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5" name="Google Shape;395;p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6" name="Google Shape;396;p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7" name="Google Shape;397;p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8" name="Google Shape;398;p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399" name="Google Shape;399;p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0" name="Google Shape;400;p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1" name="Google Shape;401;p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2" name="Google Shape;402;p6"/>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3" name="Google Shape;403;p6"/>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4" name="Google Shape;404;p6"/>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5" name="Google Shape;405;p6"/>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6" name="Google Shape;406;p6"/>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7" name="Google Shape;407;p6"/>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8" name="Google Shape;408;p6"/>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09" name="Google Shape;409;p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0" name="Google Shape;410;p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1" name="Google Shape;411;p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2" name="Google Shape;412;p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3" name="Google Shape;413;p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4" name="Google Shape;414;p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5" name="Google Shape;415;p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6" name="Google Shape;416;p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7" name="Google Shape;417;p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8" name="Google Shape;418;p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19" name="Google Shape;419;p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0" name="Google Shape;420;p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1" name="Google Shape;421;p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2" name="Google Shape;422;p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3" name="Google Shape;423;p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4" name="Google Shape;424;p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5" name="Google Shape;425;p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6" name="Google Shape;426;p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7" name="Google Shape;427;p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8" name="Google Shape;428;p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29" name="Google Shape;429;p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0" name="Google Shape;430;p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1" name="Google Shape;431;p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2" name="Google Shape;432;p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3" name="Google Shape;433;p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4" name="Google Shape;434;p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5" name="Google Shape;435;p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6" name="Google Shape;436;p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7" name="Google Shape;437;p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8" name="Google Shape;438;p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39" name="Google Shape;439;p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0" name="Google Shape;440;p6"/>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1" name="Google Shape;441;p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2" name="Google Shape;442;p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3" name="Google Shape;443;p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4" name="Google Shape;444;p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5" name="Google Shape;445;p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6" name="Google Shape;446;p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7" name="Google Shape;447;p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8" name="Google Shape;448;p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49" name="Google Shape;449;p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0" name="Google Shape;450;p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1" name="Google Shape;451;p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2" name="Google Shape;452;p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3" name="Google Shape;453;p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454" name="Google Shape;454;p6"/>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
        <p:nvSpPr>
          <p:cNvPr id="455" name="Google Shape;455;p6"/>
          <p:cNvSpPr txBox="1"/>
          <p:nvPr>
            <p:ph idx="2" type="body"/>
          </p:nvPr>
        </p:nvSpPr>
        <p:spPr>
          <a:xfrm>
            <a:off x="5720811" y="2263939"/>
            <a:ext cx="4788479"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456" name="Shape 456"/>
        <p:cNvGrpSpPr/>
        <p:nvPr/>
      </p:nvGrpSpPr>
      <p:grpSpPr>
        <a:xfrm>
          <a:off x="0" y="0"/>
          <a:ext cx="0" cy="0"/>
          <a:chOff x="0" y="0"/>
          <a:chExt cx="0" cy="0"/>
        </a:xfrm>
      </p:grpSpPr>
      <p:sp>
        <p:nvSpPr>
          <p:cNvPr id="457" name="Google Shape;457;p7"/>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458" name="Google Shape;458;p7"/>
          <p:cNvSpPr/>
          <p:nvPr/>
        </p:nvSpPr>
        <p:spPr>
          <a:xfrm>
            <a:off x="19653" y="1204484"/>
            <a:ext cx="6588734" cy="5653516"/>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59" name="Google Shape;459;p7"/>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0" name="Google Shape;460;p7"/>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 name="Google Shape;461;p7"/>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462" name="Google Shape;462;p7"/>
          <p:cNvSpPr txBox="1"/>
          <p:nvPr>
            <p:ph type="title"/>
          </p:nvPr>
        </p:nvSpPr>
        <p:spPr>
          <a:xfrm>
            <a:off x="6231333" y="2456476"/>
            <a:ext cx="4624582" cy="1346764"/>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3" name="Google Shape;463;p7"/>
          <p:cNvSpPr txBox="1"/>
          <p:nvPr>
            <p:ph idx="1" type="body"/>
          </p:nvPr>
        </p:nvSpPr>
        <p:spPr>
          <a:xfrm>
            <a:off x="6231333" y="4092463"/>
            <a:ext cx="4624582" cy="877776"/>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64" name="Google Shape;464;p7"/>
          <p:cNvGrpSpPr/>
          <p:nvPr/>
        </p:nvGrpSpPr>
        <p:grpSpPr>
          <a:xfrm>
            <a:off x="6231333" y="1276557"/>
            <a:ext cx="2026702" cy="813600"/>
            <a:chOff x="1899" y="899"/>
            <a:chExt cx="4165" cy="1672"/>
          </a:xfrm>
        </p:grpSpPr>
        <p:sp>
          <p:nvSpPr>
            <p:cNvPr id="465" name="Google Shape;465;p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6" name="Google Shape;466;p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7" name="Google Shape;467;p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8" name="Google Shape;468;p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69" name="Google Shape;469;p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0" name="Google Shape;470;p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1" name="Google Shape;471;p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2" name="Google Shape;472;p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3" name="Google Shape;473;p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4" name="Google Shape;474;p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5" name="Google Shape;475;p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6" name="Google Shape;476;p7"/>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7" name="Google Shape;477;p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8" name="Google Shape;478;p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79" name="Google Shape;479;p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0" name="Google Shape;480;p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1" name="Google Shape;481;p7"/>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2" name="Google Shape;482;p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3" name="Google Shape;483;p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4" name="Google Shape;484;p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5" name="Google Shape;485;p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6" name="Google Shape;486;p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7" name="Google Shape;487;p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8" name="Google Shape;488;p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89" name="Google Shape;489;p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0" name="Google Shape;490;p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1" name="Google Shape;491;p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2" name="Google Shape;492;p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3" name="Google Shape;493;p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4" name="Google Shape;494;p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5" name="Google Shape;495;p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6" name="Google Shape;496;p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7" name="Google Shape;497;p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8" name="Google Shape;498;p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499" name="Google Shape;499;p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0" name="Google Shape;500;p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1" name="Google Shape;501;p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2" name="Google Shape;502;p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3" name="Google Shape;503;p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4" name="Google Shape;504;p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5" name="Google Shape;505;p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6" name="Google Shape;506;p7"/>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7" name="Google Shape;507;p7"/>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8" name="Google Shape;508;p7"/>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09" name="Google Shape;509;p7"/>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0" name="Google Shape;510;p7"/>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1" name="Google Shape;511;p7"/>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2" name="Google Shape;512;p7"/>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3" name="Google Shape;513;p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4" name="Google Shape;514;p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5" name="Google Shape;515;p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 name="Google Shape;516;p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 name="Google Shape;517;p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 name="Google Shape;518;p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 name="Google Shape;519;p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 name="Google Shape;520;p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 name="Google Shape;521;p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 name="Google Shape;522;p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 name="Google Shape;523;p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 name="Google Shape;524;p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 name="Google Shape;525;p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 name="Google Shape;526;p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7" name="Google Shape;527;p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 name="Google Shape;528;p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 name="Google Shape;529;p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 name="Google Shape;530;p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 name="Google Shape;531;p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 name="Google Shape;532;p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 name="Google Shape;533;p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 name="Google Shape;534;p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 name="Google Shape;535;p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 name="Google Shape;536;p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 name="Google Shape;537;p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8" name="Google Shape;538;p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 name="Google Shape;539;p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 name="Google Shape;540;p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 name="Google Shape;541;p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 name="Google Shape;542;p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 name="Google Shape;543;p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 name="Google Shape;544;p7"/>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 name="Google Shape;545;p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 name="Google Shape;546;p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 name="Google Shape;547;p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 name="Google Shape;548;p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 name="Google Shape;549;p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 name="Google Shape;550;p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 name="Google Shape;551;p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 name="Google Shape;552;p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 name="Google Shape;553;p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 name="Google Shape;554;p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 name="Google Shape;555;p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 name="Google Shape;556;p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 name="Google Shape;557;p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58" name="Google Shape;558;p7"/>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559" name="Shape 559"/>
        <p:cNvGrpSpPr/>
        <p:nvPr/>
      </p:nvGrpSpPr>
      <p:grpSpPr>
        <a:xfrm>
          <a:off x="0" y="0"/>
          <a:ext cx="0" cy="0"/>
          <a:chOff x="0" y="0"/>
          <a:chExt cx="0" cy="0"/>
        </a:xfrm>
      </p:grpSpPr>
      <p:sp>
        <p:nvSpPr>
          <p:cNvPr id="560" name="Google Shape;560;p8"/>
          <p:cNvSpPr/>
          <p:nvPr/>
        </p:nvSpPr>
        <p:spPr>
          <a:xfrm>
            <a:off x="-3600" y="0"/>
            <a:ext cx="12204703"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grpSp>
        <p:nvGrpSpPr>
          <p:cNvPr id="561" name="Google Shape;561;p8"/>
          <p:cNvGrpSpPr/>
          <p:nvPr/>
        </p:nvGrpSpPr>
        <p:grpSpPr>
          <a:xfrm>
            <a:off x="10555200" y="295200"/>
            <a:ext cx="1192705" cy="478800"/>
            <a:chOff x="1899" y="899"/>
            <a:chExt cx="4165" cy="1672"/>
          </a:xfrm>
        </p:grpSpPr>
        <p:sp>
          <p:nvSpPr>
            <p:cNvPr id="562" name="Google Shape;562;p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 name="Google Shape;563;p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 name="Google Shape;564;p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 name="Google Shape;565;p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 name="Google Shape;566;p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 name="Google Shape;567;p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 name="Google Shape;568;p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 name="Google Shape;569;p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 name="Google Shape;570;p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 name="Google Shape;571;p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 name="Google Shape;572;p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 name="Google Shape;573;p8"/>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 name="Google Shape;574;p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 name="Google Shape;575;p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 name="Google Shape;576;p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 name="Google Shape;577;p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 name="Google Shape;578;p8"/>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 name="Google Shape;579;p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0" name="Google Shape;580;p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1" name="Google Shape;581;p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2" name="Google Shape;582;p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 name="Google Shape;583;p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 name="Google Shape;584;p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 name="Google Shape;585;p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 name="Google Shape;586;p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 name="Google Shape;587;p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 name="Google Shape;588;p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 name="Google Shape;589;p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 name="Google Shape;590;p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 name="Google Shape;591;p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 name="Google Shape;592;p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 name="Google Shape;593;p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 name="Google Shape;594;p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 name="Google Shape;595;p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 name="Google Shape;596;p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 name="Google Shape;597;p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 name="Google Shape;598;p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 name="Google Shape;599;p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 name="Google Shape;600;p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 name="Google Shape;601;p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 name="Google Shape;602;p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3" name="Google Shape;603;p8"/>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4" name="Google Shape;604;p8"/>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5" name="Google Shape;605;p8"/>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 name="Google Shape;606;p8"/>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 name="Google Shape;607;p8"/>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 name="Google Shape;608;p8"/>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 name="Google Shape;609;p8"/>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 name="Google Shape;610;p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 name="Google Shape;611;p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 name="Google Shape;612;p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 name="Google Shape;613;p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 name="Google Shape;614;p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 name="Google Shape;615;p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6" name="Google Shape;616;p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 name="Google Shape;617;p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 name="Google Shape;618;p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 name="Google Shape;619;p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 name="Google Shape;620;p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 name="Google Shape;621;p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 name="Google Shape;622;p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 name="Google Shape;623;p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 name="Google Shape;624;p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 name="Google Shape;625;p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 name="Google Shape;626;p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 name="Google Shape;627;p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 name="Google Shape;628;p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 name="Google Shape;629;p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 name="Google Shape;630;p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 name="Google Shape;631;p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 name="Google Shape;632;p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 name="Google Shape;633;p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 name="Google Shape;634;p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 name="Google Shape;635;p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 name="Google Shape;636;p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 name="Google Shape;637;p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8" name="Google Shape;638;p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9" name="Google Shape;639;p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 name="Google Shape;640;p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 name="Google Shape;641;p8"/>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 name="Google Shape;642;p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 name="Google Shape;643;p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 name="Google Shape;644;p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 name="Google Shape;645;p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 name="Google Shape;646;p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 name="Google Shape;647;p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 name="Google Shape;648;p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 name="Google Shape;649;p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0" name="Google Shape;650;p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 name="Google Shape;651;p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 name="Google Shape;652;p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 name="Google Shape;653;p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 name="Google Shape;654;p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55" name="Google Shape;655;p8"/>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
        <p:nvSpPr>
          <p:cNvPr id="656" name="Google Shape;656;p8"/>
          <p:cNvSpPr/>
          <p:nvPr/>
        </p:nvSpPr>
        <p:spPr>
          <a:xfrm>
            <a:off x="-1484219" y="417687"/>
            <a:ext cx="9820275" cy="687705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 name="Google Shape;657;p8"/>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58" name="Google Shape;658;p8"/>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59" name="Google Shape;659;p8"/>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60" name="Google Shape;660;p8"/>
          <p:cNvSpPr txBox="1"/>
          <p:nvPr>
            <p:ph idx="1" type="body"/>
          </p:nvPr>
        </p:nvSpPr>
        <p:spPr>
          <a:xfrm>
            <a:off x="895571" y="3988722"/>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661" name="Google Shape;661;p8"/>
          <p:cNvSpPr txBox="1"/>
          <p:nvPr>
            <p:ph type="title"/>
          </p:nvPr>
        </p:nvSpPr>
        <p:spPr>
          <a:xfrm>
            <a:off x="895571" y="855051"/>
            <a:ext cx="9658665" cy="1255705"/>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662" name="Google Shape;662;p8"/>
          <p:cNvGrpSpPr/>
          <p:nvPr/>
        </p:nvGrpSpPr>
        <p:grpSpPr>
          <a:xfrm>
            <a:off x="-2040904" y="3988723"/>
            <a:ext cx="1872208" cy="2902681"/>
            <a:chOff x="6195941" y="562596"/>
            <a:chExt cx="1872208" cy="2902681"/>
          </a:xfrm>
        </p:grpSpPr>
        <p:grpSp>
          <p:nvGrpSpPr>
            <p:cNvPr id="663" name="Google Shape;663;p8"/>
            <p:cNvGrpSpPr/>
            <p:nvPr/>
          </p:nvGrpSpPr>
          <p:grpSpPr>
            <a:xfrm>
              <a:off x="6195941" y="832626"/>
              <a:ext cx="1872208" cy="2632651"/>
              <a:chOff x="-1872716" y="660661"/>
              <a:chExt cx="1872208" cy="1974490"/>
            </a:xfrm>
          </p:grpSpPr>
          <p:sp>
            <p:nvSpPr>
              <p:cNvPr id="664" name="Google Shape;664;p8"/>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65" name="Google Shape;665;p8"/>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66" name="Google Shape;666;p8"/>
            <p:cNvGrpSpPr/>
            <p:nvPr/>
          </p:nvGrpSpPr>
          <p:grpSpPr>
            <a:xfrm>
              <a:off x="6303954" y="562596"/>
              <a:ext cx="540060" cy="540060"/>
              <a:chOff x="6303954" y="562596"/>
              <a:chExt cx="540060" cy="540060"/>
            </a:xfrm>
          </p:grpSpPr>
          <p:sp>
            <p:nvSpPr>
              <p:cNvPr id="667" name="Google Shape;667;p8"/>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68" name="Google Shape;668;p8"/>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69" name="Google Shape;669;p8"/>
          <p:cNvSpPr txBox="1"/>
          <p:nvPr>
            <p:ph idx="2" type="body"/>
          </p:nvPr>
        </p:nvSpPr>
        <p:spPr>
          <a:xfrm>
            <a:off x="3593810" y="3990379"/>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670" name="Google Shape;670;p8"/>
          <p:cNvSpPr txBox="1"/>
          <p:nvPr>
            <p:ph idx="3" type="body"/>
          </p:nvPr>
        </p:nvSpPr>
        <p:spPr>
          <a:xfrm>
            <a:off x="6292049" y="3992036"/>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671" name="Google Shape;671;p8"/>
          <p:cNvSpPr txBox="1"/>
          <p:nvPr>
            <p:ph idx="4" type="body"/>
          </p:nvPr>
        </p:nvSpPr>
        <p:spPr>
          <a:xfrm>
            <a:off x="8990289" y="3993693"/>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672" name="Shape 672"/>
        <p:cNvGrpSpPr/>
        <p:nvPr/>
      </p:nvGrpSpPr>
      <p:grpSpPr>
        <a:xfrm>
          <a:off x="0" y="0"/>
          <a:ext cx="0" cy="0"/>
          <a:chOff x="0" y="0"/>
          <a:chExt cx="0" cy="0"/>
        </a:xfrm>
      </p:grpSpPr>
      <p:sp>
        <p:nvSpPr>
          <p:cNvPr id="673" name="Google Shape;673;p9"/>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74" name="Google Shape;674;p9"/>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675" name="Google Shape;675;p9"/>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76" name="Google Shape;676;p9"/>
          <p:cNvGrpSpPr/>
          <p:nvPr/>
        </p:nvGrpSpPr>
        <p:grpSpPr>
          <a:xfrm>
            <a:off x="6231333" y="1276582"/>
            <a:ext cx="2026639" cy="813575"/>
            <a:chOff x="1899" y="899"/>
            <a:chExt cx="4165" cy="1672"/>
          </a:xfrm>
        </p:grpSpPr>
        <p:sp>
          <p:nvSpPr>
            <p:cNvPr id="677" name="Google Shape;677;p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 name="Google Shape;678;p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 name="Google Shape;679;p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 name="Google Shape;680;p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 name="Google Shape;681;p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 name="Google Shape;682;p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3" name="Google Shape;683;p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 name="Google Shape;684;p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 name="Google Shape;685;p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 name="Google Shape;686;p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 name="Google Shape;687;p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 name="Google Shape;688;p9"/>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 name="Google Shape;689;p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 name="Google Shape;690;p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 name="Google Shape;691;p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 name="Google Shape;692;p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 name="Google Shape;693;p9"/>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4" name="Google Shape;694;p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 name="Google Shape;695;p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 name="Google Shape;696;p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 name="Google Shape;697;p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 name="Google Shape;698;p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 name="Google Shape;699;p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 name="Google Shape;700;p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 name="Google Shape;701;p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 name="Google Shape;702;p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 name="Google Shape;703;p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 name="Google Shape;704;p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5" name="Google Shape;705;p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 name="Google Shape;706;p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 name="Google Shape;707;p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 name="Google Shape;708;p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 name="Google Shape;709;p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 name="Google Shape;710;p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 name="Google Shape;711;p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 name="Google Shape;712;p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 name="Google Shape;713;p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 name="Google Shape;714;p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 name="Google Shape;715;p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 name="Google Shape;716;p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 name="Google Shape;717;p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 name="Google Shape;718;p9"/>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 name="Google Shape;719;p9"/>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 name="Google Shape;720;p9"/>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 name="Google Shape;721;p9"/>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 name="Google Shape;722;p9"/>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 name="Google Shape;723;p9"/>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 name="Google Shape;724;p9"/>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 name="Google Shape;725;p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 name="Google Shape;726;p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 name="Google Shape;727;p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8" name="Google Shape;728;p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 name="Google Shape;729;p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 name="Google Shape;730;p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 name="Google Shape;731;p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 name="Google Shape;732;p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 name="Google Shape;733;p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 name="Google Shape;734;p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 name="Google Shape;735;p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 name="Google Shape;736;p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 name="Google Shape;737;p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 name="Google Shape;738;p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 name="Google Shape;739;p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 name="Google Shape;740;p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 name="Google Shape;741;p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 name="Google Shape;742;p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 name="Google Shape;743;p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 name="Google Shape;744;p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 name="Google Shape;745;p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 name="Google Shape;746;p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 name="Google Shape;747;p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 name="Google Shape;748;p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 name="Google Shape;749;p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0" name="Google Shape;750;p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1" name="Google Shape;751;p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 name="Google Shape;752;p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 name="Google Shape;753;p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 name="Google Shape;754;p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 name="Google Shape;755;p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 name="Google Shape;756;p9"/>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 name="Google Shape;757;p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 name="Google Shape;758;p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 name="Google Shape;759;p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 name="Google Shape;760;p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 name="Google Shape;761;p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2" name="Google Shape;762;p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3" name="Google Shape;763;p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4" name="Google Shape;764;p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5" name="Google Shape;765;p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6" name="Google Shape;766;p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7" name="Google Shape;767;p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8" name="Google Shape;768;p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9" name="Google Shape;769;p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70" name="Google Shape;770;p9"/>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771" name="Google Shape;771;p9"/>
          <p:cNvSpPr txBox="1"/>
          <p:nvPr>
            <p:ph type="title"/>
          </p:nvPr>
        </p:nvSpPr>
        <p:spPr>
          <a:xfrm>
            <a:off x="6231333" y="2456476"/>
            <a:ext cx="4624582" cy="1346764"/>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72" name="Google Shape;772;p9"/>
          <p:cNvSpPr txBox="1"/>
          <p:nvPr>
            <p:ph idx="1" type="body"/>
          </p:nvPr>
        </p:nvSpPr>
        <p:spPr>
          <a:xfrm>
            <a:off x="6231333" y="4092463"/>
            <a:ext cx="4624582" cy="877776"/>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773" name="Google Shape;773;p9"/>
          <p:cNvGrpSpPr/>
          <p:nvPr/>
        </p:nvGrpSpPr>
        <p:grpSpPr>
          <a:xfrm>
            <a:off x="-1932891" y="195833"/>
            <a:ext cx="1368152" cy="2725764"/>
            <a:chOff x="-1555624" y="1196393"/>
            <a:chExt cx="1368152" cy="2725764"/>
          </a:xfrm>
        </p:grpSpPr>
        <p:grpSp>
          <p:nvGrpSpPr>
            <p:cNvPr id="774" name="Google Shape;774;p9"/>
            <p:cNvGrpSpPr/>
            <p:nvPr/>
          </p:nvGrpSpPr>
          <p:grpSpPr>
            <a:xfrm>
              <a:off x="-1555624" y="1488707"/>
              <a:ext cx="1368152" cy="2433450"/>
              <a:chOff x="-1836712" y="3275837"/>
              <a:chExt cx="1368152" cy="2433450"/>
            </a:xfrm>
          </p:grpSpPr>
          <p:sp>
            <p:nvSpPr>
              <p:cNvPr id="775" name="Google Shape;775;p9"/>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776" name="Google Shape;776;p9"/>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777" name="Google Shape;777;p9"/>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778" name="Google Shape;778;p9"/>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779" name="Google Shape;779;p9"/>
          <p:cNvSpPr/>
          <p:nvPr/>
        </p:nvSpPr>
        <p:spPr>
          <a:xfrm>
            <a:off x="19653" y="1204484"/>
            <a:ext cx="6588734" cy="5653516"/>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780" name="Shape 780"/>
        <p:cNvGrpSpPr/>
        <p:nvPr/>
      </p:nvGrpSpPr>
      <p:grpSpPr>
        <a:xfrm>
          <a:off x="0" y="0"/>
          <a:ext cx="0" cy="0"/>
          <a:chOff x="0" y="0"/>
          <a:chExt cx="0" cy="0"/>
        </a:xfrm>
      </p:grpSpPr>
      <p:sp>
        <p:nvSpPr>
          <p:cNvPr id="781" name="Google Shape;781;p10"/>
          <p:cNvSpPr txBox="1"/>
          <p:nvPr>
            <p:ph type="title"/>
          </p:nvPr>
        </p:nvSpPr>
        <p:spPr>
          <a:xfrm>
            <a:off x="6456039"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82" name="Google Shape;782;p10"/>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83" name="Google Shape;783;p10"/>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784" name="Google Shape;784;p10"/>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785" name="Google Shape;785;p10"/>
          <p:cNvSpPr/>
          <p:nvPr>
            <p:ph idx="2" type="pic"/>
          </p:nvPr>
        </p:nvSpPr>
        <p:spPr>
          <a:xfrm>
            <a:off x="-9526" y="0"/>
            <a:ext cx="6105552"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786" name="Google Shape;786;p10"/>
          <p:cNvSpPr txBox="1"/>
          <p:nvPr>
            <p:ph idx="1" type="body"/>
          </p:nvPr>
        </p:nvSpPr>
        <p:spPr>
          <a:xfrm>
            <a:off x="6455234" y="2263939"/>
            <a:ext cx="4471468" cy="3698779"/>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787" name="Google Shape;787;p10"/>
          <p:cNvGrpSpPr/>
          <p:nvPr/>
        </p:nvGrpSpPr>
        <p:grpSpPr>
          <a:xfrm>
            <a:off x="-2040904" y="3988723"/>
            <a:ext cx="1872208" cy="2902681"/>
            <a:chOff x="6195941" y="562596"/>
            <a:chExt cx="1872208" cy="2902681"/>
          </a:xfrm>
        </p:grpSpPr>
        <p:grpSp>
          <p:nvGrpSpPr>
            <p:cNvPr id="788" name="Google Shape;788;p10"/>
            <p:cNvGrpSpPr/>
            <p:nvPr/>
          </p:nvGrpSpPr>
          <p:grpSpPr>
            <a:xfrm>
              <a:off x="6195941" y="832626"/>
              <a:ext cx="1872208" cy="2632651"/>
              <a:chOff x="-1872716" y="660661"/>
              <a:chExt cx="1872208" cy="1974490"/>
            </a:xfrm>
          </p:grpSpPr>
          <p:sp>
            <p:nvSpPr>
              <p:cNvPr id="789" name="Google Shape;789;p10"/>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90" name="Google Shape;790;p10"/>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791" name="Google Shape;791;p10"/>
            <p:cNvGrpSpPr/>
            <p:nvPr/>
          </p:nvGrpSpPr>
          <p:grpSpPr>
            <a:xfrm>
              <a:off x="6303954" y="562596"/>
              <a:ext cx="540060" cy="540060"/>
              <a:chOff x="6303954" y="562596"/>
              <a:chExt cx="540060" cy="540060"/>
            </a:xfrm>
          </p:grpSpPr>
          <p:sp>
            <p:nvSpPr>
              <p:cNvPr id="792" name="Google Shape;792;p10"/>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93" name="Google Shape;793;p10"/>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794" name="Google Shape;794;p10"/>
          <p:cNvGrpSpPr/>
          <p:nvPr/>
        </p:nvGrpSpPr>
        <p:grpSpPr>
          <a:xfrm>
            <a:off x="-1932891" y="195833"/>
            <a:ext cx="1368152" cy="2725764"/>
            <a:chOff x="-1555624" y="1196393"/>
            <a:chExt cx="1368152" cy="2725764"/>
          </a:xfrm>
        </p:grpSpPr>
        <p:grpSp>
          <p:nvGrpSpPr>
            <p:cNvPr id="795" name="Google Shape;795;p10"/>
            <p:cNvGrpSpPr/>
            <p:nvPr/>
          </p:nvGrpSpPr>
          <p:grpSpPr>
            <a:xfrm>
              <a:off x="-1555624" y="1488707"/>
              <a:ext cx="1368152" cy="2433450"/>
              <a:chOff x="-1836712" y="3275837"/>
              <a:chExt cx="1368152" cy="2433450"/>
            </a:xfrm>
          </p:grpSpPr>
          <p:sp>
            <p:nvSpPr>
              <p:cNvPr id="796" name="Google Shape;796;p10"/>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797" name="Google Shape;797;p10"/>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798" name="Google Shape;798;p10"/>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799" name="Google Shape;799;p10"/>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800" name="Google Shape;800;p10"/>
          <p:cNvSpPr/>
          <p:nvPr/>
        </p:nvSpPr>
        <p:spPr>
          <a:xfrm>
            <a:off x="6170723" y="2356638"/>
            <a:ext cx="5827212" cy="4080744"/>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801" name="Google Shape;801;p10"/>
          <p:cNvGrpSpPr/>
          <p:nvPr/>
        </p:nvGrpSpPr>
        <p:grpSpPr>
          <a:xfrm>
            <a:off x="10553375" y="296652"/>
            <a:ext cx="1195327" cy="479853"/>
            <a:chOff x="1899" y="899"/>
            <a:chExt cx="4165" cy="1672"/>
          </a:xfrm>
        </p:grpSpPr>
        <p:sp>
          <p:nvSpPr>
            <p:cNvPr id="802" name="Google Shape;802;p1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3" name="Google Shape;803;p1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4" name="Google Shape;804;p1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5" name="Google Shape;805;p1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6" name="Google Shape;806;p1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7" name="Google Shape;807;p1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8" name="Google Shape;808;p1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09" name="Google Shape;809;p1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0" name="Google Shape;810;p1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1" name="Google Shape;811;p1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2" name="Google Shape;812;p1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3" name="Google Shape;813;p10"/>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4" name="Google Shape;814;p1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5" name="Google Shape;815;p1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6" name="Google Shape;816;p1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7" name="Google Shape;817;p1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8" name="Google Shape;818;p10"/>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19" name="Google Shape;819;p1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0" name="Google Shape;820;p1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1" name="Google Shape;821;p1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2" name="Google Shape;822;p1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3" name="Google Shape;823;p1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4" name="Google Shape;824;p1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5" name="Google Shape;825;p1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6" name="Google Shape;826;p1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7" name="Google Shape;827;p1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8" name="Google Shape;828;p1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29" name="Google Shape;829;p1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0" name="Google Shape;830;p1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1" name="Google Shape;831;p1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2" name="Google Shape;832;p1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3" name="Google Shape;833;p1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4" name="Google Shape;834;p1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5" name="Google Shape;835;p1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6" name="Google Shape;836;p1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7" name="Google Shape;837;p1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8" name="Google Shape;838;p1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39" name="Google Shape;839;p1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0" name="Google Shape;840;p1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1" name="Google Shape;841;p1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2" name="Google Shape;842;p1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3" name="Google Shape;843;p10"/>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4" name="Google Shape;844;p10"/>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5" name="Google Shape;845;p10"/>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6" name="Google Shape;846;p10"/>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7" name="Google Shape;847;p10"/>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8" name="Google Shape;848;p10"/>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49" name="Google Shape;849;p10"/>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0" name="Google Shape;850;p1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1" name="Google Shape;851;p1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2" name="Google Shape;852;p1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3" name="Google Shape;853;p1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4" name="Google Shape;854;p1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5" name="Google Shape;855;p1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6" name="Google Shape;856;p1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7" name="Google Shape;857;p1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8" name="Google Shape;858;p1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59" name="Google Shape;859;p1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0" name="Google Shape;860;p1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1" name="Google Shape;861;p1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2" name="Google Shape;862;p1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3" name="Google Shape;863;p1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4" name="Google Shape;864;p1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5" name="Google Shape;865;p1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6" name="Google Shape;866;p1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7" name="Google Shape;867;p1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8" name="Google Shape;868;p1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69" name="Google Shape;869;p1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0" name="Google Shape;870;p1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1" name="Google Shape;871;p1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2" name="Google Shape;872;p1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3" name="Google Shape;873;p1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4" name="Google Shape;874;p1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5" name="Google Shape;875;p1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6" name="Google Shape;876;p1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7" name="Google Shape;877;p1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8" name="Google Shape;878;p1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79" name="Google Shape;879;p1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0" name="Google Shape;880;p1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1" name="Google Shape;881;p10"/>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2" name="Google Shape;882;p1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3" name="Google Shape;883;p1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4" name="Google Shape;884;p1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5" name="Google Shape;885;p1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6" name="Google Shape;886;p1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7" name="Google Shape;887;p1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8" name="Google Shape;888;p1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89" name="Google Shape;889;p1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0" name="Google Shape;890;p1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1" name="Google Shape;891;p1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2" name="Google Shape;892;p1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3" name="Google Shape;893;p1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4" name="Google Shape;894;p1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895" name="Google Shape;895;p10"/>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896" name="Shape 896"/>
        <p:cNvGrpSpPr/>
        <p:nvPr/>
      </p:nvGrpSpPr>
      <p:grpSpPr>
        <a:xfrm>
          <a:off x="0" y="0"/>
          <a:ext cx="0" cy="0"/>
          <a:chOff x="0" y="0"/>
          <a:chExt cx="0" cy="0"/>
        </a:xfrm>
      </p:grpSpPr>
      <p:sp>
        <p:nvSpPr>
          <p:cNvPr id="897" name="Google Shape;897;p11"/>
          <p:cNvSpPr/>
          <p:nvPr/>
        </p:nvSpPr>
        <p:spPr>
          <a:xfrm>
            <a:off x="-1484219" y="417687"/>
            <a:ext cx="9820275" cy="687705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898" name="Google Shape;898;p1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899" name="Google Shape;899;p1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900" name="Google Shape;900;p1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901" name="Google Shape;901;p11"/>
          <p:cNvSpPr txBox="1"/>
          <p:nvPr>
            <p:ph idx="1" type="body"/>
          </p:nvPr>
        </p:nvSpPr>
        <p:spPr>
          <a:xfrm>
            <a:off x="895571" y="3988722"/>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902" name="Google Shape;902;p11"/>
          <p:cNvGrpSpPr/>
          <p:nvPr/>
        </p:nvGrpSpPr>
        <p:grpSpPr>
          <a:xfrm>
            <a:off x="10553375" y="296652"/>
            <a:ext cx="1195327" cy="479853"/>
            <a:chOff x="1899" y="899"/>
            <a:chExt cx="4165" cy="1672"/>
          </a:xfrm>
        </p:grpSpPr>
        <p:sp>
          <p:nvSpPr>
            <p:cNvPr id="903" name="Google Shape;903;p1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4" name="Google Shape;904;p1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5" name="Google Shape;905;p1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6" name="Google Shape;906;p1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7" name="Google Shape;907;p1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8" name="Google Shape;908;p1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09" name="Google Shape;909;p1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0" name="Google Shape;910;p1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1" name="Google Shape;911;p1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2" name="Google Shape;912;p1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3" name="Google Shape;913;p1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4" name="Google Shape;914;p11"/>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5" name="Google Shape;915;p1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6" name="Google Shape;916;p1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7" name="Google Shape;917;p1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8" name="Google Shape;918;p1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19" name="Google Shape;919;p11"/>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0" name="Google Shape;920;p1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1" name="Google Shape;921;p1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2" name="Google Shape;922;p1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3" name="Google Shape;923;p1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4" name="Google Shape;924;p1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5" name="Google Shape;925;p1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6" name="Google Shape;926;p1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7" name="Google Shape;927;p1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8" name="Google Shape;928;p1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29" name="Google Shape;929;p1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0" name="Google Shape;930;p1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1" name="Google Shape;931;p1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2" name="Google Shape;932;p1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3" name="Google Shape;933;p1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4" name="Google Shape;934;p1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5" name="Google Shape;935;p1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6" name="Google Shape;936;p1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7" name="Google Shape;937;p1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8" name="Google Shape;938;p1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39" name="Google Shape;939;p1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0" name="Google Shape;940;p1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1" name="Google Shape;941;p1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2" name="Google Shape;942;p1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3" name="Google Shape;943;p1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4" name="Google Shape;944;p11"/>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5" name="Google Shape;945;p11"/>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6" name="Google Shape;946;p11"/>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7" name="Google Shape;947;p11"/>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8" name="Google Shape;948;p11"/>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49" name="Google Shape;949;p11"/>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0" name="Google Shape;950;p11"/>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1" name="Google Shape;951;p1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2" name="Google Shape;952;p1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3" name="Google Shape;953;p1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4" name="Google Shape;954;p1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5" name="Google Shape;955;p1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6" name="Google Shape;956;p1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7" name="Google Shape;957;p1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8" name="Google Shape;958;p1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59" name="Google Shape;959;p1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0" name="Google Shape;960;p1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1" name="Google Shape;961;p1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2" name="Google Shape;962;p1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3" name="Google Shape;963;p1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4" name="Google Shape;964;p1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5" name="Google Shape;965;p1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6" name="Google Shape;966;p1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7" name="Google Shape;967;p1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8" name="Google Shape;968;p1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69" name="Google Shape;969;p1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0" name="Google Shape;970;p1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1" name="Google Shape;971;p1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2" name="Google Shape;972;p1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3" name="Google Shape;973;p1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4" name="Google Shape;974;p1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5" name="Google Shape;975;p1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6" name="Google Shape;976;p1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7" name="Google Shape;977;p1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8" name="Google Shape;978;p1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79" name="Google Shape;979;p1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0" name="Google Shape;980;p1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1" name="Google Shape;981;p1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2" name="Google Shape;982;p11"/>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3" name="Google Shape;983;p1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4" name="Google Shape;984;p1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5" name="Google Shape;985;p1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6" name="Google Shape;986;p1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7" name="Google Shape;987;p1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8" name="Google Shape;988;p1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89" name="Google Shape;989;p1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0" name="Google Shape;990;p1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1" name="Google Shape;991;p1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2" name="Google Shape;992;p1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3" name="Google Shape;993;p1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4" name="Google Shape;994;p1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995" name="Google Shape;995;p1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996" name="Google Shape;996;p11"/>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997" name="Google Shape;997;p11"/>
          <p:cNvSpPr txBox="1"/>
          <p:nvPr>
            <p:ph type="title"/>
          </p:nvPr>
        </p:nvSpPr>
        <p:spPr>
          <a:xfrm>
            <a:off x="895571" y="855051"/>
            <a:ext cx="9658665" cy="1255705"/>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998" name="Google Shape;998;p11"/>
          <p:cNvGrpSpPr/>
          <p:nvPr/>
        </p:nvGrpSpPr>
        <p:grpSpPr>
          <a:xfrm>
            <a:off x="-2040904" y="3988723"/>
            <a:ext cx="1872208" cy="2902681"/>
            <a:chOff x="6195941" y="562596"/>
            <a:chExt cx="1872208" cy="2902681"/>
          </a:xfrm>
        </p:grpSpPr>
        <p:grpSp>
          <p:nvGrpSpPr>
            <p:cNvPr id="999" name="Google Shape;999;p11"/>
            <p:cNvGrpSpPr/>
            <p:nvPr/>
          </p:nvGrpSpPr>
          <p:grpSpPr>
            <a:xfrm>
              <a:off x="6195941" y="832626"/>
              <a:ext cx="1872208" cy="2632651"/>
              <a:chOff x="-1872716" y="660661"/>
              <a:chExt cx="1872208" cy="1974490"/>
            </a:xfrm>
          </p:grpSpPr>
          <p:sp>
            <p:nvSpPr>
              <p:cNvPr id="1000" name="Google Shape;1000;p11"/>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001" name="Google Shape;1001;p11"/>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002" name="Google Shape;1002;p11"/>
            <p:cNvGrpSpPr/>
            <p:nvPr/>
          </p:nvGrpSpPr>
          <p:grpSpPr>
            <a:xfrm>
              <a:off x="6303954" y="562596"/>
              <a:ext cx="540060" cy="540060"/>
              <a:chOff x="6303954" y="562596"/>
              <a:chExt cx="540060" cy="540060"/>
            </a:xfrm>
          </p:grpSpPr>
          <p:sp>
            <p:nvSpPr>
              <p:cNvPr id="1003" name="Google Shape;1003;p11"/>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004" name="Google Shape;1004;p11"/>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005" name="Google Shape;1005;p11"/>
          <p:cNvSpPr txBox="1"/>
          <p:nvPr>
            <p:ph idx="2" type="body"/>
          </p:nvPr>
        </p:nvSpPr>
        <p:spPr>
          <a:xfrm>
            <a:off x="3593810" y="3990379"/>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006" name="Google Shape;1006;p11"/>
          <p:cNvSpPr txBox="1"/>
          <p:nvPr>
            <p:ph idx="3" type="body"/>
          </p:nvPr>
        </p:nvSpPr>
        <p:spPr>
          <a:xfrm>
            <a:off x="6292049" y="3992036"/>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007" name="Google Shape;1007;p11"/>
          <p:cNvSpPr txBox="1"/>
          <p:nvPr>
            <p:ph idx="4" type="body"/>
          </p:nvPr>
        </p:nvSpPr>
        <p:spPr>
          <a:xfrm>
            <a:off x="8990289" y="3993693"/>
            <a:ext cx="2283713" cy="1594593"/>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008" name="Google Shape;1008;p11"/>
          <p:cNvGrpSpPr/>
          <p:nvPr/>
        </p:nvGrpSpPr>
        <p:grpSpPr>
          <a:xfrm>
            <a:off x="-1932891" y="195833"/>
            <a:ext cx="1368152" cy="2725764"/>
            <a:chOff x="-1555624" y="1196393"/>
            <a:chExt cx="1368152" cy="2725764"/>
          </a:xfrm>
        </p:grpSpPr>
        <p:grpSp>
          <p:nvGrpSpPr>
            <p:cNvPr id="1009" name="Google Shape;1009;p11"/>
            <p:cNvGrpSpPr/>
            <p:nvPr/>
          </p:nvGrpSpPr>
          <p:grpSpPr>
            <a:xfrm>
              <a:off x="-1555624" y="1488707"/>
              <a:ext cx="1368152" cy="2433450"/>
              <a:chOff x="-1836712" y="3275837"/>
              <a:chExt cx="1368152" cy="2433450"/>
            </a:xfrm>
          </p:grpSpPr>
          <p:sp>
            <p:nvSpPr>
              <p:cNvPr id="1010" name="Google Shape;1010;p11"/>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1011" name="Google Shape;1011;p11"/>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1012" name="Google Shape;1012;p11"/>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1013" name="Google Shape;1013;p11"/>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1014" name="Shape 1014"/>
        <p:cNvGrpSpPr/>
        <p:nvPr/>
      </p:nvGrpSpPr>
      <p:grpSpPr>
        <a:xfrm>
          <a:off x="0" y="0"/>
          <a:ext cx="0" cy="0"/>
          <a:chOff x="0" y="0"/>
          <a:chExt cx="0" cy="0"/>
        </a:xfrm>
      </p:grpSpPr>
      <p:sp>
        <p:nvSpPr>
          <p:cNvPr id="1015" name="Google Shape;1015;p12"/>
          <p:cNvSpPr/>
          <p:nvPr/>
        </p:nvSpPr>
        <p:spPr>
          <a:xfrm>
            <a:off x="0" y="0"/>
            <a:ext cx="12192000" cy="6858000"/>
          </a:xfrm>
          <a:prstGeom prst="rect">
            <a:avLst/>
          </a:prstGeom>
          <a:solidFill>
            <a:srgbClr val="000000">
              <a:alpha val="68235"/>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016" name="Google Shape;1016;p12"/>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7" name="Google Shape;1017;p12"/>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8" name="Google Shape;1018;p12"/>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019" name="Google Shape;1019;p1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020" name="Google Shape;1020;p12"/>
          <p:cNvSpPr txBox="1"/>
          <p:nvPr>
            <p:ph idx="1" type="body"/>
          </p:nvPr>
        </p:nvSpPr>
        <p:spPr>
          <a:xfrm>
            <a:off x="514800" y="2263939"/>
            <a:ext cx="4471468"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021" name="Google Shape;1021;p12"/>
          <p:cNvGrpSpPr/>
          <p:nvPr/>
        </p:nvGrpSpPr>
        <p:grpSpPr>
          <a:xfrm>
            <a:off x="-2040904" y="3988723"/>
            <a:ext cx="1872208" cy="2902681"/>
            <a:chOff x="6195941" y="562596"/>
            <a:chExt cx="1872208" cy="2902681"/>
          </a:xfrm>
        </p:grpSpPr>
        <p:grpSp>
          <p:nvGrpSpPr>
            <p:cNvPr id="1022" name="Google Shape;1022;p12"/>
            <p:cNvGrpSpPr/>
            <p:nvPr/>
          </p:nvGrpSpPr>
          <p:grpSpPr>
            <a:xfrm>
              <a:off x="6195941" y="832626"/>
              <a:ext cx="1872208" cy="2632651"/>
              <a:chOff x="-1872716" y="660661"/>
              <a:chExt cx="1872208" cy="1974490"/>
            </a:xfrm>
          </p:grpSpPr>
          <p:sp>
            <p:nvSpPr>
              <p:cNvPr id="1023" name="Google Shape;1023;p12"/>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024" name="Google Shape;1024;p1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1025" name="Google Shape;1025;p12"/>
            <p:cNvGrpSpPr/>
            <p:nvPr/>
          </p:nvGrpSpPr>
          <p:grpSpPr>
            <a:xfrm>
              <a:off x="6303954" y="562596"/>
              <a:ext cx="540060" cy="540060"/>
              <a:chOff x="6303954" y="562596"/>
              <a:chExt cx="540060" cy="540060"/>
            </a:xfrm>
          </p:grpSpPr>
          <p:sp>
            <p:nvSpPr>
              <p:cNvPr id="1026" name="Google Shape;1026;p12"/>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027" name="Google Shape;1027;p1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1028" name="Google Shape;1028;p12"/>
          <p:cNvSpPr/>
          <p:nvPr/>
        </p:nvSpPr>
        <p:spPr>
          <a:xfrm>
            <a:off x="-3680045" y="312461"/>
            <a:ext cx="8746251" cy="612492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029" name="Google Shape;1029;p12"/>
          <p:cNvGrpSpPr/>
          <p:nvPr/>
        </p:nvGrpSpPr>
        <p:grpSpPr>
          <a:xfrm>
            <a:off x="10553375" y="296652"/>
            <a:ext cx="1195327" cy="479853"/>
            <a:chOff x="1899" y="899"/>
            <a:chExt cx="4165" cy="1672"/>
          </a:xfrm>
        </p:grpSpPr>
        <p:sp>
          <p:nvSpPr>
            <p:cNvPr id="1030" name="Google Shape;1030;p1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1" name="Google Shape;1031;p1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2" name="Google Shape;1032;p1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3" name="Google Shape;1033;p1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4" name="Google Shape;1034;p1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5" name="Google Shape;1035;p1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6" name="Google Shape;1036;p1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7" name="Google Shape;1037;p1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8" name="Google Shape;1038;p1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39" name="Google Shape;1039;p1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0" name="Google Shape;1040;p1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1" name="Google Shape;1041;p12"/>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2" name="Google Shape;1042;p1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3" name="Google Shape;1043;p1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4" name="Google Shape;1044;p1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5" name="Google Shape;1045;p1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6" name="Google Shape;1046;p12"/>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7" name="Google Shape;1047;p1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8" name="Google Shape;1048;p1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49" name="Google Shape;1049;p1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0" name="Google Shape;1050;p1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1" name="Google Shape;1051;p1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2" name="Google Shape;1052;p1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3" name="Google Shape;1053;p1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4" name="Google Shape;1054;p1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5" name="Google Shape;1055;p1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6" name="Google Shape;1056;p1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7" name="Google Shape;1057;p1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8" name="Google Shape;1058;p1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59" name="Google Shape;1059;p1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0" name="Google Shape;1060;p1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1" name="Google Shape;1061;p1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2" name="Google Shape;1062;p1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3" name="Google Shape;1063;p1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4" name="Google Shape;1064;p1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5" name="Google Shape;1065;p1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6" name="Google Shape;1066;p1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7" name="Google Shape;1067;p1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8" name="Google Shape;1068;p1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69" name="Google Shape;1069;p1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0" name="Google Shape;1070;p1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1" name="Google Shape;1071;p1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2" name="Google Shape;1072;p1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3" name="Google Shape;1073;p1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4" name="Google Shape;1074;p1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5" name="Google Shape;1075;p1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6" name="Google Shape;1076;p1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7" name="Google Shape;1077;p1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8" name="Google Shape;1078;p1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79" name="Google Shape;1079;p1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0" name="Google Shape;1080;p1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1" name="Google Shape;1081;p1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2" name="Google Shape;1082;p1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3" name="Google Shape;1083;p1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4" name="Google Shape;1084;p1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5" name="Google Shape;1085;p1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6" name="Google Shape;1086;p1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7" name="Google Shape;1087;p1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8" name="Google Shape;1088;p1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89" name="Google Shape;1089;p1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0" name="Google Shape;1090;p1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1" name="Google Shape;1091;p1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2" name="Google Shape;1092;p1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3" name="Google Shape;1093;p1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4" name="Google Shape;1094;p1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5" name="Google Shape;1095;p1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6" name="Google Shape;1096;p1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7" name="Google Shape;1097;p1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8" name="Google Shape;1098;p1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099" name="Google Shape;1099;p1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0" name="Google Shape;1100;p1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1" name="Google Shape;1101;p1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2" name="Google Shape;1102;p1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3" name="Google Shape;1103;p1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4" name="Google Shape;1104;p1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5" name="Google Shape;1105;p1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6" name="Google Shape;1106;p1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7" name="Google Shape;1107;p1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8" name="Google Shape;1108;p1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09" name="Google Shape;1109;p12"/>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0" name="Google Shape;1110;p1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1" name="Google Shape;1111;p1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2" name="Google Shape;1112;p1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3" name="Google Shape;1113;p1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4" name="Google Shape;1114;p1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5" name="Google Shape;1115;p1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6" name="Google Shape;1116;p1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7" name="Google Shape;1117;p1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8" name="Google Shape;1118;p1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19" name="Google Shape;1119;p1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0" name="Google Shape;1120;p1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1" name="Google Shape;1121;p1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22" name="Google Shape;1122;p1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123" name="Google Shape;1123;p12"/>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124" name="Google Shape;1124;p12"/>
          <p:cNvSpPr txBox="1"/>
          <p:nvPr>
            <p:ph idx="2" type="body"/>
          </p:nvPr>
        </p:nvSpPr>
        <p:spPr>
          <a:xfrm>
            <a:off x="5522201" y="2263939"/>
            <a:ext cx="4471468"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125" name="Google Shape;1125;p12"/>
          <p:cNvGrpSpPr/>
          <p:nvPr/>
        </p:nvGrpSpPr>
        <p:grpSpPr>
          <a:xfrm>
            <a:off x="-2040904" y="871532"/>
            <a:ext cx="1368152" cy="2264265"/>
            <a:chOff x="-1836712" y="2937191"/>
            <a:chExt cx="1368152" cy="2264265"/>
          </a:xfrm>
        </p:grpSpPr>
        <p:pic>
          <p:nvPicPr>
            <p:cNvPr descr="icon_camera_circle.png" id="1126" name="Google Shape;1126;p1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127" name="Google Shape;1127;p12"/>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128" name="Google Shape;1128;p1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1129" name="Shape 1129"/>
        <p:cNvGrpSpPr/>
        <p:nvPr/>
      </p:nvGrpSpPr>
      <p:grpSpPr>
        <a:xfrm>
          <a:off x="0" y="0"/>
          <a:ext cx="0" cy="0"/>
          <a:chOff x="0" y="0"/>
          <a:chExt cx="0" cy="0"/>
        </a:xfrm>
      </p:grpSpPr>
      <p:sp>
        <p:nvSpPr>
          <p:cNvPr id="1130" name="Google Shape;1130;p13"/>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131" name="Google Shape;1131;p13"/>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132" name="Google Shape;1132;p1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133" name="Google Shape;1133;p1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134" name="Google Shape;1134;p13"/>
          <p:cNvGrpSpPr/>
          <p:nvPr/>
        </p:nvGrpSpPr>
        <p:grpSpPr>
          <a:xfrm>
            <a:off x="10553375" y="296652"/>
            <a:ext cx="1195327" cy="479853"/>
            <a:chOff x="1899" y="899"/>
            <a:chExt cx="4165" cy="1672"/>
          </a:xfrm>
        </p:grpSpPr>
        <p:sp>
          <p:nvSpPr>
            <p:cNvPr id="1135" name="Google Shape;1135;p1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6" name="Google Shape;1136;p1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7" name="Google Shape;1137;p1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8" name="Google Shape;1138;p1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39" name="Google Shape;1139;p1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0" name="Google Shape;1140;p1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1" name="Google Shape;1141;p1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2" name="Google Shape;1142;p1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3" name="Google Shape;1143;p1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4" name="Google Shape;1144;p1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5" name="Google Shape;1145;p1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6" name="Google Shape;1146;p13"/>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7" name="Google Shape;1147;p1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8" name="Google Shape;1148;p1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49" name="Google Shape;1149;p1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0" name="Google Shape;1150;p1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1" name="Google Shape;1151;p13"/>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2" name="Google Shape;1152;p1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3" name="Google Shape;1153;p1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4" name="Google Shape;1154;p1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5" name="Google Shape;1155;p1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6" name="Google Shape;1156;p1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7" name="Google Shape;1157;p1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8" name="Google Shape;1158;p1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59" name="Google Shape;1159;p1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0" name="Google Shape;1160;p1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1" name="Google Shape;1161;p1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2" name="Google Shape;1162;p1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3" name="Google Shape;1163;p1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4" name="Google Shape;1164;p1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5" name="Google Shape;1165;p1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6" name="Google Shape;1166;p1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7" name="Google Shape;1167;p1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8" name="Google Shape;1168;p1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69" name="Google Shape;1169;p1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0" name="Google Shape;1170;p1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1" name="Google Shape;1171;p1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2" name="Google Shape;1172;p1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3" name="Google Shape;1173;p1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4" name="Google Shape;1174;p1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5" name="Google Shape;1175;p1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6" name="Google Shape;1176;p1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7" name="Google Shape;1177;p1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8" name="Google Shape;1178;p1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79" name="Google Shape;1179;p1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0" name="Google Shape;1180;p1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1" name="Google Shape;1181;p1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2" name="Google Shape;1182;p1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3" name="Google Shape;1183;p1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4" name="Google Shape;1184;p1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5" name="Google Shape;1185;p1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6" name="Google Shape;1186;p1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7" name="Google Shape;1187;p1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8" name="Google Shape;1188;p1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89" name="Google Shape;1189;p1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0" name="Google Shape;1190;p1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1" name="Google Shape;1191;p1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2" name="Google Shape;1192;p1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3" name="Google Shape;1193;p1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4" name="Google Shape;1194;p1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5" name="Google Shape;1195;p1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6" name="Google Shape;1196;p1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7" name="Google Shape;1197;p1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8" name="Google Shape;1198;p1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199" name="Google Shape;1199;p1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0" name="Google Shape;1200;p1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1" name="Google Shape;1201;p1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2" name="Google Shape;1202;p1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3" name="Google Shape;1203;p1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4" name="Google Shape;1204;p1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5" name="Google Shape;1205;p1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6" name="Google Shape;1206;p1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7" name="Google Shape;1207;p1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8" name="Google Shape;1208;p1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09" name="Google Shape;1209;p1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0" name="Google Shape;1210;p1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1" name="Google Shape;1211;p1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2" name="Google Shape;1212;p1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3" name="Google Shape;1213;p1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4" name="Google Shape;1214;p13"/>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5" name="Google Shape;1215;p1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6" name="Google Shape;1216;p1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7" name="Google Shape;1217;p1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8" name="Google Shape;1218;p1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19" name="Google Shape;1219;p1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0" name="Google Shape;1220;p1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1" name="Google Shape;1221;p1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2" name="Google Shape;1222;p1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3" name="Google Shape;1223;p1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4" name="Google Shape;1224;p1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5" name="Google Shape;1225;p1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6" name="Google Shape;1226;p1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27" name="Google Shape;1227;p1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228" name="Google Shape;1228;p13"/>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1229" name="Google Shape;1229;p13"/>
          <p:cNvGrpSpPr/>
          <p:nvPr/>
        </p:nvGrpSpPr>
        <p:grpSpPr>
          <a:xfrm>
            <a:off x="-2040904" y="3988723"/>
            <a:ext cx="1872208" cy="2902681"/>
            <a:chOff x="6195941" y="562596"/>
            <a:chExt cx="1872208" cy="2902681"/>
          </a:xfrm>
        </p:grpSpPr>
        <p:grpSp>
          <p:nvGrpSpPr>
            <p:cNvPr id="1230" name="Google Shape;1230;p13"/>
            <p:cNvGrpSpPr/>
            <p:nvPr/>
          </p:nvGrpSpPr>
          <p:grpSpPr>
            <a:xfrm>
              <a:off x="6195941" y="832626"/>
              <a:ext cx="1872208" cy="2632651"/>
              <a:chOff x="-1872716" y="660661"/>
              <a:chExt cx="1872208" cy="1974490"/>
            </a:xfrm>
          </p:grpSpPr>
          <p:sp>
            <p:nvSpPr>
              <p:cNvPr id="1231" name="Google Shape;1231;p1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232" name="Google Shape;1232;p13"/>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1233" name="Google Shape;1233;p13"/>
            <p:cNvGrpSpPr/>
            <p:nvPr/>
          </p:nvGrpSpPr>
          <p:grpSpPr>
            <a:xfrm>
              <a:off x="6303954" y="562596"/>
              <a:ext cx="540060" cy="540060"/>
              <a:chOff x="6303954" y="562596"/>
              <a:chExt cx="540060" cy="540060"/>
            </a:xfrm>
          </p:grpSpPr>
          <p:sp>
            <p:nvSpPr>
              <p:cNvPr id="1234" name="Google Shape;1234;p1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235" name="Google Shape;1235;p13"/>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1236" name="Google Shape;1236;p13"/>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37" name="Google Shape;1237;p13"/>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38" name="Google Shape;1238;p13"/>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39" name="Google Shape;1239;p1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0" name="Google Shape;1240;p13"/>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241" name="Google Shape;1241;p13"/>
          <p:cNvGrpSpPr/>
          <p:nvPr/>
        </p:nvGrpSpPr>
        <p:grpSpPr>
          <a:xfrm>
            <a:off x="-2040904" y="871532"/>
            <a:ext cx="1368152" cy="2264265"/>
            <a:chOff x="-1836712" y="2937191"/>
            <a:chExt cx="1368152" cy="2264265"/>
          </a:xfrm>
        </p:grpSpPr>
        <p:pic>
          <p:nvPicPr>
            <p:cNvPr descr="icon_camera_circle.png" id="1242" name="Google Shape;1242;p13"/>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243" name="Google Shape;1243;p13"/>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244" name="Google Shape;1244;p13"/>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1245" name="Shape 1245"/>
        <p:cNvGrpSpPr/>
        <p:nvPr/>
      </p:nvGrpSpPr>
      <p:grpSpPr>
        <a:xfrm>
          <a:off x="0" y="0"/>
          <a:ext cx="0" cy="0"/>
          <a:chOff x="0" y="0"/>
          <a:chExt cx="0" cy="0"/>
        </a:xfrm>
      </p:grpSpPr>
      <p:sp>
        <p:nvSpPr>
          <p:cNvPr id="1246" name="Google Shape;1246;p14"/>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247" name="Google Shape;1247;p14"/>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8" name="Google Shape;1248;p1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49" name="Google Shape;1249;p1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250" name="Google Shape;1250;p1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251" name="Google Shape;1251;p14"/>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252" name="Google Shape;1252;p14"/>
          <p:cNvGrpSpPr/>
          <p:nvPr/>
        </p:nvGrpSpPr>
        <p:grpSpPr>
          <a:xfrm>
            <a:off x="-2040904" y="3988723"/>
            <a:ext cx="1872208" cy="2902681"/>
            <a:chOff x="6195941" y="562596"/>
            <a:chExt cx="1872208" cy="2902681"/>
          </a:xfrm>
        </p:grpSpPr>
        <p:grpSp>
          <p:nvGrpSpPr>
            <p:cNvPr id="1253" name="Google Shape;1253;p14"/>
            <p:cNvGrpSpPr/>
            <p:nvPr/>
          </p:nvGrpSpPr>
          <p:grpSpPr>
            <a:xfrm>
              <a:off x="6195941" y="832626"/>
              <a:ext cx="1872208" cy="2632651"/>
              <a:chOff x="-1872716" y="660661"/>
              <a:chExt cx="1872208" cy="1974490"/>
            </a:xfrm>
          </p:grpSpPr>
          <p:sp>
            <p:nvSpPr>
              <p:cNvPr id="1254" name="Google Shape;1254;p1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255" name="Google Shape;1255;p1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256" name="Google Shape;1256;p14"/>
            <p:cNvGrpSpPr/>
            <p:nvPr/>
          </p:nvGrpSpPr>
          <p:grpSpPr>
            <a:xfrm>
              <a:off x="6303954" y="562596"/>
              <a:ext cx="540060" cy="540060"/>
              <a:chOff x="6303954" y="562596"/>
              <a:chExt cx="540060" cy="540060"/>
            </a:xfrm>
          </p:grpSpPr>
          <p:sp>
            <p:nvSpPr>
              <p:cNvPr id="1257" name="Google Shape;1257;p1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258" name="Google Shape;1258;p1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259" name="Google Shape;1259;p14"/>
          <p:cNvSpPr/>
          <p:nvPr/>
        </p:nvSpPr>
        <p:spPr>
          <a:xfrm>
            <a:off x="4632603" y="2060848"/>
            <a:ext cx="8856864"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260" name="Google Shape;1260;p14"/>
          <p:cNvGrpSpPr/>
          <p:nvPr/>
        </p:nvGrpSpPr>
        <p:grpSpPr>
          <a:xfrm>
            <a:off x="10555200" y="295200"/>
            <a:ext cx="1192705" cy="478800"/>
            <a:chOff x="1899" y="899"/>
            <a:chExt cx="4165" cy="1672"/>
          </a:xfrm>
        </p:grpSpPr>
        <p:sp>
          <p:nvSpPr>
            <p:cNvPr id="1261" name="Google Shape;1261;p1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2" name="Google Shape;1262;p1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3" name="Google Shape;1263;p1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4" name="Google Shape;1264;p1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5" name="Google Shape;1265;p1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6" name="Google Shape;1266;p1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7" name="Google Shape;1267;p1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8" name="Google Shape;1268;p1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69" name="Google Shape;1269;p1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0" name="Google Shape;1270;p1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1" name="Google Shape;1271;p1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2" name="Google Shape;1272;p14"/>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3" name="Google Shape;1273;p1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4" name="Google Shape;1274;p1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5" name="Google Shape;1275;p1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6" name="Google Shape;1276;p1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7" name="Google Shape;1277;p14"/>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8" name="Google Shape;1278;p1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79" name="Google Shape;1279;p1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0" name="Google Shape;1280;p1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1" name="Google Shape;1281;p1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2" name="Google Shape;1282;p1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3" name="Google Shape;1283;p1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4" name="Google Shape;1284;p1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5" name="Google Shape;1285;p1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6" name="Google Shape;1286;p1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7" name="Google Shape;1287;p1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8" name="Google Shape;1288;p1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89" name="Google Shape;1289;p1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0" name="Google Shape;1290;p1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1" name="Google Shape;1291;p1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2" name="Google Shape;1292;p1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3" name="Google Shape;1293;p1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4" name="Google Shape;1294;p1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5" name="Google Shape;1295;p1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6" name="Google Shape;1296;p1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7" name="Google Shape;1297;p1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8" name="Google Shape;1298;p1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299" name="Google Shape;1299;p1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0" name="Google Shape;1300;p1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1" name="Google Shape;1301;p1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2" name="Google Shape;1302;p1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3" name="Google Shape;1303;p1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4" name="Google Shape;1304;p1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5" name="Google Shape;1305;p1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6" name="Google Shape;1306;p1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7" name="Google Shape;1307;p1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8" name="Google Shape;1308;p1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09" name="Google Shape;1309;p1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0" name="Google Shape;1310;p1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1" name="Google Shape;1311;p1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2" name="Google Shape;1312;p1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3" name="Google Shape;1313;p1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4" name="Google Shape;1314;p1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5" name="Google Shape;1315;p1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6" name="Google Shape;1316;p1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7" name="Google Shape;1317;p1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8" name="Google Shape;1318;p1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19" name="Google Shape;1319;p1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0" name="Google Shape;1320;p1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1" name="Google Shape;1321;p1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2" name="Google Shape;1322;p1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3" name="Google Shape;1323;p1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4" name="Google Shape;1324;p1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5" name="Google Shape;1325;p1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6" name="Google Shape;1326;p1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7" name="Google Shape;1327;p1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8" name="Google Shape;1328;p1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29" name="Google Shape;1329;p1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0" name="Google Shape;1330;p1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1" name="Google Shape;1331;p1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2" name="Google Shape;1332;p1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3" name="Google Shape;1333;p1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4" name="Google Shape;1334;p1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5" name="Google Shape;1335;p1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6" name="Google Shape;1336;p1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7" name="Google Shape;1337;p1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8" name="Google Shape;1338;p1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39" name="Google Shape;1339;p1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0" name="Google Shape;1340;p14"/>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1" name="Google Shape;1341;p1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2" name="Google Shape;1342;p1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3" name="Google Shape;1343;p1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4" name="Google Shape;1344;p1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5" name="Google Shape;1345;p1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6" name="Google Shape;1346;p1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7" name="Google Shape;1347;p1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8" name="Google Shape;1348;p1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49" name="Google Shape;1349;p1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50" name="Google Shape;1350;p1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51" name="Google Shape;1351;p1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52" name="Google Shape;1352;p1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53" name="Google Shape;1353;p1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354" name="Google Shape;1354;p14"/>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1355" name="Shape 1355"/>
        <p:cNvGrpSpPr/>
        <p:nvPr/>
      </p:nvGrpSpPr>
      <p:grpSpPr>
        <a:xfrm>
          <a:off x="0" y="0"/>
          <a:ext cx="0" cy="0"/>
          <a:chOff x="0" y="0"/>
          <a:chExt cx="0" cy="0"/>
        </a:xfrm>
      </p:grpSpPr>
      <p:sp>
        <p:nvSpPr>
          <p:cNvPr id="1356" name="Google Shape;1356;p15"/>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357" name="Google Shape;1357;p15"/>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Arial"/>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8" name="Google Shape;1358;p15"/>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59" name="Google Shape;1359;p15"/>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360" name="Google Shape;1360;p15"/>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361" name="Google Shape;1361;p15"/>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800"/>
              <a:buNone/>
              <a:defRPr sz="28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Clr>
                <a:schemeClr val="accent2"/>
              </a:buClr>
              <a:buSzPts val="1800"/>
              <a:buChar char="•"/>
              <a:defRPr sz="1800">
                <a:solidFill>
                  <a:schemeClr val="dk2"/>
                </a:solidFill>
              </a:defRPr>
            </a:lvl3pPr>
            <a:lvl4pPr indent="-330200" lvl="3" marL="1828800" algn="l">
              <a:lnSpc>
                <a:spcPct val="90000"/>
              </a:lnSpc>
              <a:spcBef>
                <a:spcPts val="400"/>
              </a:spcBef>
              <a:spcAft>
                <a:spcPts val="0"/>
              </a:spcAft>
              <a:buClr>
                <a:schemeClr val="accent2"/>
              </a:buClr>
              <a:buSzPts val="1600"/>
              <a:buChar char="•"/>
              <a:defRPr sz="1600">
                <a:solidFill>
                  <a:schemeClr val="dk2"/>
                </a:solidFill>
              </a:defRPr>
            </a:lvl4pPr>
            <a:lvl5pPr indent="-228600" lvl="4" marL="2286000" algn="l">
              <a:lnSpc>
                <a:spcPct val="90000"/>
              </a:lnSpc>
              <a:spcBef>
                <a:spcPts val="800"/>
              </a:spcBef>
              <a:spcAft>
                <a:spcPts val="0"/>
              </a:spcAft>
              <a:buClr>
                <a:schemeClr val="dk2"/>
              </a:buClr>
              <a:buSzPts val="2800"/>
              <a:buNone/>
              <a:defRPr sz="2800">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362" name="Google Shape;1362;p15"/>
          <p:cNvGrpSpPr/>
          <p:nvPr/>
        </p:nvGrpSpPr>
        <p:grpSpPr>
          <a:xfrm>
            <a:off x="-2040904" y="3988723"/>
            <a:ext cx="1872208" cy="2902681"/>
            <a:chOff x="6195941" y="562596"/>
            <a:chExt cx="1872208" cy="2902681"/>
          </a:xfrm>
        </p:grpSpPr>
        <p:grpSp>
          <p:nvGrpSpPr>
            <p:cNvPr id="1363" name="Google Shape;1363;p15"/>
            <p:cNvGrpSpPr/>
            <p:nvPr/>
          </p:nvGrpSpPr>
          <p:grpSpPr>
            <a:xfrm>
              <a:off x="6195941" y="832626"/>
              <a:ext cx="1872208" cy="2632651"/>
              <a:chOff x="-1872716" y="660661"/>
              <a:chExt cx="1872208" cy="1974490"/>
            </a:xfrm>
          </p:grpSpPr>
          <p:sp>
            <p:nvSpPr>
              <p:cNvPr id="1364" name="Google Shape;1364;p15"/>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365" name="Google Shape;1365;p1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366" name="Google Shape;1366;p15"/>
            <p:cNvGrpSpPr/>
            <p:nvPr/>
          </p:nvGrpSpPr>
          <p:grpSpPr>
            <a:xfrm>
              <a:off x="6303954" y="562596"/>
              <a:ext cx="540060" cy="540060"/>
              <a:chOff x="6303954" y="562596"/>
              <a:chExt cx="540060" cy="540060"/>
            </a:xfrm>
          </p:grpSpPr>
          <p:sp>
            <p:nvSpPr>
              <p:cNvPr id="1367" name="Google Shape;1367;p15"/>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368" name="Google Shape;1368;p1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369" name="Google Shape;1369;p15"/>
          <p:cNvSpPr/>
          <p:nvPr/>
        </p:nvSpPr>
        <p:spPr>
          <a:xfrm>
            <a:off x="2336747" y="-1615423"/>
            <a:ext cx="17131051" cy="1199672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370" name="Google Shape;1370;p15"/>
          <p:cNvGrpSpPr/>
          <p:nvPr/>
        </p:nvGrpSpPr>
        <p:grpSpPr>
          <a:xfrm>
            <a:off x="10555200" y="295200"/>
            <a:ext cx="1192705" cy="478800"/>
            <a:chOff x="1899" y="899"/>
            <a:chExt cx="4165" cy="1672"/>
          </a:xfrm>
        </p:grpSpPr>
        <p:sp>
          <p:nvSpPr>
            <p:cNvPr id="1371" name="Google Shape;1371;p1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2" name="Google Shape;1372;p1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3" name="Google Shape;1373;p1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4" name="Google Shape;1374;p1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5" name="Google Shape;1375;p1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6" name="Google Shape;1376;p1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7" name="Google Shape;1377;p1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8" name="Google Shape;1378;p1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79" name="Google Shape;1379;p1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0" name="Google Shape;1380;p1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1" name="Google Shape;1381;p1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2" name="Google Shape;1382;p15"/>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3" name="Google Shape;1383;p1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4" name="Google Shape;1384;p1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5" name="Google Shape;1385;p1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6" name="Google Shape;1386;p1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7" name="Google Shape;1387;p15"/>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8" name="Google Shape;1388;p1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89" name="Google Shape;1389;p1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0" name="Google Shape;1390;p1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1" name="Google Shape;1391;p1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2" name="Google Shape;1392;p1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3" name="Google Shape;1393;p1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4" name="Google Shape;1394;p1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5" name="Google Shape;1395;p1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6" name="Google Shape;1396;p1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7" name="Google Shape;1397;p1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8" name="Google Shape;1398;p1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399" name="Google Shape;1399;p1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0" name="Google Shape;1400;p1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1" name="Google Shape;1401;p1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2" name="Google Shape;1402;p1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3" name="Google Shape;1403;p1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4" name="Google Shape;1404;p1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5" name="Google Shape;1405;p1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6" name="Google Shape;1406;p1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7" name="Google Shape;1407;p1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8" name="Google Shape;1408;p1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09" name="Google Shape;1409;p1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0" name="Google Shape;1410;p1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1" name="Google Shape;1411;p1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2" name="Google Shape;1412;p15"/>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3" name="Google Shape;1413;p15"/>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4" name="Google Shape;1414;p15"/>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5" name="Google Shape;1415;p15"/>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6" name="Google Shape;1416;p15"/>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7" name="Google Shape;1417;p15"/>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8" name="Google Shape;1418;p15"/>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19" name="Google Shape;1419;p1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0" name="Google Shape;1420;p1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1" name="Google Shape;1421;p1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2" name="Google Shape;1422;p1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3" name="Google Shape;1423;p1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4" name="Google Shape;1424;p1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5" name="Google Shape;1425;p1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6" name="Google Shape;1426;p1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7" name="Google Shape;1427;p1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8" name="Google Shape;1428;p1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29" name="Google Shape;1429;p1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0" name="Google Shape;1430;p1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1" name="Google Shape;1431;p1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2" name="Google Shape;1432;p1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3" name="Google Shape;1433;p1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4" name="Google Shape;1434;p1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5" name="Google Shape;1435;p1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6" name="Google Shape;1436;p1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7" name="Google Shape;1437;p1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8" name="Google Shape;1438;p1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39" name="Google Shape;1439;p1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0" name="Google Shape;1440;p1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1" name="Google Shape;1441;p1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2" name="Google Shape;1442;p1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3" name="Google Shape;1443;p1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4" name="Google Shape;1444;p1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5" name="Google Shape;1445;p1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6" name="Google Shape;1446;p1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7" name="Google Shape;1447;p1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8" name="Google Shape;1448;p1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49" name="Google Shape;1449;p1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0" name="Google Shape;1450;p15"/>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1" name="Google Shape;1451;p1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2" name="Google Shape;1452;p1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3" name="Google Shape;1453;p1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4" name="Google Shape;1454;p1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5" name="Google Shape;1455;p1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6" name="Google Shape;1456;p1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7" name="Google Shape;1457;p1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8" name="Google Shape;1458;p1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59" name="Google Shape;1459;p1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0" name="Google Shape;1460;p1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1" name="Google Shape;1461;p1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2" name="Google Shape;1462;p1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63" name="Google Shape;1463;p1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464" name="Google Shape;1464;p15"/>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1465" name="Shape 1465"/>
        <p:cNvGrpSpPr/>
        <p:nvPr/>
      </p:nvGrpSpPr>
      <p:grpSpPr>
        <a:xfrm>
          <a:off x="0" y="0"/>
          <a:ext cx="0" cy="0"/>
          <a:chOff x="0" y="0"/>
          <a:chExt cx="0" cy="0"/>
        </a:xfrm>
      </p:grpSpPr>
      <p:sp>
        <p:nvSpPr>
          <p:cNvPr id="1466" name="Google Shape;1466;p16"/>
          <p:cNvSpPr/>
          <p:nvPr/>
        </p:nvSpPr>
        <p:spPr>
          <a:xfrm>
            <a:off x="0" y="0"/>
            <a:ext cx="12204703"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467" name="Google Shape;1467;p16"/>
          <p:cNvSpPr txBox="1"/>
          <p:nvPr>
            <p:ph type="title"/>
          </p:nvPr>
        </p:nvSpPr>
        <p:spPr>
          <a:xfrm>
            <a:off x="514800" y="897616"/>
            <a:ext cx="5256581" cy="793072"/>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dk1"/>
              </a:buClr>
              <a:buSzPts val="2800"/>
              <a:buFont typeface="Arial"/>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68" name="Google Shape;1468;p16"/>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69" name="Google Shape;1469;p16"/>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470" name="Google Shape;1470;p16"/>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471" name="Google Shape;1471;p16"/>
          <p:cNvSpPr txBox="1"/>
          <p:nvPr>
            <p:ph idx="1" type="body"/>
          </p:nvPr>
        </p:nvSpPr>
        <p:spPr>
          <a:xfrm>
            <a:off x="514799" y="2263939"/>
            <a:ext cx="10010326" cy="3696445"/>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1"/>
              </a:buClr>
              <a:buSzPts val="1400"/>
              <a:buNone/>
              <a:defRPr sz="1400">
                <a:solidFill>
                  <a:schemeClr val="dk1"/>
                </a:solidFill>
              </a:defRPr>
            </a:lvl1pPr>
            <a:lvl2pPr indent="-228600" lvl="1" marL="914400" algn="l">
              <a:lnSpc>
                <a:spcPct val="90000"/>
              </a:lnSpc>
              <a:spcBef>
                <a:spcPts val="400"/>
              </a:spcBef>
              <a:spcAft>
                <a:spcPts val="0"/>
              </a:spcAft>
              <a:buClr>
                <a:schemeClr val="dk1"/>
              </a:buClr>
              <a:buSzPts val="1200"/>
              <a:buNone/>
              <a:defRPr sz="1200">
                <a:solidFill>
                  <a:schemeClr val="dk1"/>
                </a:solidFill>
              </a:defRPr>
            </a:lvl2pPr>
            <a:lvl3pPr indent="-304800" lvl="2" marL="1371600" algn="l">
              <a:lnSpc>
                <a:spcPct val="90000"/>
              </a:lnSpc>
              <a:spcBef>
                <a:spcPts val="400"/>
              </a:spcBef>
              <a:spcAft>
                <a:spcPts val="0"/>
              </a:spcAft>
              <a:buClr>
                <a:schemeClr val="accent2"/>
              </a:buClr>
              <a:buSzPts val="1200"/>
              <a:buChar char="•"/>
              <a:defRPr b="0" sz="1200">
                <a:solidFill>
                  <a:schemeClr val="dk1"/>
                </a:solidFill>
              </a:defRPr>
            </a:lvl3pPr>
            <a:lvl4pPr indent="-298450" lvl="3" marL="1828800" algn="l">
              <a:lnSpc>
                <a:spcPct val="90000"/>
              </a:lnSpc>
              <a:spcBef>
                <a:spcPts val="400"/>
              </a:spcBef>
              <a:spcAft>
                <a:spcPts val="0"/>
              </a:spcAft>
              <a:buClr>
                <a:schemeClr val="accent2"/>
              </a:buClr>
              <a:buSzPts val="1100"/>
              <a:buChar char="•"/>
              <a:defRPr sz="1100">
                <a:solidFill>
                  <a:schemeClr val="dk1"/>
                </a:solidFill>
              </a:defRPr>
            </a:lvl4pPr>
            <a:lvl5pPr indent="-228600" lvl="4" marL="2286000" algn="l">
              <a:lnSpc>
                <a:spcPct val="90000"/>
              </a:lnSpc>
              <a:spcBef>
                <a:spcPts val="800"/>
              </a:spcBef>
              <a:spcAft>
                <a:spcPts val="0"/>
              </a:spcAft>
              <a:buClr>
                <a:schemeClr val="dk1"/>
              </a:buClr>
              <a:buSzPts val="1400"/>
              <a:buNone/>
              <a:defRPr sz="1400">
                <a:solidFill>
                  <a:schemeClr val="dk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472" name="Google Shape;1472;p16"/>
          <p:cNvGrpSpPr/>
          <p:nvPr/>
        </p:nvGrpSpPr>
        <p:grpSpPr>
          <a:xfrm>
            <a:off x="-2040904" y="3988723"/>
            <a:ext cx="1872208" cy="2902681"/>
            <a:chOff x="6195941" y="562596"/>
            <a:chExt cx="1872208" cy="2902681"/>
          </a:xfrm>
        </p:grpSpPr>
        <p:grpSp>
          <p:nvGrpSpPr>
            <p:cNvPr id="1473" name="Google Shape;1473;p16"/>
            <p:cNvGrpSpPr/>
            <p:nvPr/>
          </p:nvGrpSpPr>
          <p:grpSpPr>
            <a:xfrm>
              <a:off x="6195941" y="832626"/>
              <a:ext cx="1872208" cy="2632651"/>
              <a:chOff x="-1872716" y="660661"/>
              <a:chExt cx="1872208" cy="1974490"/>
            </a:xfrm>
          </p:grpSpPr>
          <p:sp>
            <p:nvSpPr>
              <p:cNvPr id="1474" name="Google Shape;1474;p16"/>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475" name="Google Shape;1475;p1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1476" name="Google Shape;1476;p16"/>
            <p:cNvGrpSpPr/>
            <p:nvPr/>
          </p:nvGrpSpPr>
          <p:grpSpPr>
            <a:xfrm>
              <a:off x="6303954" y="562596"/>
              <a:ext cx="540060" cy="540060"/>
              <a:chOff x="6303954" y="562596"/>
              <a:chExt cx="540060" cy="540060"/>
            </a:xfrm>
          </p:grpSpPr>
          <p:sp>
            <p:nvSpPr>
              <p:cNvPr id="1477" name="Google Shape;1477;p16"/>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478" name="Google Shape;1478;p1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1479" name="Google Shape;1479;p16"/>
          <p:cNvSpPr/>
          <p:nvPr/>
        </p:nvSpPr>
        <p:spPr>
          <a:xfrm>
            <a:off x="1224135" y="2703595"/>
            <a:ext cx="12707873" cy="889921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235"/>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1480" name="Google Shape;1480;p16"/>
          <p:cNvGrpSpPr/>
          <p:nvPr/>
        </p:nvGrpSpPr>
        <p:grpSpPr>
          <a:xfrm>
            <a:off x="10555200" y="295200"/>
            <a:ext cx="1192705" cy="478800"/>
            <a:chOff x="1899" y="899"/>
            <a:chExt cx="4165" cy="1672"/>
          </a:xfrm>
        </p:grpSpPr>
        <p:sp>
          <p:nvSpPr>
            <p:cNvPr id="1481" name="Google Shape;1481;p1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2" name="Google Shape;1482;p1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3" name="Google Shape;1483;p1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4" name="Google Shape;1484;p1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5" name="Google Shape;1485;p1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6" name="Google Shape;1486;p1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7" name="Google Shape;1487;p1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8" name="Google Shape;1488;p1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89" name="Google Shape;1489;p1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0" name="Google Shape;1490;p1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1" name="Google Shape;1491;p1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2" name="Google Shape;1492;p16"/>
            <p:cNvSpPr/>
            <p:nvPr/>
          </p:nvSpPr>
          <p:spPr>
            <a:xfrm>
              <a:off x="2762" y="2203"/>
              <a:ext cx="28"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3" name="Google Shape;1493;p1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4" name="Google Shape;1494;p1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5" name="Google Shape;1495;p1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6" name="Google Shape;1496;p1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7" name="Google Shape;1497;p16"/>
            <p:cNvSpPr/>
            <p:nvPr/>
          </p:nvSpPr>
          <p:spPr>
            <a:xfrm>
              <a:off x="3203" y="2203"/>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8" name="Google Shape;1498;p1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499" name="Google Shape;1499;p1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0" name="Google Shape;1500;p1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1" name="Google Shape;1501;p1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2" name="Google Shape;1502;p1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3" name="Google Shape;1503;p1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4" name="Google Shape;1504;p1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5" name="Google Shape;1505;p1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6" name="Google Shape;1506;p1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7" name="Google Shape;1507;p1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8" name="Google Shape;1508;p1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09" name="Google Shape;1509;p1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0" name="Google Shape;1510;p1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1" name="Google Shape;1511;p1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2" name="Google Shape;1512;p1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3" name="Google Shape;1513;p1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4" name="Google Shape;1514;p1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5" name="Google Shape;1515;p1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6" name="Google Shape;1516;p1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7" name="Google Shape;1517;p1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8" name="Google Shape;1518;p1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19" name="Google Shape;1519;p1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0" name="Google Shape;1520;p1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1" name="Google Shape;1521;p1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2" name="Google Shape;1522;p16"/>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3" name="Google Shape;1523;p16"/>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4" name="Google Shape;1524;p16"/>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5" name="Google Shape;1525;p16"/>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6" name="Google Shape;1526;p16"/>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7" name="Google Shape;1527;p16"/>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8" name="Google Shape;1528;p16"/>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29" name="Google Shape;1529;p1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0" name="Google Shape;1530;p1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1" name="Google Shape;1531;p1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2" name="Google Shape;1532;p1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3" name="Google Shape;1533;p1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4" name="Google Shape;1534;p1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5" name="Google Shape;1535;p1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6" name="Google Shape;1536;p1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7" name="Google Shape;1537;p1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8" name="Google Shape;1538;p1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39" name="Google Shape;1539;p1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0" name="Google Shape;1540;p1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1" name="Google Shape;1541;p1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2" name="Google Shape;1542;p1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3" name="Google Shape;1543;p1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4" name="Google Shape;1544;p1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5" name="Google Shape;1545;p1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6" name="Google Shape;1546;p1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7" name="Google Shape;1547;p1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8" name="Google Shape;1548;p1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49" name="Google Shape;1549;p1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0" name="Google Shape;1550;p1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1" name="Google Shape;1551;p1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2" name="Google Shape;1552;p1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3" name="Google Shape;1553;p1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4" name="Google Shape;1554;p1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5" name="Google Shape;1555;p1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6" name="Google Shape;1556;p1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7" name="Google Shape;1557;p1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8" name="Google Shape;1558;p1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59" name="Google Shape;1559;p1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0" name="Google Shape;1560;p16"/>
            <p:cNvSpPr/>
            <p:nvPr/>
          </p:nvSpPr>
          <p:spPr>
            <a:xfrm>
              <a:off x="4838" y="2425"/>
              <a:ext cx="27" cy="144"/>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1" name="Google Shape;1561;p1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2" name="Google Shape;1562;p1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3" name="Google Shape;1563;p1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4" name="Google Shape;1564;p1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5" name="Google Shape;1565;p1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6" name="Google Shape;1566;p1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7" name="Google Shape;1567;p1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8" name="Google Shape;1568;p1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69" name="Google Shape;1569;p1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0" name="Google Shape;1570;p1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1" name="Google Shape;1571;p1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2" name="Google Shape;1572;p1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73" name="Google Shape;1573;p1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574" name="Google Shape;1574;p16"/>
            <p:cNvCxnSpPr/>
            <p:nvPr/>
          </p:nvCxnSpPr>
          <p:spPr>
            <a:xfrm>
              <a:off x="3964" y="2205"/>
              <a:ext cx="0" cy="366"/>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1575" name="Shape 1575"/>
        <p:cNvGrpSpPr/>
        <p:nvPr/>
      </p:nvGrpSpPr>
      <p:grpSpPr>
        <a:xfrm>
          <a:off x="0" y="0"/>
          <a:ext cx="0" cy="0"/>
          <a:chOff x="0" y="0"/>
          <a:chExt cx="0" cy="0"/>
        </a:xfrm>
      </p:grpSpPr>
      <p:sp>
        <p:nvSpPr>
          <p:cNvPr id="1576" name="Google Shape;1576;p17"/>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577" name="Google Shape;1577;p17"/>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578" name="Google Shape;1578;p17"/>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579" name="Google Shape;1579;p17"/>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580" name="Google Shape;1580;p17"/>
          <p:cNvGrpSpPr/>
          <p:nvPr/>
        </p:nvGrpSpPr>
        <p:grpSpPr>
          <a:xfrm>
            <a:off x="10553375" y="296652"/>
            <a:ext cx="1195327" cy="479853"/>
            <a:chOff x="1899" y="899"/>
            <a:chExt cx="4165" cy="1672"/>
          </a:xfrm>
        </p:grpSpPr>
        <p:sp>
          <p:nvSpPr>
            <p:cNvPr id="1581" name="Google Shape;1581;p1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2" name="Google Shape;1582;p1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3" name="Google Shape;1583;p1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4" name="Google Shape;1584;p1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5" name="Google Shape;1585;p1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6" name="Google Shape;1586;p1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7" name="Google Shape;1587;p1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8" name="Google Shape;1588;p1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89" name="Google Shape;1589;p1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0" name="Google Shape;1590;p1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1" name="Google Shape;1591;p1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2" name="Google Shape;1592;p17"/>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3" name="Google Shape;1593;p1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4" name="Google Shape;1594;p1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5" name="Google Shape;1595;p1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6" name="Google Shape;1596;p1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7" name="Google Shape;1597;p17"/>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8" name="Google Shape;1598;p1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599" name="Google Shape;1599;p1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0" name="Google Shape;1600;p1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1" name="Google Shape;1601;p1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2" name="Google Shape;1602;p1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3" name="Google Shape;1603;p1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4" name="Google Shape;1604;p1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5" name="Google Shape;1605;p1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6" name="Google Shape;1606;p1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7" name="Google Shape;1607;p1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8" name="Google Shape;1608;p1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09" name="Google Shape;1609;p1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0" name="Google Shape;1610;p1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1" name="Google Shape;1611;p1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2" name="Google Shape;1612;p1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3" name="Google Shape;1613;p1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4" name="Google Shape;1614;p1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5" name="Google Shape;1615;p1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6" name="Google Shape;1616;p1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7" name="Google Shape;1617;p1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8" name="Google Shape;1618;p1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19" name="Google Shape;1619;p1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0" name="Google Shape;1620;p1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1" name="Google Shape;1621;p1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2" name="Google Shape;1622;p17"/>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3" name="Google Shape;1623;p17"/>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4" name="Google Shape;1624;p17"/>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5" name="Google Shape;1625;p17"/>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6" name="Google Shape;1626;p17"/>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7" name="Google Shape;1627;p17"/>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8" name="Google Shape;1628;p17"/>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29" name="Google Shape;1629;p1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0" name="Google Shape;1630;p1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1" name="Google Shape;1631;p1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2" name="Google Shape;1632;p1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3" name="Google Shape;1633;p1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4" name="Google Shape;1634;p1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5" name="Google Shape;1635;p1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6" name="Google Shape;1636;p1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7" name="Google Shape;1637;p1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8" name="Google Shape;1638;p1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39" name="Google Shape;1639;p1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0" name="Google Shape;1640;p1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1" name="Google Shape;1641;p1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2" name="Google Shape;1642;p1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3" name="Google Shape;1643;p1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4" name="Google Shape;1644;p1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5" name="Google Shape;1645;p1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6" name="Google Shape;1646;p1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7" name="Google Shape;1647;p1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8" name="Google Shape;1648;p1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49" name="Google Shape;1649;p1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0" name="Google Shape;1650;p1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1" name="Google Shape;1651;p1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2" name="Google Shape;1652;p1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3" name="Google Shape;1653;p1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4" name="Google Shape;1654;p1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5" name="Google Shape;1655;p1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6" name="Google Shape;1656;p1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7" name="Google Shape;1657;p1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8" name="Google Shape;1658;p1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59" name="Google Shape;1659;p1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0" name="Google Shape;1660;p17"/>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1" name="Google Shape;1661;p1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2" name="Google Shape;1662;p1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3" name="Google Shape;1663;p1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4" name="Google Shape;1664;p1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5" name="Google Shape;1665;p1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6" name="Google Shape;1666;p1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7" name="Google Shape;1667;p1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8" name="Google Shape;1668;p1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69" name="Google Shape;1669;p1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0" name="Google Shape;1670;p1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1" name="Google Shape;1671;p1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2" name="Google Shape;1672;p1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73" name="Google Shape;1673;p1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674" name="Google Shape;1674;p17"/>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1675" name="Google Shape;1675;p17"/>
          <p:cNvGrpSpPr/>
          <p:nvPr/>
        </p:nvGrpSpPr>
        <p:grpSpPr>
          <a:xfrm>
            <a:off x="-2040904" y="3988723"/>
            <a:ext cx="1872208" cy="2902681"/>
            <a:chOff x="6195941" y="562596"/>
            <a:chExt cx="1872208" cy="2902681"/>
          </a:xfrm>
        </p:grpSpPr>
        <p:grpSp>
          <p:nvGrpSpPr>
            <p:cNvPr id="1676" name="Google Shape;1676;p17"/>
            <p:cNvGrpSpPr/>
            <p:nvPr/>
          </p:nvGrpSpPr>
          <p:grpSpPr>
            <a:xfrm>
              <a:off x="6195941" y="832626"/>
              <a:ext cx="1872208" cy="2632651"/>
              <a:chOff x="-1872716" y="660661"/>
              <a:chExt cx="1872208" cy="1974490"/>
            </a:xfrm>
          </p:grpSpPr>
          <p:sp>
            <p:nvSpPr>
              <p:cNvPr id="1677" name="Google Shape;1677;p17"/>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1678" name="Google Shape;1678;p17"/>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1679" name="Google Shape;1679;p17"/>
            <p:cNvGrpSpPr/>
            <p:nvPr/>
          </p:nvGrpSpPr>
          <p:grpSpPr>
            <a:xfrm>
              <a:off x="6303954" y="562596"/>
              <a:ext cx="540060" cy="540060"/>
              <a:chOff x="6303954" y="562596"/>
              <a:chExt cx="540060" cy="540060"/>
            </a:xfrm>
          </p:grpSpPr>
          <p:sp>
            <p:nvSpPr>
              <p:cNvPr id="1680" name="Google Shape;1680;p17"/>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1681" name="Google Shape;1681;p17"/>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1682" name="Google Shape;1682;p17"/>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83" name="Google Shape;1683;p17"/>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84" name="Google Shape;1684;p17"/>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5" name="Google Shape;1685;p17"/>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86" name="Google Shape;1686;p17"/>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1687" name="Google Shape;1687;p17"/>
          <p:cNvGrpSpPr/>
          <p:nvPr/>
        </p:nvGrpSpPr>
        <p:grpSpPr>
          <a:xfrm>
            <a:off x="-2040904" y="871532"/>
            <a:ext cx="1368152" cy="2264265"/>
            <a:chOff x="-1836712" y="2937191"/>
            <a:chExt cx="1368152" cy="2264265"/>
          </a:xfrm>
        </p:grpSpPr>
        <p:pic>
          <p:nvPicPr>
            <p:cNvPr descr="icon_camera_circle.png" id="1688" name="Google Shape;1688;p17"/>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1689" name="Google Shape;1689;p17"/>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690" name="Google Shape;1690;p17"/>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1691" name="Shape 1691"/>
        <p:cNvGrpSpPr/>
        <p:nvPr/>
      </p:nvGrpSpPr>
      <p:grpSpPr>
        <a:xfrm>
          <a:off x="0" y="0"/>
          <a:ext cx="0" cy="0"/>
          <a:chOff x="0" y="0"/>
          <a:chExt cx="0" cy="0"/>
        </a:xfrm>
      </p:grpSpPr>
      <p:sp>
        <p:nvSpPr>
          <p:cNvPr id="1692" name="Google Shape;1692;p18"/>
          <p:cNvSpPr/>
          <p:nvPr/>
        </p:nvSpPr>
        <p:spPr>
          <a:xfrm rot="-5400000">
            <a:off x="3736357" y="-1600801"/>
            <a:ext cx="6858004" cy="1005959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693" name="Google Shape;1693;p18"/>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4" name="Google Shape;1694;p18"/>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695" name="Google Shape;1695;p18"/>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696" name="Google Shape;1696;p18"/>
          <p:cNvGrpSpPr/>
          <p:nvPr/>
        </p:nvGrpSpPr>
        <p:grpSpPr>
          <a:xfrm>
            <a:off x="6961787" y="1092812"/>
            <a:ext cx="2484415" cy="997345"/>
            <a:chOff x="1899" y="899"/>
            <a:chExt cx="4165" cy="1672"/>
          </a:xfrm>
        </p:grpSpPr>
        <p:sp>
          <p:nvSpPr>
            <p:cNvPr id="1697" name="Google Shape;1697;p1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8" name="Google Shape;1698;p1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699" name="Google Shape;1699;p1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0" name="Google Shape;1700;p1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1" name="Google Shape;1701;p1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2" name="Google Shape;1702;p1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3" name="Google Shape;1703;p1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4" name="Google Shape;1704;p1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5" name="Google Shape;1705;p1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6" name="Google Shape;1706;p1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7" name="Google Shape;1707;p1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8" name="Google Shape;1708;p18"/>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09" name="Google Shape;1709;p1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0" name="Google Shape;1710;p1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1" name="Google Shape;1711;p1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2" name="Google Shape;1712;p1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3" name="Google Shape;1713;p18"/>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4" name="Google Shape;1714;p1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5" name="Google Shape;1715;p1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6" name="Google Shape;1716;p1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7" name="Google Shape;1717;p1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8" name="Google Shape;1718;p1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19" name="Google Shape;1719;p1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0" name="Google Shape;1720;p1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1" name="Google Shape;1721;p1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2" name="Google Shape;1722;p1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3" name="Google Shape;1723;p1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4" name="Google Shape;1724;p1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5" name="Google Shape;1725;p1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6" name="Google Shape;1726;p1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7" name="Google Shape;1727;p1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8" name="Google Shape;1728;p1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29" name="Google Shape;1729;p1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0" name="Google Shape;1730;p1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1" name="Google Shape;1731;p1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2" name="Google Shape;1732;p1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3" name="Google Shape;1733;p1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4" name="Google Shape;1734;p1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5" name="Google Shape;1735;p1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6" name="Google Shape;1736;p1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7" name="Google Shape;1737;p1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8" name="Google Shape;1738;p18"/>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39" name="Google Shape;1739;p18"/>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0" name="Google Shape;1740;p18"/>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1" name="Google Shape;1741;p18"/>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2" name="Google Shape;1742;p18"/>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3" name="Google Shape;1743;p18"/>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4" name="Google Shape;1744;p18"/>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5" name="Google Shape;1745;p1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6" name="Google Shape;1746;p1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7" name="Google Shape;1747;p1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8" name="Google Shape;1748;p1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49" name="Google Shape;1749;p1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0" name="Google Shape;1750;p1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1" name="Google Shape;1751;p1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2" name="Google Shape;1752;p1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3" name="Google Shape;1753;p1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4" name="Google Shape;1754;p1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5" name="Google Shape;1755;p1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6" name="Google Shape;1756;p1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7" name="Google Shape;1757;p1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8" name="Google Shape;1758;p1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59" name="Google Shape;1759;p1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0" name="Google Shape;1760;p1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1" name="Google Shape;1761;p1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2" name="Google Shape;1762;p1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3" name="Google Shape;1763;p1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4" name="Google Shape;1764;p1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5" name="Google Shape;1765;p1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6" name="Google Shape;1766;p1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7" name="Google Shape;1767;p1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8" name="Google Shape;1768;p1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69" name="Google Shape;1769;p1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0" name="Google Shape;1770;p1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1" name="Google Shape;1771;p1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2" name="Google Shape;1772;p1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3" name="Google Shape;1773;p1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4" name="Google Shape;1774;p1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5" name="Google Shape;1775;p1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6" name="Google Shape;1776;p18"/>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7" name="Google Shape;1777;p1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8" name="Google Shape;1778;p1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79" name="Google Shape;1779;p1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0" name="Google Shape;1780;p1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1" name="Google Shape;1781;p1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2" name="Google Shape;1782;p1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3" name="Google Shape;1783;p1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4" name="Google Shape;1784;p1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5" name="Google Shape;1785;p1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6" name="Google Shape;1786;p1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7" name="Google Shape;1787;p1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8" name="Google Shape;1788;p1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789" name="Google Shape;1789;p1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790" name="Google Shape;1790;p18"/>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791" name="Google Shape;1791;p18"/>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92" name="Google Shape;1792;p18"/>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793" name="Google Shape;1793;p18"/>
          <p:cNvSpPr/>
          <p:nvPr/>
        </p:nvSpPr>
        <p:spPr>
          <a:xfrm>
            <a:off x="-2330633" y="180542"/>
            <a:ext cx="8883034" cy="622070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1794" name="Google Shape;1794;p18"/>
          <p:cNvPicPr preferRelativeResize="0"/>
          <p:nvPr/>
        </p:nvPicPr>
        <p:blipFill rotWithShape="1">
          <a:blip r:embed="rId3">
            <a:alphaModFix/>
          </a:blip>
          <a:srcRect b="0" l="0" r="0" t="0"/>
          <a:stretch/>
        </p:blipFill>
        <p:spPr>
          <a:xfrm>
            <a:off x="10174590" y="1236568"/>
            <a:ext cx="1620180" cy="821234"/>
          </a:xfrm>
          <a:prstGeom prst="rect">
            <a:avLst/>
          </a:prstGeom>
          <a:noFill/>
          <a:ln>
            <a:noFill/>
          </a:ln>
        </p:spPr>
      </p:pic>
      <p:grpSp>
        <p:nvGrpSpPr>
          <p:cNvPr id="1795" name="Google Shape;1795;p18"/>
          <p:cNvGrpSpPr/>
          <p:nvPr/>
        </p:nvGrpSpPr>
        <p:grpSpPr>
          <a:xfrm>
            <a:off x="-2040904" y="871532"/>
            <a:ext cx="1368152" cy="2264265"/>
            <a:chOff x="-1836712" y="2937191"/>
            <a:chExt cx="1368152" cy="2264265"/>
          </a:xfrm>
        </p:grpSpPr>
        <p:pic>
          <p:nvPicPr>
            <p:cNvPr descr="icon_camera_circle.png" id="1796" name="Google Shape;1796;p18"/>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1797" name="Google Shape;1797;p18"/>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1798" name="Google Shape;1798;p18"/>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793"/>
                                        </p:tgtEl>
                                        <p:attrNameLst>
                                          <p:attrName>style.visibility</p:attrName>
                                        </p:attrNameLst>
                                      </p:cBhvr>
                                      <p:to>
                                        <p:strVal val="visible"/>
                                      </p:to>
                                    </p:set>
                                    <p:animEffect filter="fade" transition="in">
                                      <p:cBhvr>
                                        <p:cTn dur="500"/>
                                        <p:tgtEl>
                                          <p:spTgt spid="1793"/>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1696"/>
                                        </p:tgtEl>
                                        <p:attrNameLst>
                                          <p:attrName>style.visibility</p:attrName>
                                        </p:attrNameLst>
                                      </p:cBhvr>
                                      <p:to>
                                        <p:strVal val="visible"/>
                                      </p:to>
                                    </p:set>
                                    <p:animEffect filter="fade" transition="in">
                                      <p:cBhvr>
                                        <p:cTn dur="500"/>
                                        <p:tgtEl>
                                          <p:spTgt spid="1696"/>
                                        </p:tgtEl>
                                      </p:cBhvr>
                                    </p:animEffect>
                                  </p:childTnLst>
                                </p:cTn>
                              </p:par>
                              <p:par>
                                <p:cTn fill="hold" nodeType="withEffect" presetClass="entr" presetID="10" presetSubtype="0">
                                  <p:stCondLst>
                                    <p:cond delay="0"/>
                                  </p:stCondLst>
                                  <p:childTnLst>
                                    <p:set>
                                      <p:cBhvr>
                                        <p:cTn dur="1" fill="hold">
                                          <p:stCondLst>
                                            <p:cond delay="0"/>
                                          </p:stCondLst>
                                        </p:cTn>
                                        <p:tgtEl>
                                          <p:spTgt spid="1791"/>
                                        </p:tgtEl>
                                        <p:attrNameLst>
                                          <p:attrName>style.visibility</p:attrName>
                                        </p:attrNameLst>
                                      </p:cBhvr>
                                      <p:to>
                                        <p:strVal val="visible"/>
                                      </p:to>
                                    </p:set>
                                    <p:animEffect filter="fade" transition="in">
                                      <p:cBhvr>
                                        <p:cTn dur="500"/>
                                        <p:tgtEl>
                                          <p:spTgt spid="1791"/>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0" st="0"/>
                                            </p:txEl>
                                          </p:spTgt>
                                        </p:tgtEl>
                                        <p:attrNameLst>
                                          <p:attrName>style.visibility</p:attrName>
                                        </p:attrNameLst>
                                      </p:cBhvr>
                                      <p:to>
                                        <p:strVal val="visible"/>
                                      </p:to>
                                    </p:set>
                                    <p:animEffect filter="fade" transition="in">
                                      <p:cBhvr>
                                        <p:cTn dur="500"/>
                                        <p:tgtEl>
                                          <p:spTgt spid="1792">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1" st="1"/>
                                            </p:txEl>
                                          </p:spTgt>
                                        </p:tgtEl>
                                        <p:attrNameLst>
                                          <p:attrName>style.visibility</p:attrName>
                                        </p:attrNameLst>
                                      </p:cBhvr>
                                      <p:to>
                                        <p:strVal val="visible"/>
                                      </p:to>
                                    </p:set>
                                    <p:animEffect filter="fade" transition="in">
                                      <p:cBhvr>
                                        <p:cTn dur="500"/>
                                        <p:tgtEl>
                                          <p:spTgt spid="1792">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2" st="2"/>
                                            </p:txEl>
                                          </p:spTgt>
                                        </p:tgtEl>
                                        <p:attrNameLst>
                                          <p:attrName>style.visibility</p:attrName>
                                        </p:attrNameLst>
                                      </p:cBhvr>
                                      <p:to>
                                        <p:strVal val="visible"/>
                                      </p:to>
                                    </p:set>
                                    <p:animEffect filter="fade" transition="in">
                                      <p:cBhvr>
                                        <p:cTn dur="500"/>
                                        <p:tgtEl>
                                          <p:spTgt spid="1792">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3" st="3"/>
                                            </p:txEl>
                                          </p:spTgt>
                                        </p:tgtEl>
                                        <p:attrNameLst>
                                          <p:attrName>style.visibility</p:attrName>
                                        </p:attrNameLst>
                                      </p:cBhvr>
                                      <p:to>
                                        <p:strVal val="visible"/>
                                      </p:to>
                                    </p:set>
                                    <p:animEffect filter="fade" transition="in">
                                      <p:cBhvr>
                                        <p:cTn dur="500"/>
                                        <p:tgtEl>
                                          <p:spTgt spid="1792">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4" st="4"/>
                                            </p:txEl>
                                          </p:spTgt>
                                        </p:tgtEl>
                                        <p:attrNameLst>
                                          <p:attrName>style.visibility</p:attrName>
                                        </p:attrNameLst>
                                      </p:cBhvr>
                                      <p:to>
                                        <p:strVal val="visible"/>
                                      </p:to>
                                    </p:set>
                                    <p:animEffect filter="fade" transition="in">
                                      <p:cBhvr>
                                        <p:cTn dur="500"/>
                                        <p:tgtEl>
                                          <p:spTgt spid="1792">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5" st="5"/>
                                            </p:txEl>
                                          </p:spTgt>
                                        </p:tgtEl>
                                        <p:attrNameLst>
                                          <p:attrName>style.visibility</p:attrName>
                                        </p:attrNameLst>
                                      </p:cBhvr>
                                      <p:to>
                                        <p:strVal val="visible"/>
                                      </p:to>
                                    </p:set>
                                    <p:animEffect filter="fade" transition="in">
                                      <p:cBhvr>
                                        <p:cTn dur="500"/>
                                        <p:tgtEl>
                                          <p:spTgt spid="1792">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6" st="6"/>
                                            </p:txEl>
                                          </p:spTgt>
                                        </p:tgtEl>
                                        <p:attrNameLst>
                                          <p:attrName>style.visibility</p:attrName>
                                        </p:attrNameLst>
                                      </p:cBhvr>
                                      <p:to>
                                        <p:strVal val="visible"/>
                                      </p:to>
                                    </p:set>
                                    <p:animEffect filter="fade" transition="in">
                                      <p:cBhvr>
                                        <p:cTn dur="500"/>
                                        <p:tgtEl>
                                          <p:spTgt spid="1792">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7" st="7"/>
                                            </p:txEl>
                                          </p:spTgt>
                                        </p:tgtEl>
                                        <p:attrNameLst>
                                          <p:attrName>style.visibility</p:attrName>
                                        </p:attrNameLst>
                                      </p:cBhvr>
                                      <p:to>
                                        <p:strVal val="visible"/>
                                      </p:to>
                                    </p:set>
                                    <p:animEffect filter="fade" transition="in">
                                      <p:cBhvr>
                                        <p:cTn dur="500"/>
                                        <p:tgtEl>
                                          <p:spTgt spid="1792">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792">
                                            <p:txEl>
                                              <p:pRg end="8" st="8"/>
                                            </p:txEl>
                                          </p:spTgt>
                                        </p:tgtEl>
                                        <p:attrNameLst>
                                          <p:attrName>style.visibility</p:attrName>
                                        </p:attrNameLst>
                                      </p:cBhvr>
                                      <p:to>
                                        <p:strVal val="visible"/>
                                      </p:to>
                                    </p:set>
                                    <p:animEffect filter="fade" transition="in">
                                      <p:cBhvr>
                                        <p:cTn dur="500"/>
                                        <p:tgtEl>
                                          <p:spTgt spid="1792">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794"/>
                                        </p:tgtEl>
                                        <p:attrNameLst>
                                          <p:attrName>style.visibility</p:attrName>
                                        </p:attrNameLst>
                                      </p:cBhvr>
                                      <p:to>
                                        <p:strVal val="visible"/>
                                      </p:to>
                                    </p:set>
                                    <p:animEffect filter="fade" transition="in">
                                      <p:cBhvr>
                                        <p:cTn dur="1000"/>
                                        <p:tgtEl>
                                          <p:spTgt spid="179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1799" name="Shape 1799"/>
        <p:cNvGrpSpPr/>
        <p:nvPr/>
      </p:nvGrpSpPr>
      <p:grpSpPr>
        <a:xfrm>
          <a:off x="0" y="0"/>
          <a:ext cx="0" cy="0"/>
          <a:chOff x="0" y="0"/>
          <a:chExt cx="0" cy="0"/>
        </a:xfrm>
      </p:grpSpPr>
      <p:sp>
        <p:nvSpPr>
          <p:cNvPr id="1800" name="Google Shape;1800;p19"/>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01" name="Google Shape;1801;p19"/>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02" name="Google Shape;1802;p19"/>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803" name="Google Shape;1803;p19"/>
          <p:cNvGrpSpPr/>
          <p:nvPr/>
        </p:nvGrpSpPr>
        <p:grpSpPr>
          <a:xfrm>
            <a:off x="6961787" y="1092812"/>
            <a:ext cx="2484415" cy="997345"/>
            <a:chOff x="1899" y="899"/>
            <a:chExt cx="4165" cy="1672"/>
          </a:xfrm>
        </p:grpSpPr>
        <p:sp>
          <p:nvSpPr>
            <p:cNvPr id="1804" name="Google Shape;1804;p1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5" name="Google Shape;1805;p1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6" name="Google Shape;1806;p1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7" name="Google Shape;1807;p1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8" name="Google Shape;1808;p1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09" name="Google Shape;1809;p1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0" name="Google Shape;1810;p1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1" name="Google Shape;1811;p1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2" name="Google Shape;1812;p1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3" name="Google Shape;1813;p1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4" name="Google Shape;1814;p1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5" name="Google Shape;1815;p19"/>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6" name="Google Shape;1816;p1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7" name="Google Shape;1817;p1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8" name="Google Shape;1818;p1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19" name="Google Shape;1819;p1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0" name="Google Shape;1820;p19"/>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1" name="Google Shape;1821;p1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2" name="Google Shape;1822;p1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3" name="Google Shape;1823;p1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4" name="Google Shape;1824;p1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5" name="Google Shape;1825;p1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6" name="Google Shape;1826;p1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7" name="Google Shape;1827;p1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8" name="Google Shape;1828;p1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29" name="Google Shape;1829;p1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0" name="Google Shape;1830;p1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1" name="Google Shape;1831;p1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2" name="Google Shape;1832;p1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3" name="Google Shape;1833;p1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4" name="Google Shape;1834;p1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5" name="Google Shape;1835;p1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6" name="Google Shape;1836;p1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7" name="Google Shape;1837;p1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8" name="Google Shape;1838;p1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39" name="Google Shape;1839;p1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0" name="Google Shape;1840;p1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1" name="Google Shape;1841;p1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2" name="Google Shape;1842;p1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3" name="Google Shape;1843;p1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4" name="Google Shape;1844;p1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5" name="Google Shape;1845;p19"/>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6" name="Google Shape;1846;p19"/>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7" name="Google Shape;1847;p19"/>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8" name="Google Shape;1848;p19"/>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49" name="Google Shape;1849;p19"/>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0" name="Google Shape;1850;p19"/>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1" name="Google Shape;1851;p19"/>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2" name="Google Shape;1852;p1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3" name="Google Shape;1853;p1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4" name="Google Shape;1854;p1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5" name="Google Shape;1855;p1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6" name="Google Shape;1856;p1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7" name="Google Shape;1857;p1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8" name="Google Shape;1858;p1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59" name="Google Shape;1859;p1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0" name="Google Shape;1860;p1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1" name="Google Shape;1861;p1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2" name="Google Shape;1862;p1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3" name="Google Shape;1863;p1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4" name="Google Shape;1864;p1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5" name="Google Shape;1865;p1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6" name="Google Shape;1866;p1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7" name="Google Shape;1867;p1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8" name="Google Shape;1868;p1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69" name="Google Shape;1869;p1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0" name="Google Shape;1870;p1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1" name="Google Shape;1871;p1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2" name="Google Shape;1872;p1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3" name="Google Shape;1873;p1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4" name="Google Shape;1874;p1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5" name="Google Shape;1875;p1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6" name="Google Shape;1876;p1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7" name="Google Shape;1877;p1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8" name="Google Shape;1878;p1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79" name="Google Shape;1879;p1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0" name="Google Shape;1880;p1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1" name="Google Shape;1881;p1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2" name="Google Shape;1882;p1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3" name="Google Shape;1883;p19"/>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4" name="Google Shape;1884;p1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5" name="Google Shape;1885;p1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6" name="Google Shape;1886;p1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7" name="Google Shape;1887;p1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8" name="Google Shape;1888;p1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89" name="Google Shape;1889;p1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0" name="Google Shape;1890;p1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1" name="Google Shape;1891;p1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2" name="Google Shape;1892;p1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3" name="Google Shape;1893;p1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4" name="Google Shape;1894;p1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5" name="Google Shape;1895;p1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896" name="Google Shape;1896;p1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1897" name="Google Shape;1897;p19"/>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1898" name="Google Shape;1898;p19"/>
          <p:cNvSpPr txBox="1"/>
          <p:nvPr>
            <p:ph type="title"/>
          </p:nvPr>
        </p:nvSpPr>
        <p:spPr>
          <a:xfrm>
            <a:off x="6961787" y="2456475"/>
            <a:ext cx="4624582" cy="1928219"/>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Arial"/>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899" name="Google Shape;1899;p19"/>
          <p:cNvSpPr txBox="1"/>
          <p:nvPr>
            <p:ph idx="1" type="body"/>
          </p:nvPr>
        </p:nvSpPr>
        <p:spPr>
          <a:xfrm>
            <a:off x="6961787" y="4720790"/>
            <a:ext cx="4624582" cy="703468"/>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1900" name="Google Shape;1900;p19"/>
          <p:cNvSpPr/>
          <p:nvPr/>
        </p:nvSpPr>
        <p:spPr>
          <a:xfrm>
            <a:off x="-2330633" y="180542"/>
            <a:ext cx="8883034" cy="622070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1901" name="Google Shape;1901;p19"/>
          <p:cNvPicPr preferRelativeResize="0"/>
          <p:nvPr/>
        </p:nvPicPr>
        <p:blipFill rotWithShape="1">
          <a:blip r:embed="rId2">
            <a:alphaModFix/>
          </a:blip>
          <a:srcRect b="0" l="0" r="0" t="0"/>
          <a:stretch/>
        </p:blipFill>
        <p:spPr>
          <a:xfrm>
            <a:off x="10174590" y="1236568"/>
            <a:ext cx="1620180" cy="821234"/>
          </a:xfrm>
          <a:prstGeom prst="rect">
            <a:avLst/>
          </a:prstGeom>
          <a:noFill/>
          <a:ln>
            <a:noFill/>
          </a:ln>
        </p:spPr>
      </p:pic>
      <p:grpSp>
        <p:nvGrpSpPr>
          <p:cNvPr id="1902" name="Google Shape;1902;p19"/>
          <p:cNvGrpSpPr/>
          <p:nvPr/>
        </p:nvGrpSpPr>
        <p:grpSpPr>
          <a:xfrm>
            <a:off x="-1932891" y="195833"/>
            <a:ext cx="1368152" cy="2725764"/>
            <a:chOff x="-1555624" y="1196393"/>
            <a:chExt cx="1368152" cy="2725764"/>
          </a:xfrm>
        </p:grpSpPr>
        <p:grpSp>
          <p:nvGrpSpPr>
            <p:cNvPr id="1903" name="Google Shape;1903;p19"/>
            <p:cNvGrpSpPr/>
            <p:nvPr/>
          </p:nvGrpSpPr>
          <p:grpSpPr>
            <a:xfrm>
              <a:off x="-1555624" y="1488707"/>
              <a:ext cx="1368152" cy="2433450"/>
              <a:chOff x="-1836712" y="3275837"/>
              <a:chExt cx="1368152" cy="2433450"/>
            </a:xfrm>
          </p:grpSpPr>
          <p:sp>
            <p:nvSpPr>
              <p:cNvPr id="1904" name="Google Shape;1904;p19"/>
              <p:cNvSpPr txBox="1"/>
              <p:nvPr/>
            </p:nvSpPr>
            <p:spPr>
              <a:xfrm>
                <a:off x="-1836712" y="3677962"/>
                <a:ext cx="1368152" cy="2031325"/>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1905" name="Google Shape;1905;p19"/>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1906" name="Google Shape;1906;p19"/>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1907" name="Google Shape;1907;p19"/>
            <p:cNvSpPr/>
            <p:nvPr/>
          </p:nvSpPr>
          <p:spPr>
            <a:xfrm>
              <a:off x="-1473415" y="1196393"/>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900"/>
                                        </p:tgtEl>
                                        <p:attrNameLst>
                                          <p:attrName>style.visibility</p:attrName>
                                        </p:attrNameLst>
                                      </p:cBhvr>
                                      <p:to>
                                        <p:strVal val="visible"/>
                                      </p:to>
                                    </p:set>
                                    <p:animEffect filter="fade" transition="in">
                                      <p:cBhvr>
                                        <p:cTn dur="500"/>
                                        <p:tgtEl>
                                          <p:spTgt spid="1900"/>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1803"/>
                                        </p:tgtEl>
                                        <p:attrNameLst>
                                          <p:attrName>style.visibility</p:attrName>
                                        </p:attrNameLst>
                                      </p:cBhvr>
                                      <p:to>
                                        <p:strVal val="visible"/>
                                      </p:to>
                                    </p:set>
                                    <p:animEffect filter="fade" transition="in">
                                      <p:cBhvr>
                                        <p:cTn dur="500"/>
                                        <p:tgtEl>
                                          <p:spTgt spid="1803"/>
                                        </p:tgtEl>
                                      </p:cBhvr>
                                    </p:animEffect>
                                  </p:childTnLst>
                                </p:cTn>
                              </p:par>
                              <p:par>
                                <p:cTn fill="hold" nodeType="withEffect" presetClass="entr" presetID="10" presetSubtype="0">
                                  <p:stCondLst>
                                    <p:cond delay="0"/>
                                  </p:stCondLst>
                                  <p:childTnLst>
                                    <p:set>
                                      <p:cBhvr>
                                        <p:cTn dur="1" fill="hold">
                                          <p:stCondLst>
                                            <p:cond delay="0"/>
                                          </p:stCondLst>
                                        </p:cTn>
                                        <p:tgtEl>
                                          <p:spTgt spid="1898"/>
                                        </p:tgtEl>
                                        <p:attrNameLst>
                                          <p:attrName>style.visibility</p:attrName>
                                        </p:attrNameLst>
                                      </p:cBhvr>
                                      <p:to>
                                        <p:strVal val="visible"/>
                                      </p:to>
                                    </p:set>
                                    <p:animEffect filter="fade" transition="in">
                                      <p:cBhvr>
                                        <p:cTn dur="500"/>
                                        <p:tgtEl>
                                          <p:spTgt spid="1898"/>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0" st="0"/>
                                            </p:txEl>
                                          </p:spTgt>
                                        </p:tgtEl>
                                        <p:attrNameLst>
                                          <p:attrName>style.visibility</p:attrName>
                                        </p:attrNameLst>
                                      </p:cBhvr>
                                      <p:to>
                                        <p:strVal val="visible"/>
                                      </p:to>
                                    </p:set>
                                    <p:animEffect filter="fade" transition="in">
                                      <p:cBhvr>
                                        <p:cTn dur="500"/>
                                        <p:tgtEl>
                                          <p:spTgt spid="1899">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1" st="1"/>
                                            </p:txEl>
                                          </p:spTgt>
                                        </p:tgtEl>
                                        <p:attrNameLst>
                                          <p:attrName>style.visibility</p:attrName>
                                        </p:attrNameLst>
                                      </p:cBhvr>
                                      <p:to>
                                        <p:strVal val="visible"/>
                                      </p:to>
                                    </p:set>
                                    <p:animEffect filter="fade" transition="in">
                                      <p:cBhvr>
                                        <p:cTn dur="500"/>
                                        <p:tgtEl>
                                          <p:spTgt spid="1899">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2" st="2"/>
                                            </p:txEl>
                                          </p:spTgt>
                                        </p:tgtEl>
                                        <p:attrNameLst>
                                          <p:attrName>style.visibility</p:attrName>
                                        </p:attrNameLst>
                                      </p:cBhvr>
                                      <p:to>
                                        <p:strVal val="visible"/>
                                      </p:to>
                                    </p:set>
                                    <p:animEffect filter="fade" transition="in">
                                      <p:cBhvr>
                                        <p:cTn dur="500"/>
                                        <p:tgtEl>
                                          <p:spTgt spid="1899">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3" st="3"/>
                                            </p:txEl>
                                          </p:spTgt>
                                        </p:tgtEl>
                                        <p:attrNameLst>
                                          <p:attrName>style.visibility</p:attrName>
                                        </p:attrNameLst>
                                      </p:cBhvr>
                                      <p:to>
                                        <p:strVal val="visible"/>
                                      </p:to>
                                    </p:set>
                                    <p:animEffect filter="fade" transition="in">
                                      <p:cBhvr>
                                        <p:cTn dur="500"/>
                                        <p:tgtEl>
                                          <p:spTgt spid="1899">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4" st="4"/>
                                            </p:txEl>
                                          </p:spTgt>
                                        </p:tgtEl>
                                        <p:attrNameLst>
                                          <p:attrName>style.visibility</p:attrName>
                                        </p:attrNameLst>
                                      </p:cBhvr>
                                      <p:to>
                                        <p:strVal val="visible"/>
                                      </p:to>
                                    </p:set>
                                    <p:animEffect filter="fade" transition="in">
                                      <p:cBhvr>
                                        <p:cTn dur="500"/>
                                        <p:tgtEl>
                                          <p:spTgt spid="1899">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5" st="5"/>
                                            </p:txEl>
                                          </p:spTgt>
                                        </p:tgtEl>
                                        <p:attrNameLst>
                                          <p:attrName>style.visibility</p:attrName>
                                        </p:attrNameLst>
                                      </p:cBhvr>
                                      <p:to>
                                        <p:strVal val="visible"/>
                                      </p:to>
                                    </p:set>
                                    <p:animEffect filter="fade" transition="in">
                                      <p:cBhvr>
                                        <p:cTn dur="500"/>
                                        <p:tgtEl>
                                          <p:spTgt spid="1899">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6" st="6"/>
                                            </p:txEl>
                                          </p:spTgt>
                                        </p:tgtEl>
                                        <p:attrNameLst>
                                          <p:attrName>style.visibility</p:attrName>
                                        </p:attrNameLst>
                                      </p:cBhvr>
                                      <p:to>
                                        <p:strVal val="visible"/>
                                      </p:to>
                                    </p:set>
                                    <p:animEffect filter="fade" transition="in">
                                      <p:cBhvr>
                                        <p:cTn dur="500"/>
                                        <p:tgtEl>
                                          <p:spTgt spid="1899">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7" st="7"/>
                                            </p:txEl>
                                          </p:spTgt>
                                        </p:tgtEl>
                                        <p:attrNameLst>
                                          <p:attrName>style.visibility</p:attrName>
                                        </p:attrNameLst>
                                      </p:cBhvr>
                                      <p:to>
                                        <p:strVal val="visible"/>
                                      </p:to>
                                    </p:set>
                                    <p:animEffect filter="fade" transition="in">
                                      <p:cBhvr>
                                        <p:cTn dur="500"/>
                                        <p:tgtEl>
                                          <p:spTgt spid="1899">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1899">
                                            <p:txEl>
                                              <p:pRg end="8" st="8"/>
                                            </p:txEl>
                                          </p:spTgt>
                                        </p:tgtEl>
                                        <p:attrNameLst>
                                          <p:attrName>style.visibility</p:attrName>
                                        </p:attrNameLst>
                                      </p:cBhvr>
                                      <p:to>
                                        <p:strVal val="visible"/>
                                      </p:to>
                                    </p:set>
                                    <p:animEffect filter="fade" transition="in">
                                      <p:cBhvr>
                                        <p:cTn dur="500"/>
                                        <p:tgtEl>
                                          <p:spTgt spid="1899">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901"/>
                                        </p:tgtEl>
                                        <p:attrNameLst>
                                          <p:attrName>style.visibility</p:attrName>
                                        </p:attrNameLst>
                                      </p:cBhvr>
                                      <p:to>
                                        <p:strVal val="visible"/>
                                      </p:to>
                                    </p:set>
                                    <p:animEffect filter="fade" transition="in">
                                      <p:cBhvr>
                                        <p:cTn dur="1000"/>
                                        <p:tgtEl>
                                          <p:spTgt spid="190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1908" name="Shape 1908"/>
        <p:cNvGrpSpPr/>
        <p:nvPr/>
      </p:nvGrpSpPr>
      <p:grpSpPr>
        <a:xfrm>
          <a:off x="0" y="0"/>
          <a:ext cx="0" cy="0"/>
          <a:chOff x="0" y="0"/>
          <a:chExt cx="0" cy="0"/>
        </a:xfrm>
      </p:grpSpPr>
      <p:sp>
        <p:nvSpPr>
          <p:cNvPr id="1909" name="Google Shape;1909;p20"/>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910" name="Google Shape;1910;p20"/>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1911" name="Google Shape;1911;p20"/>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912" name="Google Shape;1912;p20"/>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1913" name="Google Shape;1913;p20"/>
          <p:cNvGrpSpPr/>
          <p:nvPr/>
        </p:nvGrpSpPr>
        <p:grpSpPr>
          <a:xfrm>
            <a:off x="10553375" y="296652"/>
            <a:ext cx="1195327" cy="479853"/>
            <a:chOff x="1899" y="899"/>
            <a:chExt cx="4165" cy="1672"/>
          </a:xfrm>
        </p:grpSpPr>
        <p:sp>
          <p:nvSpPr>
            <p:cNvPr id="1914" name="Google Shape;1914;p2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5" name="Google Shape;1915;p2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6" name="Google Shape;1916;p2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7" name="Google Shape;1917;p2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8" name="Google Shape;1918;p2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19" name="Google Shape;1919;p2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0" name="Google Shape;1920;p2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1" name="Google Shape;1921;p2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2" name="Google Shape;1922;p2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3" name="Google Shape;1923;p2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4" name="Google Shape;1924;p2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5" name="Google Shape;1925;p20"/>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6" name="Google Shape;1926;p2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7" name="Google Shape;1927;p2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8" name="Google Shape;1928;p2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29" name="Google Shape;1929;p2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0" name="Google Shape;1930;p20"/>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1" name="Google Shape;1931;p2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2" name="Google Shape;1932;p2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3" name="Google Shape;1933;p2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4" name="Google Shape;1934;p2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5" name="Google Shape;1935;p2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6" name="Google Shape;1936;p2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7" name="Google Shape;1937;p2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8" name="Google Shape;1938;p2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39" name="Google Shape;1939;p2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0" name="Google Shape;1940;p2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1" name="Google Shape;1941;p2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2" name="Google Shape;1942;p2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3" name="Google Shape;1943;p2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4" name="Google Shape;1944;p2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5" name="Google Shape;1945;p2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6" name="Google Shape;1946;p2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7" name="Google Shape;1947;p2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8" name="Google Shape;1948;p2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49" name="Google Shape;1949;p2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0" name="Google Shape;1950;p2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1" name="Google Shape;1951;p2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2" name="Google Shape;1952;p2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3" name="Google Shape;1953;p2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4" name="Google Shape;1954;p2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5" name="Google Shape;1955;p20"/>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6" name="Google Shape;1956;p20"/>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7" name="Google Shape;1957;p20"/>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8" name="Google Shape;1958;p20"/>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59" name="Google Shape;1959;p20"/>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0" name="Google Shape;1960;p20"/>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1" name="Google Shape;1961;p20"/>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2" name="Google Shape;1962;p2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3" name="Google Shape;1963;p2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4" name="Google Shape;1964;p2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5" name="Google Shape;1965;p2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6" name="Google Shape;1966;p2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7" name="Google Shape;1967;p2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8" name="Google Shape;1968;p2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69" name="Google Shape;1969;p2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0" name="Google Shape;1970;p2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1" name="Google Shape;1971;p2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2" name="Google Shape;1972;p2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3" name="Google Shape;1973;p2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4" name="Google Shape;1974;p2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5" name="Google Shape;1975;p2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6" name="Google Shape;1976;p2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7" name="Google Shape;1977;p2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8" name="Google Shape;1978;p2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79" name="Google Shape;1979;p2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0" name="Google Shape;1980;p2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1" name="Google Shape;1981;p2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2" name="Google Shape;1982;p2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3" name="Google Shape;1983;p2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4" name="Google Shape;1984;p2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5" name="Google Shape;1985;p2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6" name="Google Shape;1986;p2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7" name="Google Shape;1987;p2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8" name="Google Shape;1988;p2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89" name="Google Shape;1989;p2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0" name="Google Shape;1990;p2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1" name="Google Shape;1991;p2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2" name="Google Shape;1992;p2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3" name="Google Shape;1993;p20"/>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4" name="Google Shape;1994;p2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5" name="Google Shape;1995;p2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6" name="Google Shape;1996;p2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7" name="Google Shape;1997;p2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8" name="Google Shape;1998;p2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1999" name="Google Shape;1999;p2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0" name="Google Shape;2000;p2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1" name="Google Shape;2001;p2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2" name="Google Shape;2002;p2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3" name="Google Shape;2003;p2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4" name="Google Shape;2004;p2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5" name="Google Shape;2005;p2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06" name="Google Shape;2006;p2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007" name="Google Shape;2007;p20"/>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008" name="Google Shape;2008;p20"/>
          <p:cNvGrpSpPr/>
          <p:nvPr/>
        </p:nvGrpSpPr>
        <p:grpSpPr>
          <a:xfrm>
            <a:off x="-2040904" y="3988723"/>
            <a:ext cx="1872208" cy="2902681"/>
            <a:chOff x="6195941" y="562596"/>
            <a:chExt cx="1872208" cy="2902681"/>
          </a:xfrm>
        </p:grpSpPr>
        <p:grpSp>
          <p:nvGrpSpPr>
            <p:cNvPr id="2009" name="Google Shape;2009;p20"/>
            <p:cNvGrpSpPr/>
            <p:nvPr/>
          </p:nvGrpSpPr>
          <p:grpSpPr>
            <a:xfrm>
              <a:off x="6195941" y="832626"/>
              <a:ext cx="1872208" cy="2632651"/>
              <a:chOff x="-1872716" y="660661"/>
              <a:chExt cx="1872208" cy="1974490"/>
            </a:xfrm>
          </p:grpSpPr>
          <p:sp>
            <p:nvSpPr>
              <p:cNvPr id="2010" name="Google Shape;2010;p20"/>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011" name="Google Shape;2011;p2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012" name="Google Shape;2012;p20"/>
            <p:cNvGrpSpPr/>
            <p:nvPr/>
          </p:nvGrpSpPr>
          <p:grpSpPr>
            <a:xfrm>
              <a:off x="6303954" y="562596"/>
              <a:ext cx="540060" cy="540060"/>
              <a:chOff x="6303954" y="562596"/>
              <a:chExt cx="540060" cy="540060"/>
            </a:xfrm>
          </p:grpSpPr>
          <p:sp>
            <p:nvSpPr>
              <p:cNvPr id="2013" name="Google Shape;2013;p20"/>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014" name="Google Shape;2014;p2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015" name="Google Shape;2015;p20"/>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6" name="Google Shape;2016;p20"/>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17" name="Google Shape;2017;p20"/>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18" name="Google Shape;2018;p20"/>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19" name="Google Shape;2019;p20"/>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020" name="Google Shape;2020;p20"/>
          <p:cNvGrpSpPr/>
          <p:nvPr/>
        </p:nvGrpSpPr>
        <p:grpSpPr>
          <a:xfrm>
            <a:off x="-2040904" y="871532"/>
            <a:ext cx="1368152" cy="2264265"/>
            <a:chOff x="-1836712" y="2937191"/>
            <a:chExt cx="1368152" cy="2264265"/>
          </a:xfrm>
        </p:grpSpPr>
        <p:pic>
          <p:nvPicPr>
            <p:cNvPr descr="icon_camera_circle.png" id="2021" name="Google Shape;2021;p2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022" name="Google Shape;2022;p20"/>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023" name="Google Shape;2023;p2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2024" name="Shape 2024"/>
        <p:cNvGrpSpPr/>
        <p:nvPr/>
      </p:nvGrpSpPr>
      <p:grpSpPr>
        <a:xfrm>
          <a:off x="0" y="0"/>
          <a:ext cx="0" cy="0"/>
          <a:chOff x="0" y="0"/>
          <a:chExt cx="0" cy="0"/>
        </a:xfrm>
      </p:grpSpPr>
      <p:sp>
        <p:nvSpPr>
          <p:cNvPr id="2025" name="Google Shape;2025;p21"/>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026" name="Google Shape;2026;p21"/>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027" name="Google Shape;2027;p2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028" name="Google Shape;2028;p2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029" name="Google Shape;2029;p21"/>
          <p:cNvGrpSpPr/>
          <p:nvPr/>
        </p:nvGrpSpPr>
        <p:grpSpPr>
          <a:xfrm>
            <a:off x="10553375" y="296652"/>
            <a:ext cx="1195327" cy="479853"/>
            <a:chOff x="1899" y="899"/>
            <a:chExt cx="4165" cy="1672"/>
          </a:xfrm>
        </p:grpSpPr>
        <p:sp>
          <p:nvSpPr>
            <p:cNvPr id="2030" name="Google Shape;2030;p2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1" name="Google Shape;2031;p2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2" name="Google Shape;2032;p2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3" name="Google Shape;2033;p2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4" name="Google Shape;2034;p2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5" name="Google Shape;2035;p2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6" name="Google Shape;2036;p2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7" name="Google Shape;2037;p2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8" name="Google Shape;2038;p2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39" name="Google Shape;2039;p2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0" name="Google Shape;2040;p2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1" name="Google Shape;2041;p21"/>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2" name="Google Shape;2042;p2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3" name="Google Shape;2043;p2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4" name="Google Shape;2044;p2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5" name="Google Shape;2045;p2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6" name="Google Shape;2046;p21"/>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7" name="Google Shape;2047;p2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8" name="Google Shape;2048;p2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49" name="Google Shape;2049;p2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0" name="Google Shape;2050;p2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1" name="Google Shape;2051;p2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2" name="Google Shape;2052;p2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3" name="Google Shape;2053;p2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4" name="Google Shape;2054;p2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5" name="Google Shape;2055;p2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6" name="Google Shape;2056;p2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7" name="Google Shape;2057;p2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8" name="Google Shape;2058;p2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59" name="Google Shape;2059;p2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0" name="Google Shape;2060;p2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1" name="Google Shape;2061;p2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2" name="Google Shape;2062;p2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3" name="Google Shape;2063;p2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4" name="Google Shape;2064;p2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5" name="Google Shape;2065;p2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6" name="Google Shape;2066;p2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7" name="Google Shape;2067;p2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8" name="Google Shape;2068;p2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69" name="Google Shape;2069;p2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0" name="Google Shape;2070;p2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1" name="Google Shape;2071;p21"/>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2" name="Google Shape;2072;p21"/>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3" name="Google Shape;2073;p21"/>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4" name="Google Shape;2074;p21"/>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5" name="Google Shape;2075;p21"/>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6" name="Google Shape;2076;p21"/>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7" name="Google Shape;2077;p21"/>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8" name="Google Shape;2078;p2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79" name="Google Shape;2079;p2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0" name="Google Shape;2080;p2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1" name="Google Shape;2081;p2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2" name="Google Shape;2082;p2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3" name="Google Shape;2083;p2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4" name="Google Shape;2084;p2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5" name="Google Shape;2085;p2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6" name="Google Shape;2086;p2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7" name="Google Shape;2087;p2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8" name="Google Shape;2088;p2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89" name="Google Shape;2089;p2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0" name="Google Shape;2090;p2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1" name="Google Shape;2091;p2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2" name="Google Shape;2092;p2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3" name="Google Shape;2093;p2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4" name="Google Shape;2094;p2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5" name="Google Shape;2095;p2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6" name="Google Shape;2096;p2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7" name="Google Shape;2097;p2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8" name="Google Shape;2098;p2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099" name="Google Shape;2099;p2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0" name="Google Shape;2100;p2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1" name="Google Shape;2101;p2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2" name="Google Shape;2102;p2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3" name="Google Shape;2103;p2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4" name="Google Shape;2104;p2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5" name="Google Shape;2105;p2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6" name="Google Shape;2106;p2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7" name="Google Shape;2107;p2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8" name="Google Shape;2108;p2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09" name="Google Shape;2109;p21"/>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0" name="Google Shape;2110;p2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1" name="Google Shape;2111;p2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2" name="Google Shape;2112;p2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3" name="Google Shape;2113;p2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4" name="Google Shape;2114;p2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5" name="Google Shape;2115;p2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6" name="Google Shape;2116;p2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7" name="Google Shape;2117;p2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8" name="Google Shape;2118;p2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19" name="Google Shape;2119;p2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0" name="Google Shape;2120;p2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1" name="Google Shape;2121;p2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22" name="Google Shape;2122;p2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123" name="Google Shape;2123;p21"/>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124" name="Google Shape;2124;p21"/>
          <p:cNvGrpSpPr/>
          <p:nvPr/>
        </p:nvGrpSpPr>
        <p:grpSpPr>
          <a:xfrm>
            <a:off x="-2040904" y="3988723"/>
            <a:ext cx="1872208" cy="2902681"/>
            <a:chOff x="6195941" y="562596"/>
            <a:chExt cx="1872208" cy="2902681"/>
          </a:xfrm>
        </p:grpSpPr>
        <p:grpSp>
          <p:nvGrpSpPr>
            <p:cNvPr id="2125" name="Google Shape;2125;p21"/>
            <p:cNvGrpSpPr/>
            <p:nvPr/>
          </p:nvGrpSpPr>
          <p:grpSpPr>
            <a:xfrm>
              <a:off x="6195941" y="832626"/>
              <a:ext cx="1872208" cy="2632651"/>
              <a:chOff x="-1872716" y="660661"/>
              <a:chExt cx="1872208" cy="1974490"/>
            </a:xfrm>
          </p:grpSpPr>
          <p:sp>
            <p:nvSpPr>
              <p:cNvPr id="2126" name="Google Shape;2126;p21"/>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127" name="Google Shape;2127;p21"/>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128" name="Google Shape;2128;p21"/>
            <p:cNvGrpSpPr/>
            <p:nvPr/>
          </p:nvGrpSpPr>
          <p:grpSpPr>
            <a:xfrm>
              <a:off x="6303954" y="562596"/>
              <a:ext cx="540060" cy="540060"/>
              <a:chOff x="6303954" y="562596"/>
              <a:chExt cx="540060" cy="540060"/>
            </a:xfrm>
          </p:grpSpPr>
          <p:sp>
            <p:nvSpPr>
              <p:cNvPr id="2129" name="Google Shape;2129;p21"/>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130" name="Google Shape;2130;p21"/>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131" name="Google Shape;2131;p21"/>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2" name="Google Shape;2132;p21"/>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33" name="Google Shape;2133;p21"/>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34" name="Google Shape;2134;p2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35" name="Google Shape;2135;p21"/>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136" name="Google Shape;2136;p21"/>
          <p:cNvGrpSpPr/>
          <p:nvPr/>
        </p:nvGrpSpPr>
        <p:grpSpPr>
          <a:xfrm>
            <a:off x="-2040904" y="871532"/>
            <a:ext cx="1368152" cy="2264265"/>
            <a:chOff x="-1836712" y="2937191"/>
            <a:chExt cx="1368152" cy="2264265"/>
          </a:xfrm>
        </p:grpSpPr>
        <p:pic>
          <p:nvPicPr>
            <p:cNvPr descr="icon_camera_circle.png" id="2137" name="Google Shape;2137;p21"/>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138" name="Google Shape;2138;p21"/>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139" name="Google Shape;2139;p21"/>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2140" name="Shape 2140"/>
        <p:cNvGrpSpPr/>
        <p:nvPr/>
      </p:nvGrpSpPr>
      <p:grpSpPr>
        <a:xfrm>
          <a:off x="0" y="0"/>
          <a:ext cx="0" cy="0"/>
          <a:chOff x="0" y="0"/>
          <a:chExt cx="0" cy="0"/>
        </a:xfrm>
      </p:grpSpPr>
      <p:sp>
        <p:nvSpPr>
          <p:cNvPr id="2141" name="Google Shape;2141;p22"/>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142" name="Google Shape;2142;p22"/>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143" name="Google Shape;2143;p22"/>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144" name="Google Shape;2144;p22"/>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145" name="Google Shape;2145;p22"/>
          <p:cNvGrpSpPr/>
          <p:nvPr/>
        </p:nvGrpSpPr>
        <p:grpSpPr>
          <a:xfrm>
            <a:off x="10553375" y="296652"/>
            <a:ext cx="1195327" cy="479853"/>
            <a:chOff x="1899" y="899"/>
            <a:chExt cx="4165" cy="1672"/>
          </a:xfrm>
        </p:grpSpPr>
        <p:sp>
          <p:nvSpPr>
            <p:cNvPr id="2146" name="Google Shape;2146;p2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7" name="Google Shape;2147;p2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8" name="Google Shape;2148;p2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49" name="Google Shape;2149;p2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0" name="Google Shape;2150;p2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1" name="Google Shape;2151;p2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2" name="Google Shape;2152;p2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3" name="Google Shape;2153;p2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4" name="Google Shape;2154;p2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5" name="Google Shape;2155;p2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6" name="Google Shape;2156;p2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7" name="Google Shape;2157;p22"/>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8" name="Google Shape;2158;p2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59" name="Google Shape;2159;p2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0" name="Google Shape;2160;p2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1" name="Google Shape;2161;p2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2" name="Google Shape;2162;p22"/>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3" name="Google Shape;2163;p2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4" name="Google Shape;2164;p2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5" name="Google Shape;2165;p2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6" name="Google Shape;2166;p2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7" name="Google Shape;2167;p2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8" name="Google Shape;2168;p2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69" name="Google Shape;2169;p2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0" name="Google Shape;2170;p2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1" name="Google Shape;2171;p2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2" name="Google Shape;2172;p2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3" name="Google Shape;2173;p2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4" name="Google Shape;2174;p2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5" name="Google Shape;2175;p2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6" name="Google Shape;2176;p2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7" name="Google Shape;2177;p2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8" name="Google Shape;2178;p2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79" name="Google Shape;2179;p2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0" name="Google Shape;2180;p2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1" name="Google Shape;2181;p2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2" name="Google Shape;2182;p2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3" name="Google Shape;2183;p2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4" name="Google Shape;2184;p2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5" name="Google Shape;2185;p2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6" name="Google Shape;2186;p2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7" name="Google Shape;2187;p22"/>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8" name="Google Shape;2188;p22"/>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89" name="Google Shape;2189;p22"/>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0" name="Google Shape;2190;p22"/>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1" name="Google Shape;2191;p22"/>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2" name="Google Shape;2192;p22"/>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3" name="Google Shape;2193;p22"/>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4" name="Google Shape;2194;p2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5" name="Google Shape;2195;p2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6" name="Google Shape;2196;p2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7" name="Google Shape;2197;p2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8" name="Google Shape;2198;p2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199" name="Google Shape;2199;p2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0" name="Google Shape;2200;p2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1" name="Google Shape;2201;p2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2" name="Google Shape;2202;p2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3" name="Google Shape;2203;p2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4" name="Google Shape;2204;p2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5" name="Google Shape;2205;p2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6" name="Google Shape;2206;p2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7" name="Google Shape;2207;p2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8" name="Google Shape;2208;p2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09" name="Google Shape;2209;p2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0" name="Google Shape;2210;p2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1" name="Google Shape;2211;p2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2" name="Google Shape;2212;p2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3" name="Google Shape;2213;p2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4" name="Google Shape;2214;p2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5" name="Google Shape;2215;p2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6" name="Google Shape;2216;p2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7" name="Google Shape;2217;p2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8" name="Google Shape;2218;p2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19" name="Google Shape;2219;p2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0" name="Google Shape;2220;p2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1" name="Google Shape;2221;p2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2" name="Google Shape;2222;p2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3" name="Google Shape;2223;p2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4" name="Google Shape;2224;p2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5" name="Google Shape;2225;p22"/>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6" name="Google Shape;2226;p2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7" name="Google Shape;2227;p2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8" name="Google Shape;2228;p2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29" name="Google Shape;2229;p2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0" name="Google Shape;2230;p2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1" name="Google Shape;2231;p2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2" name="Google Shape;2232;p2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3" name="Google Shape;2233;p2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4" name="Google Shape;2234;p2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5" name="Google Shape;2235;p2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6" name="Google Shape;2236;p2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7" name="Google Shape;2237;p2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38" name="Google Shape;2238;p2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239" name="Google Shape;2239;p22"/>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240" name="Google Shape;2240;p22"/>
          <p:cNvGrpSpPr/>
          <p:nvPr/>
        </p:nvGrpSpPr>
        <p:grpSpPr>
          <a:xfrm>
            <a:off x="-2040904" y="3988723"/>
            <a:ext cx="1872208" cy="2902681"/>
            <a:chOff x="6195941" y="562596"/>
            <a:chExt cx="1872208" cy="2902681"/>
          </a:xfrm>
        </p:grpSpPr>
        <p:grpSp>
          <p:nvGrpSpPr>
            <p:cNvPr id="2241" name="Google Shape;2241;p22"/>
            <p:cNvGrpSpPr/>
            <p:nvPr/>
          </p:nvGrpSpPr>
          <p:grpSpPr>
            <a:xfrm>
              <a:off x="6195941" y="832626"/>
              <a:ext cx="1872208" cy="2632651"/>
              <a:chOff x="-1872716" y="660661"/>
              <a:chExt cx="1872208" cy="1974490"/>
            </a:xfrm>
          </p:grpSpPr>
          <p:sp>
            <p:nvSpPr>
              <p:cNvPr id="2242" name="Google Shape;2242;p22"/>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243" name="Google Shape;2243;p2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244" name="Google Shape;2244;p22"/>
            <p:cNvGrpSpPr/>
            <p:nvPr/>
          </p:nvGrpSpPr>
          <p:grpSpPr>
            <a:xfrm>
              <a:off x="6303954" y="562596"/>
              <a:ext cx="540060" cy="540060"/>
              <a:chOff x="6303954" y="562596"/>
              <a:chExt cx="540060" cy="540060"/>
            </a:xfrm>
          </p:grpSpPr>
          <p:sp>
            <p:nvSpPr>
              <p:cNvPr id="2245" name="Google Shape;2245;p22"/>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246" name="Google Shape;2246;p2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247" name="Google Shape;2247;p22"/>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48" name="Google Shape;2248;p22"/>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49" name="Google Shape;2249;p22"/>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50" name="Google Shape;2250;p22"/>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51" name="Google Shape;2251;p22"/>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252" name="Google Shape;2252;p22"/>
          <p:cNvGrpSpPr/>
          <p:nvPr/>
        </p:nvGrpSpPr>
        <p:grpSpPr>
          <a:xfrm>
            <a:off x="-2040904" y="871532"/>
            <a:ext cx="1368152" cy="2264265"/>
            <a:chOff x="-1836712" y="2937191"/>
            <a:chExt cx="1368152" cy="2264265"/>
          </a:xfrm>
        </p:grpSpPr>
        <p:pic>
          <p:nvPicPr>
            <p:cNvPr descr="icon_camera_circle.png" id="2253" name="Google Shape;2253;p2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254" name="Google Shape;2254;p22"/>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255" name="Google Shape;2255;p2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2256" name="Shape 2256"/>
        <p:cNvGrpSpPr/>
        <p:nvPr/>
      </p:nvGrpSpPr>
      <p:grpSpPr>
        <a:xfrm>
          <a:off x="0" y="0"/>
          <a:ext cx="0" cy="0"/>
          <a:chOff x="0" y="0"/>
          <a:chExt cx="0" cy="0"/>
        </a:xfrm>
      </p:grpSpPr>
      <p:sp>
        <p:nvSpPr>
          <p:cNvPr id="2257" name="Google Shape;2257;p23"/>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258" name="Google Shape;2258;p23"/>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259" name="Google Shape;2259;p23"/>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60" name="Google Shape;2260;p23"/>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261" name="Google Shape;2261;p23"/>
          <p:cNvGrpSpPr/>
          <p:nvPr/>
        </p:nvGrpSpPr>
        <p:grpSpPr>
          <a:xfrm>
            <a:off x="10553375" y="296652"/>
            <a:ext cx="1195327" cy="479853"/>
            <a:chOff x="1899" y="899"/>
            <a:chExt cx="4165" cy="1672"/>
          </a:xfrm>
        </p:grpSpPr>
        <p:sp>
          <p:nvSpPr>
            <p:cNvPr id="2262" name="Google Shape;2262;p2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3" name="Google Shape;2263;p2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4" name="Google Shape;2264;p2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5" name="Google Shape;2265;p2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6" name="Google Shape;2266;p2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7" name="Google Shape;2267;p2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8" name="Google Shape;2268;p2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69" name="Google Shape;2269;p2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0" name="Google Shape;2270;p2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1" name="Google Shape;2271;p2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2" name="Google Shape;2272;p2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3" name="Google Shape;2273;p23"/>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4" name="Google Shape;2274;p2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5" name="Google Shape;2275;p2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6" name="Google Shape;2276;p2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7" name="Google Shape;2277;p2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8" name="Google Shape;2278;p23"/>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79" name="Google Shape;2279;p2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0" name="Google Shape;2280;p2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1" name="Google Shape;2281;p2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2" name="Google Shape;2282;p2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3" name="Google Shape;2283;p2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4" name="Google Shape;2284;p2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5" name="Google Shape;2285;p2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6" name="Google Shape;2286;p2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7" name="Google Shape;2287;p2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8" name="Google Shape;2288;p2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89" name="Google Shape;2289;p2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0" name="Google Shape;2290;p2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1" name="Google Shape;2291;p2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2" name="Google Shape;2292;p2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3" name="Google Shape;2293;p2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4" name="Google Shape;2294;p2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5" name="Google Shape;2295;p2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6" name="Google Shape;2296;p2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7" name="Google Shape;2297;p2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8" name="Google Shape;2298;p2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299" name="Google Shape;2299;p2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0" name="Google Shape;2300;p2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1" name="Google Shape;2301;p2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2" name="Google Shape;2302;p2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3" name="Google Shape;2303;p23"/>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4" name="Google Shape;2304;p23"/>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5" name="Google Shape;2305;p23"/>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6" name="Google Shape;2306;p23"/>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7" name="Google Shape;2307;p23"/>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8" name="Google Shape;2308;p23"/>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09" name="Google Shape;2309;p23"/>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0" name="Google Shape;2310;p2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1" name="Google Shape;2311;p2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2" name="Google Shape;2312;p2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3" name="Google Shape;2313;p2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4" name="Google Shape;2314;p2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5" name="Google Shape;2315;p2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6" name="Google Shape;2316;p2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7" name="Google Shape;2317;p2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8" name="Google Shape;2318;p2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19" name="Google Shape;2319;p2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0" name="Google Shape;2320;p2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1" name="Google Shape;2321;p2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2" name="Google Shape;2322;p2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3" name="Google Shape;2323;p2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4" name="Google Shape;2324;p2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5" name="Google Shape;2325;p2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6" name="Google Shape;2326;p2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7" name="Google Shape;2327;p2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8" name="Google Shape;2328;p2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29" name="Google Shape;2329;p2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0" name="Google Shape;2330;p2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1" name="Google Shape;2331;p2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2" name="Google Shape;2332;p2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3" name="Google Shape;2333;p2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4" name="Google Shape;2334;p2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5" name="Google Shape;2335;p2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6" name="Google Shape;2336;p2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7" name="Google Shape;2337;p2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8" name="Google Shape;2338;p2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39" name="Google Shape;2339;p2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0" name="Google Shape;2340;p2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1" name="Google Shape;2341;p23"/>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2" name="Google Shape;2342;p2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3" name="Google Shape;2343;p2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4" name="Google Shape;2344;p2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5" name="Google Shape;2345;p2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6" name="Google Shape;2346;p2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7" name="Google Shape;2347;p2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8" name="Google Shape;2348;p2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49" name="Google Shape;2349;p2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0" name="Google Shape;2350;p2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1" name="Google Shape;2351;p2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2" name="Google Shape;2352;p2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3" name="Google Shape;2353;p2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54" name="Google Shape;2354;p2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355" name="Google Shape;2355;p23"/>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356" name="Google Shape;2356;p23"/>
          <p:cNvGrpSpPr/>
          <p:nvPr/>
        </p:nvGrpSpPr>
        <p:grpSpPr>
          <a:xfrm>
            <a:off x="-2040904" y="3988723"/>
            <a:ext cx="1872208" cy="2902681"/>
            <a:chOff x="6195941" y="562596"/>
            <a:chExt cx="1872208" cy="2902681"/>
          </a:xfrm>
        </p:grpSpPr>
        <p:grpSp>
          <p:nvGrpSpPr>
            <p:cNvPr id="2357" name="Google Shape;2357;p23"/>
            <p:cNvGrpSpPr/>
            <p:nvPr/>
          </p:nvGrpSpPr>
          <p:grpSpPr>
            <a:xfrm>
              <a:off x="6195941" y="832626"/>
              <a:ext cx="1872208" cy="2632651"/>
              <a:chOff x="-1872716" y="660661"/>
              <a:chExt cx="1872208" cy="1974490"/>
            </a:xfrm>
          </p:grpSpPr>
          <p:sp>
            <p:nvSpPr>
              <p:cNvPr id="2358" name="Google Shape;2358;p23"/>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359" name="Google Shape;2359;p23"/>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360" name="Google Shape;2360;p23"/>
            <p:cNvGrpSpPr/>
            <p:nvPr/>
          </p:nvGrpSpPr>
          <p:grpSpPr>
            <a:xfrm>
              <a:off x="6303954" y="562596"/>
              <a:ext cx="540060" cy="540060"/>
              <a:chOff x="6303954" y="562596"/>
              <a:chExt cx="540060" cy="540060"/>
            </a:xfrm>
          </p:grpSpPr>
          <p:sp>
            <p:nvSpPr>
              <p:cNvPr id="2361" name="Google Shape;2361;p23"/>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362" name="Google Shape;2362;p23"/>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363" name="Google Shape;2363;p23"/>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64" name="Google Shape;2364;p23"/>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65" name="Google Shape;2365;p23"/>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66" name="Google Shape;2366;p23"/>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67" name="Google Shape;2367;p23"/>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368" name="Google Shape;2368;p23"/>
          <p:cNvGrpSpPr/>
          <p:nvPr/>
        </p:nvGrpSpPr>
        <p:grpSpPr>
          <a:xfrm>
            <a:off x="-2040904" y="871532"/>
            <a:ext cx="1368152" cy="2264265"/>
            <a:chOff x="-1836712" y="2937191"/>
            <a:chExt cx="1368152" cy="2264265"/>
          </a:xfrm>
        </p:grpSpPr>
        <p:pic>
          <p:nvPicPr>
            <p:cNvPr descr="icon_camera_circle.png" id="2369" name="Google Shape;2369;p23"/>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370" name="Google Shape;2370;p23"/>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371" name="Google Shape;2371;p23"/>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2372" name="Shape 2372"/>
        <p:cNvGrpSpPr/>
        <p:nvPr/>
      </p:nvGrpSpPr>
      <p:grpSpPr>
        <a:xfrm>
          <a:off x="0" y="0"/>
          <a:ext cx="0" cy="0"/>
          <a:chOff x="0" y="0"/>
          <a:chExt cx="0" cy="0"/>
        </a:xfrm>
      </p:grpSpPr>
      <p:sp>
        <p:nvSpPr>
          <p:cNvPr id="2373" name="Google Shape;2373;p24"/>
          <p:cNvSpPr/>
          <p:nvPr/>
        </p:nvSpPr>
        <p:spPr>
          <a:xfrm flipH="1" rot="5400000">
            <a:off x="699195" y="-699045"/>
            <a:ext cx="6858001" cy="8256086"/>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74" name="Google Shape;2374;p24"/>
          <p:cNvSpPr/>
          <p:nvPr/>
        </p:nvSpPr>
        <p:spPr>
          <a:xfrm flipH="1" rot="10800000">
            <a:off x="0" y="0"/>
            <a:ext cx="12192000" cy="2039622"/>
          </a:xfrm>
          <a:prstGeom prst="rect">
            <a:avLst/>
          </a:prstGeom>
          <a:gradFill>
            <a:gsLst>
              <a:gs pos="0">
                <a:srgbClr val="000000"/>
              </a:gs>
              <a:gs pos="100000">
                <a:srgbClr val="000000">
                  <a:alpha val="0"/>
                </a:srgbClr>
              </a:gs>
            </a:gsLst>
            <a:lin ang="16200000"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2375" name="Google Shape;2375;p24"/>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376" name="Google Shape;2376;p24"/>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2377" name="Google Shape;2377;p24"/>
          <p:cNvGrpSpPr/>
          <p:nvPr/>
        </p:nvGrpSpPr>
        <p:grpSpPr>
          <a:xfrm>
            <a:off x="10553375" y="296652"/>
            <a:ext cx="1195327" cy="479853"/>
            <a:chOff x="1899" y="899"/>
            <a:chExt cx="4165" cy="1672"/>
          </a:xfrm>
        </p:grpSpPr>
        <p:sp>
          <p:nvSpPr>
            <p:cNvPr id="2378" name="Google Shape;2378;p2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79" name="Google Shape;2379;p2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0" name="Google Shape;2380;p2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1" name="Google Shape;2381;p2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2" name="Google Shape;2382;p2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3" name="Google Shape;2383;p2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4" name="Google Shape;2384;p2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5" name="Google Shape;2385;p2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6" name="Google Shape;2386;p2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7" name="Google Shape;2387;p2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8" name="Google Shape;2388;p2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89" name="Google Shape;2389;p24"/>
            <p:cNvSpPr/>
            <p:nvPr/>
          </p:nvSpPr>
          <p:spPr>
            <a:xfrm>
              <a:off x="2762" y="2203"/>
              <a:ext cx="28"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0" name="Google Shape;2390;p2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1" name="Google Shape;2391;p2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2" name="Google Shape;2392;p2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3" name="Google Shape;2393;p2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4" name="Google Shape;2394;p24"/>
            <p:cNvSpPr/>
            <p:nvPr/>
          </p:nvSpPr>
          <p:spPr>
            <a:xfrm>
              <a:off x="3203" y="2203"/>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5" name="Google Shape;2395;p2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6" name="Google Shape;2396;p2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7" name="Google Shape;2397;p2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8" name="Google Shape;2398;p2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399" name="Google Shape;2399;p2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0" name="Google Shape;2400;p2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1" name="Google Shape;2401;p2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2" name="Google Shape;2402;p2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3" name="Google Shape;2403;p2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4" name="Google Shape;2404;p2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5" name="Google Shape;2405;p2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6" name="Google Shape;2406;p2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7" name="Google Shape;2407;p2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8" name="Google Shape;2408;p2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09" name="Google Shape;2409;p2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0" name="Google Shape;2410;p2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1" name="Google Shape;2411;p2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2" name="Google Shape;2412;p2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3" name="Google Shape;2413;p2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4" name="Google Shape;2414;p2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5" name="Google Shape;2415;p2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6" name="Google Shape;2416;p2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7" name="Google Shape;2417;p2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8" name="Google Shape;2418;p2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19" name="Google Shape;2419;p24"/>
            <p:cNvSpPr/>
            <p:nvPr/>
          </p:nvSpPr>
          <p:spPr>
            <a:xfrm>
              <a:off x="1899" y="1222"/>
              <a:ext cx="707" cy="797"/>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0" name="Google Shape;2420;p24"/>
            <p:cNvSpPr/>
            <p:nvPr/>
          </p:nvSpPr>
          <p:spPr>
            <a:xfrm>
              <a:off x="2711" y="1222"/>
              <a:ext cx="732" cy="797"/>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1" name="Google Shape;2421;p24"/>
            <p:cNvSpPr/>
            <p:nvPr/>
          </p:nvSpPr>
          <p:spPr>
            <a:xfrm>
              <a:off x="3536" y="1208"/>
              <a:ext cx="639" cy="824"/>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2" name="Google Shape;2422;p24"/>
            <p:cNvSpPr/>
            <p:nvPr/>
          </p:nvSpPr>
          <p:spPr>
            <a:xfrm>
              <a:off x="4259" y="1222"/>
              <a:ext cx="690" cy="797"/>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3" name="Google Shape;2423;p24"/>
            <p:cNvSpPr/>
            <p:nvPr/>
          </p:nvSpPr>
          <p:spPr>
            <a:xfrm>
              <a:off x="4372" y="1311"/>
              <a:ext cx="1692" cy="714"/>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4" name="Google Shape;2424;p24"/>
            <p:cNvSpPr/>
            <p:nvPr/>
          </p:nvSpPr>
          <p:spPr>
            <a:xfrm>
              <a:off x="5470" y="899"/>
              <a:ext cx="366" cy="482"/>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5" name="Google Shape;2425;p24"/>
            <p:cNvSpPr/>
            <p:nvPr/>
          </p:nvSpPr>
          <p:spPr>
            <a:xfrm>
              <a:off x="4862" y="1770"/>
              <a:ext cx="1155"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6" name="Google Shape;2426;p2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7" name="Google Shape;2427;p2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8" name="Google Shape;2428;p2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29" name="Google Shape;2429;p2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0" name="Google Shape;2430;p2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1" name="Google Shape;2431;p2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2" name="Google Shape;2432;p2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3" name="Google Shape;2433;p2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4" name="Google Shape;2434;p2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5" name="Google Shape;2435;p2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6" name="Google Shape;2436;p2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7" name="Google Shape;2437;p2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8" name="Google Shape;2438;p2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39" name="Google Shape;2439;p2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0" name="Google Shape;2440;p2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1" name="Google Shape;2441;p2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2" name="Google Shape;2442;p2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3" name="Google Shape;2443;p2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4" name="Google Shape;2444;p2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5" name="Google Shape;2445;p2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6" name="Google Shape;2446;p2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7" name="Google Shape;2447;p2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8" name="Google Shape;2448;p2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49" name="Google Shape;2449;p2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0" name="Google Shape;2450;p2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1" name="Google Shape;2451;p2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2" name="Google Shape;2452;p2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3" name="Google Shape;2453;p2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4" name="Google Shape;2454;p2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5" name="Google Shape;2455;p2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6" name="Google Shape;2456;p2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7" name="Google Shape;2457;p24"/>
            <p:cNvSpPr/>
            <p:nvPr/>
          </p:nvSpPr>
          <p:spPr>
            <a:xfrm>
              <a:off x="4838" y="2425"/>
              <a:ext cx="27" cy="144"/>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8" name="Google Shape;2458;p2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59" name="Google Shape;2459;p2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0" name="Google Shape;2460;p2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1" name="Google Shape;2461;p2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2" name="Google Shape;2462;p2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3" name="Google Shape;2463;p2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4" name="Google Shape;2464;p2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5" name="Google Shape;2465;p2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6" name="Google Shape;2466;p2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7" name="Google Shape;2467;p2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8" name="Google Shape;2468;p2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69" name="Google Shape;2469;p2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70" name="Google Shape;2470;p2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2471" name="Google Shape;2471;p24"/>
            <p:cNvCxnSpPr/>
            <p:nvPr/>
          </p:nvCxnSpPr>
          <p:spPr>
            <a:xfrm>
              <a:off x="3964" y="2205"/>
              <a:ext cx="0" cy="366"/>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2472" name="Google Shape;2472;p24"/>
          <p:cNvGrpSpPr/>
          <p:nvPr/>
        </p:nvGrpSpPr>
        <p:grpSpPr>
          <a:xfrm>
            <a:off x="-2040904" y="3988723"/>
            <a:ext cx="1872208" cy="2902681"/>
            <a:chOff x="6195941" y="562596"/>
            <a:chExt cx="1872208" cy="2902681"/>
          </a:xfrm>
        </p:grpSpPr>
        <p:grpSp>
          <p:nvGrpSpPr>
            <p:cNvPr id="2473" name="Google Shape;2473;p24"/>
            <p:cNvGrpSpPr/>
            <p:nvPr/>
          </p:nvGrpSpPr>
          <p:grpSpPr>
            <a:xfrm>
              <a:off x="6195941" y="832626"/>
              <a:ext cx="1872208" cy="2632651"/>
              <a:chOff x="-1872716" y="660661"/>
              <a:chExt cx="1872208" cy="1974490"/>
            </a:xfrm>
          </p:grpSpPr>
          <p:sp>
            <p:nvSpPr>
              <p:cNvPr id="2474" name="Google Shape;2474;p24"/>
              <p:cNvSpPr txBox="1"/>
              <p:nvPr/>
            </p:nvSpPr>
            <p:spPr>
              <a:xfrm>
                <a:off x="-1872716" y="984698"/>
                <a:ext cx="1872208" cy="165045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2475" name="Google Shape;2475;p2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2476" name="Google Shape;2476;p24"/>
            <p:cNvGrpSpPr/>
            <p:nvPr/>
          </p:nvGrpSpPr>
          <p:grpSpPr>
            <a:xfrm>
              <a:off x="6303954" y="562596"/>
              <a:ext cx="540060" cy="540060"/>
              <a:chOff x="6303954" y="562596"/>
              <a:chExt cx="540060" cy="540060"/>
            </a:xfrm>
          </p:grpSpPr>
          <p:sp>
            <p:nvSpPr>
              <p:cNvPr id="2477" name="Google Shape;2477;p24"/>
              <p:cNvSpPr/>
              <p:nvPr/>
            </p:nvSpPr>
            <p:spPr>
              <a:xfrm>
                <a:off x="6303954" y="562596"/>
                <a:ext cx="540060" cy="54006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2478" name="Google Shape;2478;p2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2479" name="Google Shape;2479;p24"/>
          <p:cNvSpPr/>
          <p:nvPr/>
        </p:nvSpPr>
        <p:spPr>
          <a:xfrm>
            <a:off x="7680176" y="3356992"/>
            <a:ext cx="4398729" cy="308039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80" name="Google Shape;2480;p24"/>
          <p:cNvSpPr/>
          <p:nvPr/>
        </p:nvSpPr>
        <p:spPr>
          <a:xfrm>
            <a:off x="0" y="1587"/>
            <a:ext cx="9084331" cy="2539485"/>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8235"/>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2481" name="Google Shape;2481;p24"/>
          <p:cNvSpPr txBox="1"/>
          <p:nvPr>
            <p:ph type="title"/>
          </p:nvPr>
        </p:nvSpPr>
        <p:spPr>
          <a:xfrm>
            <a:off x="514800" y="434983"/>
            <a:ext cx="4752528" cy="1255705"/>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Arial"/>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82" name="Google Shape;2482;p24"/>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83" name="Google Shape;2483;p24"/>
          <p:cNvSpPr txBox="1"/>
          <p:nvPr>
            <p:ph idx="1" type="body"/>
          </p:nvPr>
        </p:nvSpPr>
        <p:spPr>
          <a:xfrm>
            <a:off x="514800" y="3104964"/>
            <a:ext cx="4752528" cy="2857754"/>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484" name="Google Shape;2484;p24"/>
          <p:cNvGrpSpPr/>
          <p:nvPr/>
        </p:nvGrpSpPr>
        <p:grpSpPr>
          <a:xfrm>
            <a:off x="-2040904" y="871532"/>
            <a:ext cx="1368152" cy="2264265"/>
            <a:chOff x="-1836712" y="2937191"/>
            <a:chExt cx="1368152" cy="2264265"/>
          </a:xfrm>
        </p:grpSpPr>
        <p:pic>
          <p:nvPicPr>
            <p:cNvPr descr="icon_camera_circle.png" id="2485" name="Google Shape;2485;p2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2486" name="Google Shape;2486;p24"/>
            <p:cNvSpPr txBox="1"/>
            <p:nvPr/>
          </p:nvSpPr>
          <p:spPr>
            <a:xfrm>
              <a:off x="-1836712" y="3677962"/>
              <a:ext cx="1368152" cy="1523494"/>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2487" name="Google Shape;2487;p2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2494" name="Shape 2494"/>
        <p:cNvGrpSpPr/>
        <p:nvPr/>
      </p:nvGrpSpPr>
      <p:grpSpPr>
        <a:xfrm>
          <a:off x="0" y="0"/>
          <a:ext cx="0" cy="0"/>
          <a:chOff x="0" y="0"/>
          <a:chExt cx="0" cy="0"/>
        </a:xfrm>
      </p:grpSpPr>
      <p:sp>
        <p:nvSpPr>
          <p:cNvPr id="2495" name="Google Shape;2495;p26"/>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496" name="Google Shape;2496;p26"/>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7" name="Google Shape;2497;p2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8" name="Google Shape;2498;p2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499" name="Google Shape;2499;p2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2500" name="Google Shape;2500;p26"/>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Calibri"/>
                <a:ea typeface="Calibri"/>
                <a:cs typeface="Calibri"/>
                <a:sym typeface="Calibri"/>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Calibri"/>
                <a:ea typeface="Calibri"/>
                <a:cs typeface="Calibri"/>
                <a:sym typeface="Calibri"/>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Calibri"/>
                <a:ea typeface="Calibri"/>
                <a:cs typeface="Calibri"/>
                <a:sym typeface="Calibri"/>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Calibri"/>
                <a:ea typeface="Calibri"/>
                <a:cs typeface="Calibri"/>
                <a:sym typeface="Calibri"/>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Calibri"/>
                <a:ea typeface="Calibri"/>
                <a:cs typeface="Calibri"/>
                <a:sym typeface="Calibri"/>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Calibri"/>
                <a:ea typeface="Calibri"/>
                <a:cs typeface="Calibri"/>
                <a:sym typeface="Calibri"/>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2501" name="Google Shape;2501;p26"/>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502" name="Google Shape;2502;p26"/>
          <p:cNvGrpSpPr/>
          <p:nvPr/>
        </p:nvGrpSpPr>
        <p:grpSpPr>
          <a:xfrm>
            <a:off x="-2040904" y="3988723"/>
            <a:ext cx="1872300" cy="2902793"/>
            <a:chOff x="6195941" y="562596"/>
            <a:chExt cx="1872300" cy="2902793"/>
          </a:xfrm>
        </p:grpSpPr>
        <p:grpSp>
          <p:nvGrpSpPr>
            <p:cNvPr id="2503" name="Google Shape;2503;p26"/>
            <p:cNvGrpSpPr/>
            <p:nvPr/>
          </p:nvGrpSpPr>
          <p:grpSpPr>
            <a:xfrm>
              <a:off x="6195941" y="832605"/>
              <a:ext cx="1872300" cy="2632784"/>
              <a:chOff x="-1872716" y="660661"/>
              <a:chExt cx="1872300" cy="1974637"/>
            </a:xfrm>
          </p:grpSpPr>
          <p:sp>
            <p:nvSpPr>
              <p:cNvPr id="2504" name="Google Shape;2504;p2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2505" name="Google Shape;2505;p2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506" name="Google Shape;2506;p26"/>
            <p:cNvGrpSpPr/>
            <p:nvPr/>
          </p:nvGrpSpPr>
          <p:grpSpPr>
            <a:xfrm>
              <a:off x="6303954" y="562596"/>
              <a:ext cx="540000" cy="540000"/>
              <a:chOff x="6303954" y="562596"/>
              <a:chExt cx="540000" cy="540000"/>
            </a:xfrm>
          </p:grpSpPr>
          <p:sp>
            <p:nvSpPr>
              <p:cNvPr id="2507" name="Google Shape;2507;p2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2508" name="Google Shape;2508;p2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509" name="Google Shape;2509;p26"/>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2510" name="Google Shape;2510;p26"/>
          <p:cNvGrpSpPr/>
          <p:nvPr/>
        </p:nvGrpSpPr>
        <p:grpSpPr>
          <a:xfrm>
            <a:off x="10555200" y="295200"/>
            <a:ext cx="1191992" cy="478599"/>
            <a:chOff x="1899" y="899"/>
            <a:chExt cx="4163" cy="1671"/>
          </a:xfrm>
        </p:grpSpPr>
        <p:sp>
          <p:nvSpPr>
            <p:cNvPr id="2511" name="Google Shape;2511;p2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2" name="Google Shape;2512;p2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3" name="Google Shape;2513;p2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4" name="Google Shape;2514;p2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5" name="Google Shape;2515;p2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6" name="Google Shape;2516;p2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7" name="Google Shape;2517;p2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8" name="Google Shape;2518;p2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19" name="Google Shape;2519;p2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0" name="Google Shape;2520;p2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1" name="Google Shape;2521;p2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2" name="Google Shape;2522;p26"/>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3" name="Google Shape;2523;p2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4" name="Google Shape;2524;p2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5" name="Google Shape;2525;p2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6" name="Google Shape;2526;p2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7" name="Google Shape;2527;p26"/>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8" name="Google Shape;2528;p2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29" name="Google Shape;2529;p2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0" name="Google Shape;2530;p2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1" name="Google Shape;2531;p2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2" name="Google Shape;2532;p2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3" name="Google Shape;2533;p2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4" name="Google Shape;2534;p2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5" name="Google Shape;2535;p2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6" name="Google Shape;2536;p2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7" name="Google Shape;2537;p2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8" name="Google Shape;2538;p2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39" name="Google Shape;2539;p2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0" name="Google Shape;2540;p2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1" name="Google Shape;2541;p2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2" name="Google Shape;2542;p2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3" name="Google Shape;2543;p2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4" name="Google Shape;2544;p2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5" name="Google Shape;2545;p2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6" name="Google Shape;2546;p2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7" name="Google Shape;2547;p2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8" name="Google Shape;2548;p2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49" name="Google Shape;2549;p2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0" name="Google Shape;2550;p2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1" name="Google Shape;2551;p2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2" name="Google Shape;2552;p2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3" name="Google Shape;2553;p2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4" name="Google Shape;2554;p2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5" name="Google Shape;2555;p2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6" name="Google Shape;2556;p2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7" name="Google Shape;2557;p2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8" name="Google Shape;2558;p2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59" name="Google Shape;2559;p2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0" name="Google Shape;2560;p2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1" name="Google Shape;2561;p2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2" name="Google Shape;2562;p2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3" name="Google Shape;2563;p2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4" name="Google Shape;2564;p2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5" name="Google Shape;2565;p2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6" name="Google Shape;2566;p2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7" name="Google Shape;2567;p2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8" name="Google Shape;2568;p2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69" name="Google Shape;2569;p2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0" name="Google Shape;2570;p2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1" name="Google Shape;2571;p2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2" name="Google Shape;2572;p2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3" name="Google Shape;2573;p2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4" name="Google Shape;2574;p2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5" name="Google Shape;2575;p2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6" name="Google Shape;2576;p2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7" name="Google Shape;2577;p2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8" name="Google Shape;2578;p2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79" name="Google Shape;2579;p2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0" name="Google Shape;2580;p2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1" name="Google Shape;2581;p2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2" name="Google Shape;2582;p2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3" name="Google Shape;2583;p2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4" name="Google Shape;2584;p2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5" name="Google Shape;2585;p2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6" name="Google Shape;2586;p2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7" name="Google Shape;2587;p2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8" name="Google Shape;2588;p2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89" name="Google Shape;2589;p2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0" name="Google Shape;2590;p26"/>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1" name="Google Shape;2591;p2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2" name="Google Shape;2592;p2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3" name="Google Shape;2593;p2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4" name="Google Shape;2594;p2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5" name="Google Shape;2595;p2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6" name="Google Shape;2596;p2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7" name="Google Shape;2597;p2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8" name="Google Shape;2598;p2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599" name="Google Shape;2599;p2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00" name="Google Shape;2600;p2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01" name="Google Shape;2601;p2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02" name="Google Shape;2602;p2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03" name="Google Shape;2603;p2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2604" name="Google Shape;2604;p26"/>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2605" name="Shape 2605"/>
        <p:cNvGrpSpPr/>
        <p:nvPr/>
      </p:nvGrpSpPr>
      <p:grpSpPr>
        <a:xfrm>
          <a:off x="0" y="0"/>
          <a:ext cx="0" cy="0"/>
          <a:chOff x="0" y="0"/>
          <a:chExt cx="0" cy="0"/>
        </a:xfrm>
      </p:grpSpPr>
      <p:sp>
        <p:nvSpPr>
          <p:cNvPr id="2606" name="Google Shape;2606;p27"/>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607" name="Google Shape;2607;p27"/>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08" name="Google Shape;2608;p2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09" name="Google Shape;2609;p2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610" name="Google Shape;2610;p2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2611" name="Google Shape;2611;p27"/>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800"/>
              <a:buNone/>
              <a:defRPr sz="28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Clr>
                <a:schemeClr val="accent2"/>
              </a:buClr>
              <a:buSzPts val="1800"/>
              <a:buChar char="•"/>
              <a:defRPr sz="1800">
                <a:solidFill>
                  <a:schemeClr val="dk2"/>
                </a:solidFill>
              </a:defRPr>
            </a:lvl3pPr>
            <a:lvl4pPr indent="-330200" lvl="3" marL="1828800" algn="l">
              <a:lnSpc>
                <a:spcPct val="90000"/>
              </a:lnSpc>
              <a:spcBef>
                <a:spcPts val="400"/>
              </a:spcBef>
              <a:spcAft>
                <a:spcPts val="0"/>
              </a:spcAft>
              <a:buClr>
                <a:schemeClr val="accent2"/>
              </a:buClr>
              <a:buSzPts val="1600"/>
              <a:buChar char="•"/>
              <a:defRPr sz="1600">
                <a:solidFill>
                  <a:schemeClr val="dk2"/>
                </a:solidFill>
              </a:defRPr>
            </a:lvl4pPr>
            <a:lvl5pPr indent="-228600" lvl="4" marL="2286000" algn="l">
              <a:lnSpc>
                <a:spcPct val="90000"/>
              </a:lnSpc>
              <a:spcBef>
                <a:spcPts val="800"/>
              </a:spcBef>
              <a:spcAft>
                <a:spcPts val="0"/>
              </a:spcAft>
              <a:buClr>
                <a:schemeClr val="dk2"/>
              </a:buClr>
              <a:buSzPts val="2800"/>
              <a:buNone/>
              <a:defRPr sz="2800">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612" name="Google Shape;2612;p27"/>
          <p:cNvGrpSpPr/>
          <p:nvPr/>
        </p:nvGrpSpPr>
        <p:grpSpPr>
          <a:xfrm>
            <a:off x="-2040904" y="3988723"/>
            <a:ext cx="1872300" cy="2902793"/>
            <a:chOff x="6195941" y="562596"/>
            <a:chExt cx="1872300" cy="2902793"/>
          </a:xfrm>
        </p:grpSpPr>
        <p:grpSp>
          <p:nvGrpSpPr>
            <p:cNvPr id="2613" name="Google Shape;2613;p27"/>
            <p:cNvGrpSpPr/>
            <p:nvPr/>
          </p:nvGrpSpPr>
          <p:grpSpPr>
            <a:xfrm>
              <a:off x="6195941" y="832605"/>
              <a:ext cx="1872300" cy="2632784"/>
              <a:chOff x="-1872716" y="660661"/>
              <a:chExt cx="1872300" cy="1974637"/>
            </a:xfrm>
          </p:grpSpPr>
          <p:sp>
            <p:nvSpPr>
              <p:cNvPr id="2614" name="Google Shape;2614;p2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2615" name="Google Shape;2615;p27"/>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616" name="Google Shape;2616;p27"/>
            <p:cNvGrpSpPr/>
            <p:nvPr/>
          </p:nvGrpSpPr>
          <p:grpSpPr>
            <a:xfrm>
              <a:off x="6303954" y="562596"/>
              <a:ext cx="540000" cy="540000"/>
              <a:chOff x="6303954" y="562596"/>
              <a:chExt cx="540000" cy="540000"/>
            </a:xfrm>
          </p:grpSpPr>
          <p:sp>
            <p:nvSpPr>
              <p:cNvPr id="2617" name="Google Shape;2617;p2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2618" name="Google Shape;2618;p27"/>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619" name="Google Shape;2619;p27"/>
          <p:cNvSpPr/>
          <p:nvPr/>
        </p:nvSpPr>
        <p:spPr>
          <a:xfrm>
            <a:off x="2336747" y="-1615423"/>
            <a:ext cx="17131048" cy="11996726"/>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2620" name="Google Shape;2620;p27"/>
          <p:cNvGrpSpPr/>
          <p:nvPr/>
        </p:nvGrpSpPr>
        <p:grpSpPr>
          <a:xfrm>
            <a:off x="10555200" y="295200"/>
            <a:ext cx="1191992" cy="478599"/>
            <a:chOff x="1899" y="899"/>
            <a:chExt cx="4163" cy="1671"/>
          </a:xfrm>
        </p:grpSpPr>
        <p:sp>
          <p:nvSpPr>
            <p:cNvPr id="2621" name="Google Shape;2621;p2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2" name="Google Shape;2622;p2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3" name="Google Shape;2623;p2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4" name="Google Shape;2624;p2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5" name="Google Shape;2625;p2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6" name="Google Shape;2626;p2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7" name="Google Shape;2627;p2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8" name="Google Shape;2628;p2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29" name="Google Shape;2629;p2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0" name="Google Shape;2630;p2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1" name="Google Shape;2631;p2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2" name="Google Shape;2632;p27"/>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3" name="Google Shape;2633;p2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4" name="Google Shape;2634;p2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5" name="Google Shape;2635;p2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6" name="Google Shape;2636;p2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7" name="Google Shape;2637;p27"/>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8" name="Google Shape;2638;p2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39" name="Google Shape;2639;p2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0" name="Google Shape;2640;p2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1" name="Google Shape;2641;p2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2" name="Google Shape;2642;p2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3" name="Google Shape;2643;p2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4" name="Google Shape;2644;p2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5" name="Google Shape;2645;p2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6" name="Google Shape;2646;p2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7" name="Google Shape;2647;p2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8" name="Google Shape;2648;p2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49" name="Google Shape;2649;p2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0" name="Google Shape;2650;p2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1" name="Google Shape;2651;p2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2" name="Google Shape;2652;p2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3" name="Google Shape;2653;p2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4" name="Google Shape;2654;p2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5" name="Google Shape;2655;p2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6" name="Google Shape;2656;p2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7" name="Google Shape;2657;p2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8" name="Google Shape;2658;p2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59" name="Google Shape;2659;p2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0" name="Google Shape;2660;p2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1" name="Google Shape;2661;p2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2" name="Google Shape;2662;p2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3" name="Google Shape;2663;p2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4" name="Google Shape;2664;p2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5" name="Google Shape;2665;p2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6" name="Google Shape;2666;p2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7" name="Google Shape;2667;p2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8" name="Google Shape;2668;p2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69" name="Google Shape;2669;p2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0" name="Google Shape;2670;p2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1" name="Google Shape;2671;p2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2" name="Google Shape;2672;p2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3" name="Google Shape;2673;p2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4" name="Google Shape;2674;p2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5" name="Google Shape;2675;p2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6" name="Google Shape;2676;p2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7" name="Google Shape;2677;p2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8" name="Google Shape;2678;p2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79" name="Google Shape;2679;p2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0" name="Google Shape;2680;p2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1" name="Google Shape;2681;p2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2" name="Google Shape;2682;p2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3" name="Google Shape;2683;p2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4" name="Google Shape;2684;p2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5" name="Google Shape;2685;p2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6" name="Google Shape;2686;p2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7" name="Google Shape;2687;p2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8" name="Google Shape;2688;p2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89" name="Google Shape;2689;p2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0" name="Google Shape;2690;p2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1" name="Google Shape;2691;p2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2" name="Google Shape;2692;p2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3" name="Google Shape;2693;p2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4" name="Google Shape;2694;p2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5" name="Google Shape;2695;p2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6" name="Google Shape;2696;p2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7" name="Google Shape;2697;p2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8" name="Google Shape;2698;p2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699" name="Google Shape;2699;p2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0" name="Google Shape;2700;p27"/>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1" name="Google Shape;2701;p2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2" name="Google Shape;2702;p2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3" name="Google Shape;2703;p2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4" name="Google Shape;2704;p2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5" name="Google Shape;2705;p2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6" name="Google Shape;2706;p2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7" name="Google Shape;2707;p2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8" name="Google Shape;2708;p2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09" name="Google Shape;2709;p2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10" name="Google Shape;2710;p2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11" name="Google Shape;2711;p2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12" name="Google Shape;2712;p2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13" name="Google Shape;2713;p2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2714" name="Google Shape;2714;p27"/>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2715" name="Shape 2715"/>
        <p:cNvGrpSpPr/>
        <p:nvPr/>
      </p:nvGrpSpPr>
      <p:grpSpPr>
        <a:xfrm>
          <a:off x="0" y="0"/>
          <a:ext cx="0" cy="0"/>
          <a:chOff x="0" y="0"/>
          <a:chExt cx="0" cy="0"/>
        </a:xfrm>
      </p:grpSpPr>
      <p:sp>
        <p:nvSpPr>
          <p:cNvPr id="2716" name="Google Shape;2716;p28"/>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717" name="Google Shape;2717;p2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718" name="Google Shape;2718;p2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719" name="Google Shape;2719;p2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2720" name="Google Shape;2720;p28"/>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4000"/>
              <a:buFont typeface="Calibri"/>
              <a:buNone/>
              <a:defRPr sz="4000">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721" name="Google Shape;2721;p28"/>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sz="1800">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722" name="Google Shape;2722;p28"/>
          <p:cNvGrpSpPr/>
          <p:nvPr/>
        </p:nvGrpSpPr>
        <p:grpSpPr>
          <a:xfrm>
            <a:off x="6961787" y="1092957"/>
            <a:ext cx="2482571" cy="996783"/>
            <a:chOff x="1899" y="899"/>
            <a:chExt cx="4163" cy="1671"/>
          </a:xfrm>
        </p:grpSpPr>
        <p:sp>
          <p:nvSpPr>
            <p:cNvPr id="2723" name="Google Shape;2723;p2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4" name="Google Shape;2724;p2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5" name="Google Shape;2725;p2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6" name="Google Shape;2726;p2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7" name="Google Shape;2727;p2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8" name="Google Shape;2728;p2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29" name="Google Shape;2729;p2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0" name="Google Shape;2730;p2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1" name="Google Shape;2731;p2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2" name="Google Shape;2732;p2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3" name="Google Shape;2733;p2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4" name="Google Shape;2734;p28"/>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5" name="Google Shape;2735;p2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6" name="Google Shape;2736;p2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7" name="Google Shape;2737;p2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8" name="Google Shape;2738;p2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39" name="Google Shape;2739;p28"/>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0" name="Google Shape;2740;p2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1" name="Google Shape;2741;p2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2" name="Google Shape;2742;p2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3" name="Google Shape;2743;p2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4" name="Google Shape;2744;p2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5" name="Google Shape;2745;p2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6" name="Google Shape;2746;p2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7" name="Google Shape;2747;p2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8" name="Google Shape;2748;p2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49" name="Google Shape;2749;p2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0" name="Google Shape;2750;p2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1" name="Google Shape;2751;p2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2" name="Google Shape;2752;p2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3" name="Google Shape;2753;p2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4" name="Google Shape;2754;p2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5" name="Google Shape;2755;p2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6" name="Google Shape;2756;p2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7" name="Google Shape;2757;p2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8" name="Google Shape;2758;p2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59" name="Google Shape;2759;p2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0" name="Google Shape;2760;p2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1" name="Google Shape;2761;p2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2" name="Google Shape;2762;p2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3" name="Google Shape;2763;p2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4" name="Google Shape;2764;p2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5" name="Google Shape;2765;p2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6" name="Google Shape;2766;p2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7" name="Google Shape;2767;p2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8" name="Google Shape;2768;p2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69" name="Google Shape;2769;p2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0" name="Google Shape;2770;p2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1" name="Google Shape;2771;p2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2" name="Google Shape;2772;p2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3" name="Google Shape;2773;p2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4" name="Google Shape;2774;p2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5" name="Google Shape;2775;p2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6" name="Google Shape;2776;p2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7" name="Google Shape;2777;p2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8" name="Google Shape;2778;p2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79" name="Google Shape;2779;p2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0" name="Google Shape;2780;p2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1" name="Google Shape;2781;p2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2" name="Google Shape;2782;p2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3" name="Google Shape;2783;p2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4" name="Google Shape;2784;p2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5" name="Google Shape;2785;p2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6" name="Google Shape;2786;p2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7" name="Google Shape;2787;p2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8" name="Google Shape;2788;p2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89" name="Google Shape;2789;p2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0" name="Google Shape;2790;p2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1" name="Google Shape;2791;p2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2" name="Google Shape;2792;p2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3" name="Google Shape;2793;p2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4" name="Google Shape;2794;p2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5" name="Google Shape;2795;p2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6" name="Google Shape;2796;p2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7" name="Google Shape;2797;p2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8" name="Google Shape;2798;p2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799" name="Google Shape;2799;p2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0" name="Google Shape;2800;p2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1" name="Google Shape;2801;p2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2" name="Google Shape;2802;p28"/>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3" name="Google Shape;2803;p2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4" name="Google Shape;2804;p2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5" name="Google Shape;2805;p2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6" name="Google Shape;2806;p2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7" name="Google Shape;2807;p2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8" name="Google Shape;2808;p2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09" name="Google Shape;2809;p2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0" name="Google Shape;2810;p2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1" name="Google Shape;2811;p2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2" name="Google Shape;2812;p2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3" name="Google Shape;2813;p2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4" name="Google Shape;2814;p2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5" name="Google Shape;2815;p2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2816" name="Google Shape;2816;p28"/>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grpSp>
        <p:nvGrpSpPr>
          <p:cNvPr id="2817" name="Google Shape;2817;p28"/>
          <p:cNvGrpSpPr/>
          <p:nvPr/>
        </p:nvGrpSpPr>
        <p:grpSpPr>
          <a:xfrm>
            <a:off x="-2330785" y="180519"/>
            <a:ext cx="8882381" cy="6220794"/>
            <a:chOff x="8589113" y="1245357"/>
            <a:chExt cx="1009132" cy="706748"/>
          </a:xfrm>
        </p:grpSpPr>
        <p:sp>
          <p:nvSpPr>
            <p:cNvPr id="2818" name="Google Shape;2818;p28"/>
            <p:cNvSpPr/>
            <p:nvPr/>
          </p:nvSpPr>
          <p:spPr>
            <a:xfrm>
              <a:off x="8589113" y="1491079"/>
              <a:ext cx="1009132" cy="425839"/>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19" name="Google Shape;2819;p28"/>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20" name="Google Shape;2820;p28"/>
            <p:cNvSpPr/>
            <p:nvPr/>
          </p:nvSpPr>
          <p:spPr>
            <a:xfrm>
              <a:off x="8881355" y="1764831"/>
              <a:ext cx="688855" cy="18727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pic>
        <p:nvPicPr>
          <p:cNvPr id="2821" name="Google Shape;2821;p28"/>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817"/>
                                        </p:tgtEl>
                                        <p:attrNameLst>
                                          <p:attrName>style.visibility</p:attrName>
                                        </p:attrNameLst>
                                      </p:cBhvr>
                                      <p:to>
                                        <p:strVal val="visible"/>
                                      </p:to>
                                    </p:set>
                                    <p:animEffect filter="fade" transition="in">
                                      <p:cBhvr>
                                        <p:cTn dur="500"/>
                                        <p:tgtEl>
                                          <p:spTgt spid="2817"/>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2722"/>
                                        </p:tgtEl>
                                        <p:attrNameLst>
                                          <p:attrName>style.visibility</p:attrName>
                                        </p:attrNameLst>
                                      </p:cBhvr>
                                      <p:to>
                                        <p:strVal val="visible"/>
                                      </p:to>
                                    </p:set>
                                    <p:animEffect filter="fade" transition="in">
                                      <p:cBhvr>
                                        <p:cTn dur="500"/>
                                        <p:tgtEl>
                                          <p:spTgt spid="2722"/>
                                        </p:tgtEl>
                                      </p:cBhvr>
                                    </p:animEffect>
                                  </p:childTnLst>
                                </p:cTn>
                              </p:par>
                              <p:par>
                                <p:cTn fill="hold" nodeType="withEffect" presetClass="entr" presetID="10" presetSubtype="0">
                                  <p:stCondLst>
                                    <p:cond delay="0"/>
                                  </p:stCondLst>
                                  <p:childTnLst>
                                    <p:set>
                                      <p:cBhvr>
                                        <p:cTn dur="1" fill="hold">
                                          <p:stCondLst>
                                            <p:cond delay="0"/>
                                          </p:stCondLst>
                                        </p:cTn>
                                        <p:tgtEl>
                                          <p:spTgt spid="2720"/>
                                        </p:tgtEl>
                                        <p:attrNameLst>
                                          <p:attrName>style.visibility</p:attrName>
                                        </p:attrNameLst>
                                      </p:cBhvr>
                                      <p:to>
                                        <p:strVal val="visible"/>
                                      </p:to>
                                    </p:set>
                                    <p:animEffect filter="fade" transition="in">
                                      <p:cBhvr>
                                        <p:cTn dur="500"/>
                                        <p:tgtEl>
                                          <p:spTgt spid="2720"/>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0" st="0"/>
                                            </p:txEl>
                                          </p:spTgt>
                                        </p:tgtEl>
                                        <p:attrNameLst>
                                          <p:attrName>style.visibility</p:attrName>
                                        </p:attrNameLst>
                                      </p:cBhvr>
                                      <p:to>
                                        <p:strVal val="visible"/>
                                      </p:to>
                                    </p:set>
                                    <p:animEffect filter="fade" transition="in">
                                      <p:cBhvr>
                                        <p:cTn dur="500"/>
                                        <p:tgtEl>
                                          <p:spTgt spid="2721">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1" st="1"/>
                                            </p:txEl>
                                          </p:spTgt>
                                        </p:tgtEl>
                                        <p:attrNameLst>
                                          <p:attrName>style.visibility</p:attrName>
                                        </p:attrNameLst>
                                      </p:cBhvr>
                                      <p:to>
                                        <p:strVal val="visible"/>
                                      </p:to>
                                    </p:set>
                                    <p:animEffect filter="fade" transition="in">
                                      <p:cBhvr>
                                        <p:cTn dur="500"/>
                                        <p:tgtEl>
                                          <p:spTgt spid="2721">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2" st="2"/>
                                            </p:txEl>
                                          </p:spTgt>
                                        </p:tgtEl>
                                        <p:attrNameLst>
                                          <p:attrName>style.visibility</p:attrName>
                                        </p:attrNameLst>
                                      </p:cBhvr>
                                      <p:to>
                                        <p:strVal val="visible"/>
                                      </p:to>
                                    </p:set>
                                    <p:animEffect filter="fade" transition="in">
                                      <p:cBhvr>
                                        <p:cTn dur="500"/>
                                        <p:tgtEl>
                                          <p:spTgt spid="2721">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3" st="3"/>
                                            </p:txEl>
                                          </p:spTgt>
                                        </p:tgtEl>
                                        <p:attrNameLst>
                                          <p:attrName>style.visibility</p:attrName>
                                        </p:attrNameLst>
                                      </p:cBhvr>
                                      <p:to>
                                        <p:strVal val="visible"/>
                                      </p:to>
                                    </p:set>
                                    <p:animEffect filter="fade" transition="in">
                                      <p:cBhvr>
                                        <p:cTn dur="500"/>
                                        <p:tgtEl>
                                          <p:spTgt spid="2721">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4" st="4"/>
                                            </p:txEl>
                                          </p:spTgt>
                                        </p:tgtEl>
                                        <p:attrNameLst>
                                          <p:attrName>style.visibility</p:attrName>
                                        </p:attrNameLst>
                                      </p:cBhvr>
                                      <p:to>
                                        <p:strVal val="visible"/>
                                      </p:to>
                                    </p:set>
                                    <p:animEffect filter="fade" transition="in">
                                      <p:cBhvr>
                                        <p:cTn dur="500"/>
                                        <p:tgtEl>
                                          <p:spTgt spid="2721">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5" st="5"/>
                                            </p:txEl>
                                          </p:spTgt>
                                        </p:tgtEl>
                                        <p:attrNameLst>
                                          <p:attrName>style.visibility</p:attrName>
                                        </p:attrNameLst>
                                      </p:cBhvr>
                                      <p:to>
                                        <p:strVal val="visible"/>
                                      </p:to>
                                    </p:set>
                                    <p:animEffect filter="fade" transition="in">
                                      <p:cBhvr>
                                        <p:cTn dur="500"/>
                                        <p:tgtEl>
                                          <p:spTgt spid="2721">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6" st="6"/>
                                            </p:txEl>
                                          </p:spTgt>
                                        </p:tgtEl>
                                        <p:attrNameLst>
                                          <p:attrName>style.visibility</p:attrName>
                                        </p:attrNameLst>
                                      </p:cBhvr>
                                      <p:to>
                                        <p:strVal val="visible"/>
                                      </p:to>
                                    </p:set>
                                    <p:animEffect filter="fade" transition="in">
                                      <p:cBhvr>
                                        <p:cTn dur="500"/>
                                        <p:tgtEl>
                                          <p:spTgt spid="2721">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7" st="7"/>
                                            </p:txEl>
                                          </p:spTgt>
                                        </p:tgtEl>
                                        <p:attrNameLst>
                                          <p:attrName>style.visibility</p:attrName>
                                        </p:attrNameLst>
                                      </p:cBhvr>
                                      <p:to>
                                        <p:strVal val="visible"/>
                                      </p:to>
                                    </p:set>
                                    <p:animEffect filter="fade" transition="in">
                                      <p:cBhvr>
                                        <p:cTn dur="500"/>
                                        <p:tgtEl>
                                          <p:spTgt spid="2721">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2721">
                                            <p:txEl>
                                              <p:pRg end="8" st="8"/>
                                            </p:txEl>
                                          </p:spTgt>
                                        </p:tgtEl>
                                        <p:attrNameLst>
                                          <p:attrName>style.visibility</p:attrName>
                                        </p:attrNameLst>
                                      </p:cBhvr>
                                      <p:to>
                                        <p:strVal val="visible"/>
                                      </p:to>
                                    </p:set>
                                    <p:animEffect filter="fade" transition="in">
                                      <p:cBhvr>
                                        <p:cTn dur="500"/>
                                        <p:tgtEl>
                                          <p:spTgt spid="2721">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2822" name="Shape 2822"/>
        <p:cNvGrpSpPr/>
        <p:nvPr/>
      </p:nvGrpSpPr>
      <p:grpSpPr>
        <a:xfrm>
          <a:off x="0" y="0"/>
          <a:ext cx="0" cy="0"/>
          <a:chOff x="0" y="0"/>
          <a:chExt cx="0" cy="0"/>
        </a:xfrm>
      </p:grpSpPr>
      <p:sp>
        <p:nvSpPr>
          <p:cNvPr id="2823" name="Google Shape;2823;p29"/>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824" name="Google Shape;2824;p29"/>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25" name="Google Shape;2825;p2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26" name="Google Shape;2826;p2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827" name="Google Shape;2827;p2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2828" name="Google Shape;2828;p29"/>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829" name="Google Shape;2829;p29"/>
          <p:cNvGrpSpPr/>
          <p:nvPr/>
        </p:nvGrpSpPr>
        <p:grpSpPr>
          <a:xfrm>
            <a:off x="-2040904" y="3988723"/>
            <a:ext cx="1872300" cy="2902793"/>
            <a:chOff x="6195941" y="562596"/>
            <a:chExt cx="1872300" cy="2902793"/>
          </a:xfrm>
        </p:grpSpPr>
        <p:grpSp>
          <p:nvGrpSpPr>
            <p:cNvPr id="2830" name="Google Shape;2830;p29"/>
            <p:cNvGrpSpPr/>
            <p:nvPr/>
          </p:nvGrpSpPr>
          <p:grpSpPr>
            <a:xfrm>
              <a:off x="6195941" y="832605"/>
              <a:ext cx="1872300" cy="2632784"/>
              <a:chOff x="-1872716" y="660661"/>
              <a:chExt cx="1872300" cy="1974637"/>
            </a:xfrm>
          </p:grpSpPr>
          <p:sp>
            <p:nvSpPr>
              <p:cNvPr id="2831" name="Google Shape;2831;p2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2832" name="Google Shape;2832;p2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833" name="Google Shape;2833;p29"/>
            <p:cNvGrpSpPr/>
            <p:nvPr/>
          </p:nvGrpSpPr>
          <p:grpSpPr>
            <a:xfrm>
              <a:off x="6303954" y="562596"/>
              <a:ext cx="540000" cy="540000"/>
              <a:chOff x="6303954" y="562596"/>
              <a:chExt cx="540000" cy="540000"/>
            </a:xfrm>
          </p:grpSpPr>
          <p:sp>
            <p:nvSpPr>
              <p:cNvPr id="2834" name="Google Shape;2834;p2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2835" name="Google Shape;2835;p2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836" name="Google Shape;2836;p29"/>
          <p:cNvSpPr/>
          <p:nvPr/>
        </p:nvSpPr>
        <p:spPr>
          <a:xfrm>
            <a:off x="3019072" y="1772952"/>
            <a:ext cx="12448512"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2837" name="Google Shape;2837;p29"/>
          <p:cNvGrpSpPr/>
          <p:nvPr/>
        </p:nvGrpSpPr>
        <p:grpSpPr>
          <a:xfrm>
            <a:off x="10555200" y="295200"/>
            <a:ext cx="1191992" cy="478599"/>
            <a:chOff x="1899" y="899"/>
            <a:chExt cx="4163" cy="1671"/>
          </a:xfrm>
        </p:grpSpPr>
        <p:sp>
          <p:nvSpPr>
            <p:cNvPr id="2838" name="Google Shape;2838;p2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39" name="Google Shape;2839;p2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0" name="Google Shape;2840;p2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1" name="Google Shape;2841;p2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2" name="Google Shape;2842;p2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3" name="Google Shape;2843;p2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4" name="Google Shape;2844;p2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5" name="Google Shape;2845;p2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6" name="Google Shape;2846;p2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7" name="Google Shape;2847;p2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8" name="Google Shape;2848;p2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49" name="Google Shape;2849;p29"/>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0" name="Google Shape;2850;p2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1" name="Google Shape;2851;p2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2" name="Google Shape;2852;p2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3" name="Google Shape;2853;p2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4" name="Google Shape;2854;p29"/>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5" name="Google Shape;2855;p2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6" name="Google Shape;2856;p2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7" name="Google Shape;2857;p2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8" name="Google Shape;2858;p2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59" name="Google Shape;2859;p2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0" name="Google Shape;2860;p2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1" name="Google Shape;2861;p2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2" name="Google Shape;2862;p2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3" name="Google Shape;2863;p2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4" name="Google Shape;2864;p2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5" name="Google Shape;2865;p2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6" name="Google Shape;2866;p2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7" name="Google Shape;2867;p2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8" name="Google Shape;2868;p2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69" name="Google Shape;2869;p2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0" name="Google Shape;2870;p2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1" name="Google Shape;2871;p2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2" name="Google Shape;2872;p2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3" name="Google Shape;2873;p2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4" name="Google Shape;2874;p2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5" name="Google Shape;2875;p2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6" name="Google Shape;2876;p2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7" name="Google Shape;2877;p2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8" name="Google Shape;2878;p2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79" name="Google Shape;2879;p2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0" name="Google Shape;2880;p2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1" name="Google Shape;2881;p2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2" name="Google Shape;2882;p2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3" name="Google Shape;2883;p2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4" name="Google Shape;2884;p2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5" name="Google Shape;2885;p2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6" name="Google Shape;2886;p2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7" name="Google Shape;2887;p2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8" name="Google Shape;2888;p2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89" name="Google Shape;2889;p2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0" name="Google Shape;2890;p2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1" name="Google Shape;2891;p2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2" name="Google Shape;2892;p2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3" name="Google Shape;2893;p2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4" name="Google Shape;2894;p2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5" name="Google Shape;2895;p2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6" name="Google Shape;2896;p2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7" name="Google Shape;2897;p2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8" name="Google Shape;2898;p2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899" name="Google Shape;2899;p2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0" name="Google Shape;2900;p2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1" name="Google Shape;2901;p2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2" name="Google Shape;2902;p2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3" name="Google Shape;2903;p2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4" name="Google Shape;2904;p2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5" name="Google Shape;2905;p2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6" name="Google Shape;2906;p2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7" name="Google Shape;2907;p2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8" name="Google Shape;2908;p2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09" name="Google Shape;2909;p2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0" name="Google Shape;2910;p2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1" name="Google Shape;2911;p2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2" name="Google Shape;2912;p2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3" name="Google Shape;2913;p2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4" name="Google Shape;2914;p2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5" name="Google Shape;2915;p2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6" name="Google Shape;2916;p2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7" name="Google Shape;2917;p29"/>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8" name="Google Shape;2918;p2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19" name="Google Shape;2919;p2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0" name="Google Shape;2920;p2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1" name="Google Shape;2921;p2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2" name="Google Shape;2922;p2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3" name="Google Shape;2923;p2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4" name="Google Shape;2924;p2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5" name="Google Shape;2925;p2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6" name="Google Shape;2926;p2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7" name="Google Shape;2927;p2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8" name="Google Shape;2928;p2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29" name="Google Shape;2929;p2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30" name="Google Shape;2930;p2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2931" name="Google Shape;2931;p29"/>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2932" name="Shape 2932"/>
        <p:cNvGrpSpPr/>
        <p:nvPr/>
      </p:nvGrpSpPr>
      <p:grpSpPr>
        <a:xfrm>
          <a:off x="0" y="0"/>
          <a:ext cx="0" cy="0"/>
          <a:chOff x="0" y="0"/>
          <a:chExt cx="0" cy="0"/>
        </a:xfrm>
      </p:grpSpPr>
      <p:sp>
        <p:nvSpPr>
          <p:cNvPr id="2933" name="Google Shape;2933;p30"/>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2934" name="Google Shape;2934;p30"/>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35" name="Google Shape;2935;p3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36" name="Google Shape;2936;p3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937" name="Google Shape;2937;p3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2938" name="Google Shape;2938;p30"/>
          <p:cNvSpPr txBox="1"/>
          <p:nvPr>
            <p:ph idx="1" type="body"/>
          </p:nvPr>
        </p:nvSpPr>
        <p:spPr>
          <a:xfrm>
            <a:off x="514799" y="2263939"/>
            <a:ext cx="47886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2939" name="Google Shape;2939;p30"/>
          <p:cNvGrpSpPr/>
          <p:nvPr/>
        </p:nvGrpSpPr>
        <p:grpSpPr>
          <a:xfrm>
            <a:off x="-2040904" y="3988723"/>
            <a:ext cx="1872300" cy="2902793"/>
            <a:chOff x="6195941" y="562596"/>
            <a:chExt cx="1872300" cy="2902793"/>
          </a:xfrm>
        </p:grpSpPr>
        <p:grpSp>
          <p:nvGrpSpPr>
            <p:cNvPr id="2940" name="Google Shape;2940;p30"/>
            <p:cNvGrpSpPr/>
            <p:nvPr/>
          </p:nvGrpSpPr>
          <p:grpSpPr>
            <a:xfrm>
              <a:off x="6195941" y="832605"/>
              <a:ext cx="1872300" cy="2632784"/>
              <a:chOff x="-1872716" y="660661"/>
              <a:chExt cx="1872300" cy="1974637"/>
            </a:xfrm>
          </p:grpSpPr>
          <p:sp>
            <p:nvSpPr>
              <p:cNvPr id="2941" name="Google Shape;2941;p3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2942" name="Google Shape;2942;p30"/>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2943" name="Google Shape;2943;p30"/>
            <p:cNvGrpSpPr/>
            <p:nvPr/>
          </p:nvGrpSpPr>
          <p:grpSpPr>
            <a:xfrm>
              <a:off x="6303954" y="562596"/>
              <a:ext cx="540000" cy="540000"/>
              <a:chOff x="6303954" y="562596"/>
              <a:chExt cx="540000" cy="540000"/>
            </a:xfrm>
          </p:grpSpPr>
          <p:sp>
            <p:nvSpPr>
              <p:cNvPr id="2944" name="Google Shape;2944;p3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2945" name="Google Shape;2945;p30"/>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2946" name="Google Shape;2946;p30"/>
          <p:cNvSpPr/>
          <p:nvPr/>
        </p:nvSpPr>
        <p:spPr>
          <a:xfrm>
            <a:off x="3019072" y="1772952"/>
            <a:ext cx="12448512"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2947" name="Google Shape;2947;p30"/>
          <p:cNvGrpSpPr/>
          <p:nvPr/>
        </p:nvGrpSpPr>
        <p:grpSpPr>
          <a:xfrm>
            <a:off x="10555200" y="295200"/>
            <a:ext cx="1191992" cy="478599"/>
            <a:chOff x="1899" y="899"/>
            <a:chExt cx="4163" cy="1671"/>
          </a:xfrm>
        </p:grpSpPr>
        <p:sp>
          <p:nvSpPr>
            <p:cNvPr id="2948" name="Google Shape;2948;p3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49" name="Google Shape;2949;p3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0" name="Google Shape;2950;p3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1" name="Google Shape;2951;p3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2" name="Google Shape;2952;p3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3" name="Google Shape;2953;p3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4" name="Google Shape;2954;p3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5" name="Google Shape;2955;p3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6" name="Google Shape;2956;p3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7" name="Google Shape;2957;p3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8" name="Google Shape;2958;p3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59" name="Google Shape;2959;p30"/>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0" name="Google Shape;2960;p3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1" name="Google Shape;2961;p3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2" name="Google Shape;2962;p3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3" name="Google Shape;2963;p3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4" name="Google Shape;2964;p30"/>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5" name="Google Shape;2965;p3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6" name="Google Shape;2966;p3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7" name="Google Shape;2967;p3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8" name="Google Shape;2968;p3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69" name="Google Shape;2969;p3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0" name="Google Shape;2970;p3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1" name="Google Shape;2971;p3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2" name="Google Shape;2972;p3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3" name="Google Shape;2973;p3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4" name="Google Shape;2974;p3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5" name="Google Shape;2975;p3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6" name="Google Shape;2976;p3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7" name="Google Shape;2977;p3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8" name="Google Shape;2978;p3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79" name="Google Shape;2979;p3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0" name="Google Shape;2980;p3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1" name="Google Shape;2981;p3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2" name="Google Shape;2982;p3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3" name="Google Shape;2983;p3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4" name="Google Shape;2984;p3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5" name="Google Shape;2985;p3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6" name="Google Shape;2986;p3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7" name="Google Shape;2987;p3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8" name="Google Shape;2988;p3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89" name="Google Shape;2989;p3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0" name="Google Shape;2990;p3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1" name="Google Shape;2991;p3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2" name="Google Shape;2992;p3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3" name="Google Shape;2993;p3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4" name="Google Shape;2994;p3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5" name="Google Shape;2995;p3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6" name="Google Shape;2996;p3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7" name="Google Shape;2997;p3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8" name="Google Shape;2998;p3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2999" name="Google Shape;2999;p3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0" name="Google Shape;3000;p3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1" name="Google Shape;3001;p3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2" name="Google Shape;3002;p3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3" name="Google Shape;3003;p3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4" name="Google Shape;3004;p3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5" name="Google Shape;3005;p3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6" name="Google Shape;3006;p3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7" name="Google Shape;3007;p3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8" name="Google Shape;3008;p3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09" name="Google Shape;3009;p3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0" name="Google Shape;3010;p3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1" name="Google Shape;3011;p3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2" name="Google Shape;3012;p3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3" name="Google Shape;3013;p3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4" name="Google Shape;3014;p3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5" name="Google Shape;3015;p3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6" name="Google Shape;3016;p3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7" name="Google Shape;3017;p3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8" name="Google Shape;3018;p3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19" name="Google Shape;3019;p3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0" name="Google Shape;3020;p3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1" name="Google Shape;3021;p3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2" name="Google Shape;3022;p3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3" name="Google Shape;3023;p3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4" name="Google Shape;3024;p3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5" name="Google Shape;3025;p3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6" name="Google Shape;3026;p3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7" name="Google Shape;3027;p30"/>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8" name="Google Shape;3028;p3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29" name="Google Shape;3029;p3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0" name="Google Shape;3030;p3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1" name="Google Shape;3031;p3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2" name="Google Shape;3032;p3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3" name="Google Shape;3033;p3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4" name="Google Shape;3034;p3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5" name="Google Shape;3035;p3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6" name="Google Shape;3036;p3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7" name="Google Shape;3037;p3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8" name="Google Shape;3038;p3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39" name="Google Shape;3039;p3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40" name="Google Shape;3040;p3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041" name="Google Shape;3041;p30"/>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3042" name="Google Shape;3042;p30"/>
          <p:cNvSpPr txBox="1"/>
          <p:nvPr>
            <p:ph idx="2" type="body"/>
          </p:nvPr>
        </p:nvSpPr>
        <p:spPr>
          <a:xfrm>
            <a:off x="5720811" y="2263939"/>
            <a:ext cx="47886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3043" name="Shape 3043"/>
        <p:cNvGrpSpPr/>
        <p:nvPr/>
      </p:nvGrpSpPr>
      <p:grpSpPr>
        <a:xfrm>
          <a:off x="0" y="0"/>
          <a:ext cx="0" cy="0"/>
          <a:chOff x="0" y="0"/>
          <a:chExt cx="0" cy="0"/>
        </a:xfrm>
      </p:grpSpPr>
      <p:sp>
        <p:nvSpPr>
          <p:cNvPr id="3044" name="Google Shape;3044;p3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045" name="Google Shape;3045;p3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046" name="Google Shape;3046;p3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3047" name="Google Shape;3047;p31"/>
          <p:cNvGrpSpPr/>
          <p:nvPr/>
        </p:nvGrpSpPr>
        <p:grpSpPr>
          <a:xfrm>
            <a:off x="6231333" y="1276582"/>
            <a:ext cx="2025429" cy="813234"/>
            <a:chOff x="1899" y="899"/>
            <a:chExt cx="4163" cy="1671"/>
          </a:xfrm>
        </p:grpSpPr>
        <p:sp>
          <p:nvSpPr>
            <p:cNvPr id="3048" name="Google Shape;3048;p3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49" name="Google Shape;3049;p3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0" name="Google Shape;3050;p3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1" name="Google Shape;3051;p3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2" name="Google Shape;3052;p3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3" name="Google Shape;3053;p3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4" name="Google Shape;3054;p3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5" name="Google Shape;3055;p3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6" name="Google Shape;3056;p3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7" name="Google Shape;3057;p3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8" name="Google Shape;3058;p3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59" name="Google Shape;3059;p31"/>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0" name="Google Shape;3060;p3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1" name="Google Shape;3061;p3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2" name="Google Shape;3062;p3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3" name="Google Shape;3063;p3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4" name="Google Shape;3064;p31"/>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5" name="Google Shape;3065;p3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6" name="Google Shape;3066;p3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7" name="Google Shape;3067;p3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8" name="Google Shape;3068;p3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69" name="Google Shape;3069;p3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0" name="Google Shape;3070;p3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1" name="Google Shape;3071;p3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2" name="Google Shape;3072;p3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3" name="Google Shape;3073;p3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4" name="Google Shape;3074;p3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5" name="Google Shape;3075;p3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6" name="Google Shape;3076;p3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7" name="Google Shape;3077;p3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8" name="Google Shape;3078;p3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79" name="Google Shape;3079;p3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0" name="Google Shape;3080;p3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1" name="Google Shape;3081;p3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2" name="Google Shape;3082;p3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3" name="Google Shape;3083;p3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4" name="Google Shape;3084;p3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5" name="Google Shape;3085;p3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6" name="Google Shape;3086;p3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7" name="Google Shape;3087;p3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8" name="Google Shape;3088;p3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89" name="Google Shape;3089;p3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0" name="Google Shape;3090;p3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1" name="Google Shape;3091;p3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2" name="Google Shape;3092;p3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3" name="Google Shape;3093;p3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4" name="Google Shape;3094;p3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5" name="Google Shape;3095;p3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6" name="Google Shape;3096;p3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7" name="Google Shape;3097;p3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8" name="Google Shape;3098;p3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099" name="Google Shape;3099;p3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0" name="Google Shape;3100;p3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1" name="Google Shape;3101;p3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2" name="Google Shape;3102;p3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3" name="Google Shape;3103;p3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4" name="Google Shape;3104;p3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5" name="Google Shape;3105;p3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6" name="Google Shape;3106;p3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7" name="Google Shape;3107;p3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8" name="Google Shape;3108;p3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09" name="Google Shape;3109;p3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0" name="Google Shape;3110;p3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1" name="Google Shape;3111;p3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2" name="Google Shape;3112;p3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3" name="Google Shape;3113;p3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4" name="Google Shape;3114;p3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5" name="Google Shape;3115;p3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6" name="Google Shape;3116;p3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7" name="Google Shape;3117;p3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8" name="Google Shape;3118;p3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19" name="Google Shape;3119;p3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0" name="Google Shape;3120;p3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1" name="Google Shape;3121;p3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2" name="Google Shape;3122;p3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3" name="Google Shape;3123;p3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4" name="Google Shape;3124;p3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5" name="Google Shape;3125;p3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6" name="Google Shape;3126;p3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7" name="Google Shape;3127;p31"/>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8" name="Google Shape;3128;p3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29" name="Google Shape;3129;p3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0" name="Google Shape;3130;p3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1" name="Google Shape;3131;p3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2" name="Google Shape;3132;p3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3" name="Google Shape;3133;p3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4" name="Google Shape;3134;p3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5" name="Google Shape;3135;p3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6" name="Google Shape;3136;p3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7" name="Google Shape;3137;p3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8" name="Google Shape;3138;p3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39" name="Google Shape;3139;p3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40" name="Google Shape;3140;p3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141" name="Google Shape;3141;p31"/>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142" name="Google Shape;3142;p31"/>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43" name="Google Shape;3143;p31"/>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144" name="Google Shape;3144;p31"/>
          <p:cNvGrpSpPr/>
          <p:nvPr/>
        </p:nvGrpSpPr>
        <p:grpSpPr>
          <a:xfrm>
            <a:off x="-1932891" y="195833"/>
            <a:ext cx="1368300" cy="2725739"/>
            <a:chOff x="-1555624" y="1196393"/>
            <a:chExt cx="1368300" cy="2725739"/>
          </a:xfrm>
        </p:grpSpPr>
        <p:grpSp>
          <p:nvGrpSpPr>
            <p:cNvPr id="3145" name="Google Shape;3145;p31"/>
            <p:cNvGrpSpPr/>
            <p:nvPr/>
          </p:nvGrpSpPr>
          <p:grpSpPr>
            <a:xfrm>
              <a:off x="-1555624" y="1488707"/>
              <a:ext cx="1368300" cy="2433425"/>
              <a:chOff x="-1836712" y="3275837"/>
              <a:chExt cx="1368300" cy="2433425"/>
            </a:xfrm>
          </p:grpSpPr>
          <p:sp>
            <p:nvSpPr>
              <p:cNvPr id="3146" name="Google Shape;3146;p31"/>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147" name="Google Shape;3147;p31"/>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148" name="Google Shape;3148;p31"/>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3149" name="Google Shape;3149;p31"/>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3150" name="Google Shape;3150;p31"/>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3151" name="Shape 3151"/>
        <p:cNvGrpSpPr/>
        <p:nvPr/>
      </p:nvGrpSpPr>
      <p:grpSpPr>
        <a:xfrm>
          <a:off x="0" y="0"/>
          <a:ext cx="0" cy="0"/>
          <a:chOff x="0" y="0"/>
          <a:chExt cx="0" cy="0"/>
        </a:xfrm>
      </p:grpSpPr>
      <p:sp>
        <p:nvSpPr>
          <p:cNvPr id="3152" name="Google Shape;3152;p32"/>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53" name="Google Shape;3153;p3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54" name="Google Shape;3154;p3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155" name="Google Shape;3155;p3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156" name="Google Shape;3156;p32"/>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Calibri"/>
                <a:ea typeface="Calibri"/>
                <a:cs typeface="Calibri"/>
                <a:sym typeface="Calibri"/>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Calibri"/>
                <a:ea typeface="Calibri"/>
                <a:cs typeface="Calibri"/>
                <a:sym typeface="Calibri"/>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Calibri"/>
                <a:ea typeface="Calibri"/>
                <a:cs typeface="Calibri"/>
                <a:sym typeface="Calibri"/>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Calibri"/>
                <a:ea typeface="Calibri"/>
                <a:cs typeface="Calibri"/>
                <a:sym typeface="Calibri"/>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Calibri"/>
                <a:ea typeface="Calibri"/>
                <a:cs typeface="Calibri"/>
                <a:sym typeface="Calibri"/>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Calibri"/>
                <a:ea typeface="Calibri"/>
                <a:cs typeface="Calibri"/>
                <a:sym typeface="Calibri"/>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3157" name="Google Shape;3157;p32"/>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158" name="Google Shape;3158;p32"/>
          <p:cNvGrpSpPr/>
          <p:nvPr/>
        </p:nvGrpSpPr>
        <p:grpSpPr>
          <a:xfrm>
            <a:off x="-2040904" y="3988723"/>
            <a:ext cx="1872300" cy="2902793"/>
            <a:chOff x="6195941" y="562596"/>
            <a:chExt cx="1872300" cy="2902793"/>
          </a:xfrm>
        </p:grpSpPr>
        <p:grpSp>
          <p:nvGrpSpPr>
            <p:cNvPr id="3159" name="Google Shape;3159;p32"/>
            <p:cNvGrpSpPr/>
            <p:nvPr/>
          </p:nvGrpSpPr>
          <p:grpSpPr>
            <a:xfrm>
              <a:off x="6195941" y="832605"/>
              <a:ext cx="1872300" cy="2632784"/>
              <a:chOff x="-1872716" y="660661"/>
              <a:chExt cx="1872300" cy="1974637"/>
            </a:xfrm>
          </p:grpSpPr>
          <p:sp>
            <p:nvSpPr>
              <p:cNvPr id="3160" name="Google Shape;3160;p3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161" name="Google Shape;3161;p32"/>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162" name="Google Shape;3162;p32"/>
            <p:cNvGrpSpPr/>
            <p:nvPr/>
          </p:nvGrpSpPr>
          <p:grpSpPr>
            <a:xfrm>
              <a:off x="6303954" y="562596"/>
              <a:ext cx="540000" cy="540000"/>
              <a:chOff x="6303954" y="562596"/>
              <a:chExt cx="540000" cy="540000"/>
            </a:xfrm>
          </p:grpSpPr>
          <p:sp>
            <p:nvSpPr>
              <p:cNvPr id="3163" name="Google Shape;3163;p3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164" name="Google Shape;3164;p32"/>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3165" name="Google Shape;3165;p32"/>
          <p:cNvGrpSpPr/>
          <p:nvPr/>
        </p:nvGrpSpPr>
        <p:grpSpPr>
          <a:xfrm>
            <a:off x="-1932891" y="195833"/>
            <a:ext cx="1368300" cy="2725739"/>
            <a:chOff x="-1555624" y="1196393"/>
            <a:chExt cx="1368300" cy="2725739"/>
          </a:xfrm>
        </p:grpSpPr>
        <p:grpSp>
          <p:nvGrpSpPr>
            <p:cNvPr id="3166" name="Google Shape;3166;p32"/>
            <p:cNvGrpSpPr/>
            <p:nvPr/>
          </p:nvGrpSpPr>
          <p:grpSpPr>
            <a:xfrm>
              <a:off x="-1555624" y="1488707"/>
              <a:ext cx="1368300" cy="2433425"/>
              <a:chOff x="-1836712" y="3275837"/>
              <a:chExt cx="1368300" cy="2433425"/>
            </a:xfrm>
          </p:grpSpPr>
          <p:sp>
            <p:nvSpPr>
              <p:cNvPr id="3167" name="Google Shape;3167;p32"/>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168" name="Google Shape;3168;p32"/>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169" name="Google Shape;3169;p32"/>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3170" name="Google Shape;3170;p32"/>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3171" name="Google Shape;3171;p32"/>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3172" name="Google Shape;3172;p32"/>
          <p:cNvGrpSpPr/>
          <p:nvPr/>
        </p:nvGrpSpPr>
        <p:grpSpPr>
          <a:xfrm>
            <a:off x="10553375" y="296652"/>
            <a:ext cx="1194613" cy="479652"/>
            <a:chOff x="1899" y="899"/>
            <a:chExt cx="4163" cy="1671"/>
          </a:xfrm>
        </p:grpSpPr>
        <p:sp>
          <p:nvSpPr>
            <p:cNvPr id="3173" name="Google Shape;3173;p3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4" name="Google Shape;3174;p3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5" name="Google Shape;3175;p3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6" name="Google Shape;3176;p3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7" name="Google Shape;3177;p3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8" name="Google Shape;3178;p3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79" name="Google Shape;3179;p3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0" name="Google Shape;3180;p3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1" name="Google Shape;3181;p3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2" name="Google Shape;3182;p3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3" name="Google Shape;3183;p3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4" name="Google Shape;3184;p3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5" name="Google Shape;3185;p3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6" name="Google Shape;3186;p3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7" name="Google Shape;3187;p3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8" name="Google Shape;3188;p3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89" name="Google Shape;3189;p3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0" name="Google Shape;3190;p3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1" name="Google Shape;3191;p3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2" name="Google Shape;3192;p3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3" name="Google Shape;3193;p3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4" name="Google Shape;3194;p3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5" name="Google Shape;3195;p3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6" name="Google Shape;3196;p3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7" name="Google Shape;3197;p3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8" name="Google Shape;3198;p3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199" name="Google Shape;3199;p3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0" name="Google Shape;3200;p3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1" name="Google Shape;3201;p3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2" name="Google Shape;3202;p3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3" name="Google Shape;3203;p3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4" name="Google Shape;3204;p3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5" name="Google Shape;3205;p3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6" name="Google Shape;3206;p3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7" name="Google Shape;3207;p3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8" name="Google Shape;3208;p3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09" name="Google Shape;3209;p3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0" name="Google Shape;3210;p3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1" name="Google Shape;3211;p3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2" name="Google Shape;3212;p3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3" name="Google Shape;3213;p3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4" name="Google Shape;3214;p3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5" name="Google Shape;3215;p3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6" name="Google Shape;3216;p3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7" name="Google Shape;3217;p3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8" name="Google Shape;3218;p3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19" name="Google Shape;3219;p3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0" name="Google Shape;3220;p3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1" name="Google Shape;3221;p3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2" name="Google Shape;3222;p3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3" name="Google Shape;3223;p3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4" name="Google Shape;3224;p3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5" name="Google Shape;3225;p3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6" name="Google Shape;3226;p3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7" name="Google Shape;3227;p3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8" name="Google Shape;3228;p3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29" name="Google Shape;3229;p3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0" name="Google Shape;3230;p3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1" name="Google Shape;3231;p3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2" name="Google Shape;3232;p3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3" name="Google Shape;3233;p3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4" name="Google Shape;3234;p3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5" name="Google Shape;3235;p3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6" name="Google Shape;3236;p3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7" name="Google Shape;3237;p3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8" name="Google Shape;3238;p3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39" name="Google Shape;3239;p3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0" name="Google Shape;3240;p3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1" name="Google Shape;3241;p3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2" name="Google Shape;3242;p3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3" name="Google Shape;3243;p3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4" name="Google Shape;3244;p3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5" name="Google Shape;3245;p3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6" name="Google Shape;3246;p3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7" name="Google Shape;3247;p3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8" name="Google Shape;3248;p3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49" name="Google Shape;3249;p3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0" name="Google Shape;3250;p3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1" name="Google Shape;3251;p3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2" name="Google Shape;3252;p3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3" name="Google Shape;3253;p3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4" name="Google Shape;3254;p3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5" name="Google Shape;3255;p3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6" name="Google Shape;3256;p3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7" name="Google Shape;3257;p3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8" name="Google Shape;3258;p3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59" name="Google Shape;3259;p3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0" name="Google Shape;3260;p3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1" name="Google Shape;3261;p3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2" name="Google Shape;3262;p3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3" name="Google Shape;3263;p3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4" name="Google Shape;3264;p3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5" name="Google Shape;3265;p3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266" name="Google Shape;3266;p3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3267" name="Shape 3267"/>
        <p:cNvGrpSpPr/>
        <p:nvPr/>
      </p:nvGrpSpPr>
      <p:grpSpPr>
        <a:xfrm>
          <a:off x="0" y="0"/>
          <a:ext cx="0" cy="0"/>
          <a:chOff x="0" y="0"/>
          <a:chExt cx="0" cy="0"/>
        </a:xfrm>
      </p:grpSpPr>
      <p:sp>
        <p:nvSpPr>
          <p:cNvPr id="3268" name="Google Shape;3268;p33"/>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69" name="Google Shape;3269;p3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270" name="Google Shape;3270;p3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271" name="Google Shape;3271;p3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272" name="Google Shape;3272;p33"/>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273" name="Google Shape;3273;p33"/>
          <p:cNvGrpSpPr/>
          <p:nvPr/>
        </p:nvGrpSpPr>
        <p:grpSpPr>
          <a:xfrm>
            <a:off x="10553375" y="296652"/>
            <a:ext cx="1194613" cy="479652"/>
            <a:chOff x="1899" y="899"/>
            <a:chExt cx="4163" cy="1671"/>
          </a:xfrm>
        </p:grpSpPr>
        <p:sp>
          <p:nvSpPr>
            <p:cNvPr id="3274" name="Google Shape;3274;p3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75" name="Google Shape;3275;p3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76" name="Google Shape;3276;p3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77" name="Google Shape;3277;p3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78" name="Google Shape;3278;p3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79" name="Google Shape;3279;p3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0" name="Google Shape;3280;p3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1" name="Google Shape;3281;p3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2" name="Google Shape;3282;p3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3" name="Google Shape;3283;p3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4" name="Google Shape;3284;p3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5" name="Google Shape;3285;p3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6" name="Google Shape;3286;p3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7" name="Google Shape;3287;p3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8" name="Google Shape;3288;p3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89" name="Google Shape;3289;p3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0" name="Google Shape;3290;p3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1" name="Google Shape;3291;p3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2" name="Google Shape;3292;p3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3" name="Google Shape;3293;p3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4" name="Google Shape;3294;p3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5" name="Google Shape;3295;p3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6" name="Google Shape;3296;p3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7" name="Google Shape;3297;p3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8" name="Google Shape;3298;p3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299" name="Google Shape;3299;p3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0" name="Google Shape;3300;p3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1" name="Google Shape;3301;p3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2" name="Google Shape;3302;p3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3" name="Google Shape;3303;p3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4" name="Google Shape;3304;p3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5" name="Google Shape;3305;p3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6" name="Google Shape;3306;p3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7" name="Google Shape;3307;p3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8" name="Google Shape;3308;p3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09" name="Google Shape;3309;p3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0" name="Google Shape;3310;p3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1" name="Google Shape;3311;p3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2" name="Google Shape;3312;p3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3" name="Google Shape;3313;p3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4" name="Google Shape;3314;p3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5" name="Google Shape;3315;p3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6" name="Google Shape;3316;p3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7" name="Google Shape;3317;p3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8" name="Google Shape;3318;p3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19" name="Google Shape;3319;p3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0" name="Google Shape;3320;p3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1" name="Google Shape;3321;p3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2" name="Google Shape;3322;p3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3" name="Google Shape;3323;p3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4" name="Google Shape;3324;p3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5" name="Google Shape;3325;p3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6" name="Google Shape;3326;p3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7" name="Google Shape;3327;p3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8" name="Google Shape;3328;p3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29" name="Google Shape;3329;p3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0" name="Google Shape;3330;p3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1" name="Google Shape;3331;p3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2" name="Google Shape;3332;p3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3" name="Google Shape;3333;p3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4" name="Google Shape;3334;p3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5" name="Google Shape;3335;p3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6" name="Google Shape;3336;p3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7" name="Google Shape;3337;p3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8" name="Google Shape;3338;p3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39" name="Google Shape;3339;p3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0" name="Google Shape;3340;p3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1" name="Google Shape;3341;p3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2" name="Google Shape;3342;p3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3" name="Google Shape;3343;p3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4" name="Google Shape;3344;p3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5" name="Google Shape;3345;p3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6" name="Google Shape;3346;p3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7" name="Google Shape;3347;p3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8" name="Google Shape;3348;p3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49" name="Google Shape;3349;p3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0" name="Google Shape;3350;p3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1" name="Google Shape;3351;p3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2" name="Google Shape;3352;p3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3" name="Google Shape;3353;p3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4" name="Google Shape;3354;p3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5" name="Google Shape;3355;p3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6" name="Google Shape;3356;p3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7" name="Google Shape;3357;p3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8" name="Google Shape;3358;p3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59" name="Google Shape;3359;p3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0" name="Google Shape;3360;p3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1" name="Google Shape;3361;p3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2" name="Google Shape;3362;p3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3" name="Google Shape;3363;p3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4" name="Google Shape;3364;p3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5" name="Google Shape;3365;p3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366" name="Google Shape;3366;p3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367" name="Google Shape;3367;p3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368" name="Google Shape;3368;p33"/>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3369" name="Google Shape;3369;p33"/>
          <p:cNvGrpSpPr/>
          <p:nvPr/>
        </p:nvGrpSpPr>
        <p:grpSpPr>
          <a:xfrm>
            <a:off x="-2040904" y="3988723"/>
            <a:ext cx="1872300" cy="2902793"/>
            <a:chOff x="6195941" y="562596"/>
            <a:chExt cx="1872300" cy="2902793"/>
          </a:xfrm>
        </p:grpSpPr>
        <p:grpSp>
          <p:nvGrpSpPr>
            <p:cNvPr id="3370" name="Google Shape;3370;p33"/>
            <p:cNvGrpSpPr/>
            <p:nvPr/>
          </p:nvGrpSpPr>
          <p:grpSpPr>
            <a:xfrm>
              <a:off x="6195941" y="832605"/>
              <a:ext cx="1872300" cy="2632784"/>
              <a:chOff x="-1872716" y="660661"/>
              <a:chExt cx="1872300" cy="1974637"/>
            </a:xfrm>
          </p:grpSpPr>
          <p:sp>
            <p:nvSpPr>
              <p:cNvPr id="3371" name="Google Shape;3371;p3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372" name="Google Shape;3372;p33"/>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373" name="Google Shape;3373;p33"/>
            <p:cNvGrpSpPr/>
            <p:nvPr/>
          </p:nvGrpSpPr>
          <p:grpSpPr>
            <a:xfrm>
              <a:off x="6303954" y="562596"/>
              <a:ext cx="540000" cy="540000"/>
              <a:chOff x="6303954" y="562596"/>
              <a:chExt cx="540000" cy="540000"/>
            </a:xfrm>
          </p:grpSpPr>
          <p:sp>
            <p:nvSpPr>
              <p:cNvPr id="3374" name="Google Shape;3374;p3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375" name="Google Shape;3375;p33"/>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376" name="Google Shape;3376;p33"/>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377" name="Google Shape;3377;p33"/>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378" name="Google Shape;3378;p33"/>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lt1"/>
              </a:buClr>
              <a:buSzPts val="2000"/>
              <a:buNone/>
              <a:defRPr b="1">
                <a:solidFill>
                  <a:schemeClr val="lt1"/>
                </a:solidFill>
              </a:defRPr>
            </a:lvl1pPr>
            <a:lvl2pPr indent="-228600" lvl="1" marL="914400" algn="ctr">
              <a:lnSpc>
                <a:spcPct val="90000"/>
              </a:lnSpc>
              <a:spcBef>
                <a:spcPts val="400"/>
              </a:spcBef>
              <a:spcAft>
                <a:spcPts val="0"/>
              </a:spcAft>
              <a:buClr>
                <a:schemeClr val="lt1"/>
              </a:buClr>
              <a:buSzPts val="1800"/>
              <a:buNone/>
              <a:defRPr>
                <a:solidFill>
                  <a:schemeClr val="lt1"/>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379" name="Google Shape;3379;p33"/>
          <p:cNvGrpSpPr/>
          <p:nvPr/>
        </p:nvGrpSpPr>
        <p:grpSpPr>
          <a:xfrm>
            <a:off x="-1932891" y="195833"/>
            <a:ext cx="1368300" cy="2725739"/>
            <a:chOff x="-1555624" y="1196393"/>
            <a:chExt cx="1368300" cy="2725739"/>
          </a:xfrm>
        </p:grpSpPr>
        <p:grpSp>
          <p:nvGrpSpPr>
            <p:cNvPr id="3380" name="Google Shape;3380;p33"/>
            <p:cNvGrpSpPr/>
            <p:nvPr/>
          </p:nvGrpSpPr>
          <p:grpSpPr>
            <a:xfrm>
              <a:off x="-1555624" y="1488707"/>
              <a:ext cx="1368300" cy="2433425"/>
              <a:chOff x="-1836712" y="3275837"/>
              <a:chExt cx="1368300" cy="2433425"/>
            </a:xfrm>
          </p:grpSpPr>
          <p:sp>
            <p:nvSpPr>
              <p:cNvPr id="3381" name="Google Shape;3381;p33"/>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3382" name="Google Shape;3382;p33"/>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3383" name="Google Shape;3383;p33"/>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3384" name="Google Shape;3384;p33"/>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3385" name="Shape 3385"/>
        <p:cNvGrpSpPr/>
        <p:nvPr/>
      </p:nvGrpSpPr>
      <p:grpSpPr>
        <a:xfrm>
          <a:off x="0" y="0"/>
          <a:ext cx="0" cy="0"/>
          <a:chOff x="0" y="0"/>
          <a:chExt cx="0" cy="0"/>
        </a:xfrm>
      </p:grpSpPr>
      <p:sp>
        <p:nvSpPr>
          <p:cNvPr id="3386" name="Google Shape;3386;p34"/>
          <p:cNvSpPr/>
          <p:nvPr/>
        </p:nvSpPr>
        <p:spPr>
          <a:xfrm>
            <a:off x="0" y="0"/>
            <a:ext cx="12192000" cy="6858000"/>
          </a:xfrm>
          <a:prstGeom prst="rect">
            <a:avLst/>
          </a:prstGeom>
          <a:solidFill>
            <a:srgbClr val="000000">
              <a:alpha val="69019"/>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387" name="Google Shape;3387;p34"/>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88" name="Google Shape;3388;p3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89" name="Google Shape;3389;p3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390" name="Google Shape;3390;p3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391" name="Google Shape;3391;p34"/>
          <p:cNvSpPr txBox="1"/>
          <p:nvPr>
            <p:ph idx="1" type="body"/>
          </p:nvPr>
        </p:nvSpPr>
        <p:spPr>
          <a:xfrm>
            <a:off x="514800" y="2263939"/>
            <a:ext cx="44715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392" name="Google Shape;3392;p34"/>
          <p:cNvGrpSpPr/>
          <p:nvPr/>
        </p:nvGrpSpPr>
        <p:grpSpPr>
          <a:xfrm>
            <a:off x="-2040904" y="3988723"/>
            <a:ext cx="1872300" cy="2902793"/>
            <a:chOff x="6195941" y="562596"/>
            <a:chExt cx="1872300" cy="2902793"/>
          </a:xfrm>
        </p:grpSpPr>
        <p:grpSp>
          <p:nvGrpSpPr>
            <p:cNvPr id="3393" name="Google Shape;3393;p34"/>
            <p:cNvGrpSpPr/>
            <p:nvPr/>
          </p:nvGrpSpPr>
          <p:grpSpPr>
            <a:xfrm>
              <a:off x="6195941" y="832605"/>
              <a:ext cx="1872300" cy="2632784"/>
              <a:chOff x="-1872716" y="660661"/>
              <a:chExt cx="1872300" cy="1974637"/>
            </a:xfrm>
          </p:grpSpPr>
          <p:sp>
            <p:nvSpPr>
              <p:cNvPr id="3394" name="Google Shape;3394;p3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395" name="Google Shape;3395;p3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3396" name="Google Shape;3396;p34"/>
            <p:cNvGrpSpPr/>
            <p:nvPr/>
          </p:nvGrpSpPr>
          <p:grpSpPr>
            <a:xfrm>
              <a:off x="6303954" y="562596"/>
              <a:ext cx="540000" cy="540000"/>
              <a:chOff x="6303954" y="562596"/>
              <a:chExt cx="540000" cy="540000"/>
            </a:xfrm>
          </p:grpSpPr>
          <p:sp>
            <p:nvSpPr>
              <p:cNvPr id="3397" name="Google Shape;3397;p3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398" name="Google Shape;3398;p3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3399" name="Google Shape;3399;p34"/>
          <p:cNvSpPr/>
          <p:nvPr/>
        </p:nvSpPr>
        <p:spPr>
          <a:xfrm>
            <a:off x="-3680045" y="312461"/>
            <a:ext cx="8746251" cy="612492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3400" name="Google Shape;3400;p34"/>
          <p:cNvGrpSpPr/>
          <p:nvPr/>
        </p:nvGrpSpPr>
        <p:grpSpPr>
          <a:xfrm>
            <a:off x="10553375" y="296652"/>
            <a:ext cx="1194613" cy="479652"/>
            <a:chOff x="1899" y="899"/>
            <a:chExt cx="4163" cy="1671"/>
          </a:xfrm>
        </p:grpSpPr>
        <p:sp>
          <p:nvSpPr>
            <p:cNvPr id="3401" name="Google Shape;3401;p3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2" name="Google Shape;3402;p3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3" name="Google Shape;3403;p3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4" name="Google Shape;3404;p3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5" name="Google Shape;3405;p3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6" name="Google Shape;3406;p3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7" name="Google Shape;3407;p3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8" name="Google Shape;3408;p3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09" name="Google Shape;3409;p3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0" name="Google Shape;3410;p3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1" name="Google Shape;3411;p3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2" name="Google Shape;3412;p3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3" name="Google Shape;3413;p3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4" name="Google Shape;3414;p3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5" name="Google Shape;3415;p3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6" name="Google Shape;3416;p3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7" name="Google Shape;3417;p3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8" name="Google Shape;3418;p3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19" name="Google Shape;3419;p3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0" name="Google Shape;3420;p3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1" name="Google Shape;3421;p3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2" name="Google Shape;3422;p3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3" name="Google Shape;3423;p3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4" name="Google Shape;3424;p3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5" name="Google Shape;3425;p3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6" name="Google Shape;3426;p3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7" name="Google Shape;3427;p3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8" name="Google Shape;3428;p3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29" name="Google Shape;3429;p3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0" name="Google Shape;3430;p3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1" name="Google Shape;3431;p3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2" name="Google Shape;3432;p3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3" name="Google Shape;3433;p3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4" name="Google Shape;3434;p3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5" name="Google Shape;3435;p3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6" name="Google Shape;3436;p3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7" name="Google Shape;3437;p3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8" name="Google Shape;3438;p3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39" name="Google Shape;3439;p3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0" name="Google Shape;3440;p3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1" name="Google Shape;3441;p3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2" name="Google Shape;3442;p3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3" name="Google Shape;3443;p3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4" name="Google Shape;3444;p3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5" name="Google Shape;3445;p3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6" name="Google Shape;3446;p3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7" name="Google Shape;3447;p3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8" name="Google Shape;3448;p3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49" name="Google Shape;3449;p3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0" name="Google Shape;3450;p3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1" name="Google Shape;3451;p3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2" name="Google Shape;3452;p3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3" name="Google Shape;3453;p3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4" name="Google Shape;3454;p3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5" name="Google Shape;3455;p3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6" name="Google Shape;3456;p3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7" name="Google Shape;3457;p3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8" name="Google Shape;3458;p3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59" name="Google Shape;3459;p3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0" name="Google Shape;3460;p3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1" name="Google Shape;3461;p3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2" name="Google Shape;3462;p3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3" name="Google Shape;3463;p3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4" name="Google Shape;3464;p3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5" name="Google Shape;3465;p3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6" name="Google Shape;3466;p3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7" name="Google Shape;3467;p3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8" name="Google Shape;3468;p3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69" name="Google Shape;3469;p3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0" name="Google Shape;3470;p3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1" name="Google Shape;3471;p3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2" name="Google Shape;3472;p3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3" name="Google Shape;3473;p3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4" name="Google Shape;3474;p3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5" name="Google Shape;3475;p3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6" name="Google Shape;3476;p3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7" name="Google Shape;3477;p3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8" name="Google Shape;3478;p3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79" name="Google Shape;3479;p3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0" name="Google Shape;3480;p3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1" name="Google Shape;3481;p3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2" name="Google Shape;3482;p3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3" name="Google Shape;3483;p3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4" name="Google Shape;3484;p3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5" name="Google Shape;3485;p3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6" name="Google Shape;3486;p3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7" name="Google Shape;3487;p3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8" name="Google Shape;3488;p3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89" name="Google Shape;3489;p3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90" name="Google Shape;3490;p3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91" name="Google Shape;3491;p3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92" name="Google Shape;3492;p3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493" name="Google Shape;3493;p3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494" name="Google Shape;3494;p3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3495" name="Google Shape;3495;p34"/>
          <p:cNvSpPr txBox="1"/>
          <p:nvPr>
            <p:ph idx="2" type="body"/>
          </p:nvPr>
        </p:nvSpPr>
        <p:spPr>
          <a:xfrm>
            <a:off x="5522201" y="2263939"/>
            <a:ext cx="44715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496" name="Google Shape;3496;p34"/>
          <p:cNvGrpSpPr/>
          <p:nvPr/>
        </p:nvGrpSpPr>
        <p:grpSpPr>
          <a:xfrm>
            <a:off x="-2040904" y="871532"/>
            <a:ext cx="1368300" cy="2264171"/>
            <a:chOff x="-1836712" y="2937191"/>
            <a:chExt cx="1368300" cy="2264171"/>
          </a:xfrm>
        </p:grpSpPr>
        <p:pic>
          <p:nvPicPr>
            <p:cNvPr descr="icon_camera_circle.png" id="3497" name="Google Shape;3497;p3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3498" name="Google Shape;3498;p3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3499" name="Google Shape;3499;p3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3500" name="Shape 3500"/>
        <p:cNvGrpSpPr/>
        <p:nvPr/>
      </p:nvGrpSpPr>
      <p:grpSpPr>
        <a:xfrm>
          <a:off x="0" y="0"/>
          <a:ext cx="0" cy="0"/>
          <a:chOff x="0" y="0"/>
          <a:chExt cx="0" cy="0"/>
        </a:xfrm>
      </p:grpSpPr>
      <p:sp>
        <p:nvSpPr>
          <p:cNvPr id="3501" name="Google Shape;3501;p35"/>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502" name="Google Shape;3502;p35"/>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503" name="Google Shape;3503;p3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504" name="Google Shape;3504;p3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3505" name="Google Shape;3505;p35"/>
          <p:cNvGrpSpPr/>
          <p:nvPr/>
        </p:nvGrpSpPr>
        <p:grpSpPr>
          <a:xfrm>
            <a:off x="10553375" y="296652"/>
            <a:ext cx="1194613" cy="479652"/>
            <a:chOff x="1899" y="899"/>
            <a:chExt cx="4163" cy="1671"/>
          </a:xfrm>
        </p:grpSpPr>
        <p:sp>
          <p:nvSpPr>
            <p:cNvPr id="3506" name="Google Shape;3506;p3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07" name="Google Shape;3507;p3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08" name="Google Shape;3508;p3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09" name="Google Shape;3509;p3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0" name="Google Shape;3510;p3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1" name="Google Shape;3511;p3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2" name="Google Shape;3512;p3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3" name="Google Shape;3513;p3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4" name="Google Shape;3514;p3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5" name="Google Shape;3515;p3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6" name="Google Shape;3516;p3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7" name="Google Shape;3517;p35"/>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8" name="Google Shape;3518;p3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19" name="Google Shape;3519;p3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0" name="Google Shape;3520;p3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1" name="Google Shape;3521;p3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2" name="Google Shape;3522;p35"/>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3" name="Google Shape;3523;p3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4" name="Google Shape;3524;p3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5" name="Google Shape;3525;p3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6" name="Google Shape;3526;p3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7" name="Google Shape;3527;p3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8" name="Google Shape;3528;p3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29" name="Google Shape;3529;p3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0" name="Google Shape;3530;p3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1" name="Google Shape;3531;p3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2" name="Google Shape;3532;p3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3" name="Google Shape;3533;p3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4" name="Google Shape;3534;p3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5" name="Google Shape;3535;p3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6" name="Google Shape;3536;p3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7" name="Google Shape;3537;p3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8" name="Google Shape;3538;p3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39" name="Google Shape;3539;p3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0" name="Google Shape;3540;p3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1" name="Google Shape;3541;p3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2" name="Google Shape;3542;p3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3" name="Google Shape;3543;p3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4" name="Google Shape;3544;p3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5" name="Google Shape;3545;p3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6" name="Google Shape;3546;p3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7" name="Google Shape;3547;p3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8" name="Google Shape;3548;p3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49" name="Google Shape;3549;p3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0" name="Google Shape;3550;p3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1" name="Google Shape;3551;p3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2" name="Google Shape;3552;p3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3" name="Google Shape;3553;p3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4" name="Google Shape;3554;p3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5" name="Google Shape;3555;p3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6" name="Google Shape;3556;p3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7" name="Google Shape;3557;p3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8" name="Google Shape;3558;p3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59" name="Google Shape;3559;p3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0" name="Google Shape;3560;p3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1" name="Google Shape;3561;p3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2" name="Google Shape;3562;p3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3" name="Google Shape;3563;p3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4" name="Google Shape;3564;p3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5" name="Google Shape;3565;p3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6" name="Google Shape;3566;p3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7" name="Google Shape;3567;p3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8" name="Google Shape;3568;p3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69" name="Google Shape;3569;p3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0" name="Google Shape;3570;p3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1" name="Google Shape;3571;p3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2" name="Google Shape;3572;p3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3" name="Google Shape;3573;p3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4" name="Google Shape;3574;p3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5" name="Google Shape;3575;p3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6" name="Google Shape;3576;p3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7" name="Google Shape;3577;p3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8" name="Google Shape;3578;p3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79" name="Google Shape;3579;p3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0" name="Google Shape;3580;p3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1" name="Google Shape;3581;p3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2" name="Google Shape;3582;p3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3" name="Google Shape;3583;p3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4" name="Google Shape;3584;p3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5" name="Google Shape;3585;p35"/>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6" name="Google Shape;3586;p3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7" name="Google Shape;3587;p3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8" name="Google Shape;3588;p3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89" name="Google Shape;3589;p3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0" name="Google Shape;3590;p3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1" name="Google Shape;3591;p3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2" name="Google Shape;3592;p3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3" name="Google Shape;3593;p3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4" name="Google Shape;3594;p3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5" name="Google Shape;3595;p3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6" name="Google Shape;3596;p3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7" name="Google Shape;3597;p3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598" name="Google Shape;3598;p3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599" name="Google Shape;3599;p35"/>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3600" name="Google Shape;3600;p35"/>
          <p:cNvGrpSpPr/>
          <p:nvPr/>
        </p:nvGrpSpPr>
        <p:grpSpPr>
          <a:xfrm>
            <a:off x="-2040904" y="3988723"/>
            <a:ext cx="1872300" cy="2902793"/>
            <a:chOff x="6195941" y="562596"/>
            <a:chExt cx="1872300" cy="2902793"/>
          </a:xfrm>
        </p:grpSpPr>
        <p:grpSp>
          <p:nvGrpSpPr>
            <p:cNvPr id="3601" name="Google Shape;3601;p35"/>
            <p:cNvGrpSpPr/>
            <p:nvPr/>
          </p:nvGrpSpPr>
          <p:grpSpPr>
            <a:xfrm>
              <a:off x="6195941" y="832605"/>
              <a:ext cx="1872300" cy="2632784"/>
              <a:chOff x="-1872716" y="660661"/>
              <a:chExt cx="1872300" cy="1974637"/>
            </a:xfrm>
          </p:grpSpPr>
          <p:sp>
            <p:nvSpPr>
              <p:cNvPr id="3602" name="Google Shape;3602;p3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603" name="Google Shape;3603;p35"/>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3604" name="Google Shape;3604;p35"/>
            <p:cNvGrpSpPr/>
            <p:nvPr/>
          </p:nvGrpSpPr>
          <p:grpSpPr>
            <a:xfrm>
              <a:off x="6303954" y="562596"/>
              <a:ext cx="540000" cy="540000"/>
              <a:chOff x="6303954" y="562596"/>
              <a:chExt cx="540000" cy="540000"/>
            </a:xfrm>
          </p:grpSpPr>
          <p:sp>
            <p:nvSpPr>
              <p:cNvPr id="3605" name="Google Shape;3605;p3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606" name="Google Shape;3606;p35"/>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3607" name="Google Shape;3607;p35"/>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08" name="Google Shape;3608;p35"/>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09" name="Google Shape;3609;p35"/>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610" name="Google Shape;3610;p3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611" name="Google Shape;3611;p35"/>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612" name="Google Shape;3612;p35"/>
          <p:cNvGrpSpPr/>
          <p:nvPr/>
        </p:nvGrpSpPr>
        <p:grpSpPr>
          <a:xfrm>
            <a:off x="-2040904" y="871532"/>
            <a:ext cx="1368300" cy="2264171"/>
            <a:chOff x="-1836712" y="2937191"/>
            <a:chExt cx="1368300" cy="2264171"/>
          </a:xfrm>
        </p:grpSpPr>
        <p:pic>
          <p:nvPicPr>
            <p:cNvPr descr="icon_camera_circle.png" id="3613" name="Google Shape;3613;p35"/>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3614" name="Google Shape;3614;p35"/>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3615" name="Google Shape;3615;p35"/>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3616" name="Shape 3616"/>
        <p:cNvGrpSpPr/>
        <p:nvPr/>
      </p:nvGrpSpPr>
      <p:grpSpPr>
        <a:xfrm>
          <a:off x="0" y="0"/>
          <a:ext cx="0" cy="0"/>
          <a:chOff x="0" y="0"/>
          <a:chExt cx="0" cy="0"/>
        </a:xfrm>
      </p:grpSpPr>
      <p:sp>
        <p:nvSpPr>
          <p:cNvPr id="3617" name="Google Shape;3617;p36"/>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grpSp>
        <p:nvGrpSpPr>
          <p:cNvPr id="3618" name="Google Shape;3618;p36"/>
          <p:cNvGrpSpPr/>
          <p:nvPr/>
        </p:nvGrpSpPr>
        <p:grpSpPr>
          <a:xfrm>
            <a:off x="10555200" y="295200"/>
            <a:ext cx="1191992" cy="478599"/>
            <a:chOff x="1899" y="899"/>
            <a:chExt cx="4163" cy="1671"/>
          </a:xfrm>
        </p:grpSpPr>
        <p:sp>
          <p:nvSpPr>
            <p:cNvPr id="3619" name="Google Shape;3619;p3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0" name="Google Shape;3620;p3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1" name="Google Shape;3621;p3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2" name="Google Shape;3622;p3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3" name="Google Shape;3623;p3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4" name="Google Shape;3624;p3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5" name="Google Shape;3625;p3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6" name="Google Shape;3626;p3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7" name="Google Shape;3627;p3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8" name="Google Shape;3628;p3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29" name="Google Shape;3629;p3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0" name="Google Shape;3630;p36"/>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1" name="Google Shape;3631;p3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2" name="Google Shape;3632;p3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3" name="Google Shape;3633;p3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4" name="Google Shape;3634;p3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5" name="Google Shape;3635;p36"/>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6" name="Google Shape;3636;p3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7" name="Google Shape;3637;p3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8" name="Google Shape;3638;p3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39" name="Google Shape;3639;p3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0" name="Google Shape;3640;p3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1" name="Google Shape;3641;p3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2" name="Google Shape;3642;p3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3" name="Google Shape;3643;p3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4" name="Google Shape;3644;p3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5" name="Google Shape;3645;p3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6" name="Google Shape;3646;p3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7" name="Google Shape;3647;p3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8" name="Google Shape;3648;p3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49" name="Google Shape;3649;p3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0" name="Google Shape;3650;p3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1" name="Google Shape;3651;p3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2" name="Google Shape;3652;p3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3" name="Google Shape;3653;p3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4" name="Google Shape;3654;p3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5" name="Google Shape;3655;p3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6" name="Google Shape;3656;p3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7" name="Google Shape;3657;p3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8" name="Google Shape;3658;p3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59" name="Google Shape;3659;p3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0" name="Google Shape;3660;p3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1" name="Google Shape;3661;p3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2" name="Google Shape;3662;p3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3" name="Google Shape;3663;p3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4" name="Google Shape;3664;p3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5" name="Google Shape;3665;p3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6" name="Google Shape;3666;p3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7" name="Google Shape;3667;p3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8" name="Google Shape;3668;p3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69" name="Google Shape;3669;p3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0" name="Google Shape;3670;p3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1" name="Google Shape;3671;p3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2" name="Google Shape;3672;p3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3" name="Google Shape;3673;p3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4" name="Google Shape;3674;p3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5" name="Google Shape;3675;p3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6" name="Google Shape;3676;p3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7" name="Google Shape;3677;p3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8" name="Google Shape;3678;p3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79" name="Google Shape;3679;p3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0" name="Google Shape;3680;p3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1" name="Google Shape;3681;p3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2" name="Google Shape;3682;p3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3" name="Google Shape;3683;p3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4" name="Google Shape;3684;p3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5" name="Google Shape;3685;p3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6" name="Google Shape;3686;p3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7" name="Google Shape;3687;p3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8" name="Google Shape;3688;p3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89" name="Google Shape;3689;p3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0" name="Google Shape;3690;p3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1" name="Google Shape;3691;p3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2" name="Google Shape;3692;p3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3" name="Google Shape;3693;p3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4" name="Google Shape;3694;p3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5" name="Google Shape;3695;p3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6" name="Google Shape;3696;p3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7" name="Google Shape;3697;p3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8" name="Google Shape;3698;p36"/>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699" name="Google Shape;3699;p3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0" name="Google Shape;3700;p3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1" name="Google Shape;3701;p3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2" name="Google Shape;3702;p3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3" name="Google Shape;3703;p3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4" name="Google Shape;3704;p3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5" name="Google Shape;3705;p3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6" name="Google Shape;3706;p3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7" name="Google Shape;3707;p3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8" name="Google Shape;3708;p3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09" name="Google Shape;3709;p3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10" name="Google Shape;3710;p3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11" name="Google Shape;3711;p3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712" name="Google Shape;3712;p36"/>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3713" name="Google Shape;3713;p36"/>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14" name="Google Shape;3714;p3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15" name="Google Shape;3715;p3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16" name="Google Shape;3716;p3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717" name="Google Shape;3717;p36"/>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718" name="Google Shape;3718;p36"/>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algn="ctr">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3719" name="Google Shape;3719;p36"/>
          <p:cNvGrpSpPr/>
          <p:nvPr/>
        </p:nvGrpSpPr>
        <p:grpSpPr>
          <a:xfrm>
            <a:off x="-2040904" y="3988723"/>
            <a:ext cx="1872300" cy="2902793"/>
            <a:chOff x="6195941" y="562596"/>
            <a:chExt cx="1872300" cy="2902793"/>
          </a:xfrm>
        </p:grpSpPr>
        <p:grpSp>
          <p:nvGrpSpPr>
            <p:cNvPr id="3720" name="Google Shape;3720;p36"/>
            <p:cNvGrpSpPr/>
            <p:nvPr/>
          </p:nvGrpSpPr>
          <p:grpSpPr>
            <a:xfrm>
              <a:off x="6195941" y="832605"/>
              <a:ext cx="1872300" cy="2632784"/>
              <a:chOff x="-1872716" y="660661"/>
              <a:chExt cx="1872300" cy="1974637"/>
            </a:xfrm>
          </p:grpSpPr>
          <p:sp>
            <p:nvSpPr>
              <p:cNvPr id="3721" name="Google Shape;3721;p3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722" name="Google Shape;3722;p3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723" name="Google Shape;3723;p36"/>
            <p:cNvGrpSpPr/>
            <p:nvPr/>
          </p:nvGrpSpPr>
          <p:grpSpPr>
            <a:xfrm>
              <a:off x="6303954" y="562596"/>
              <a:ext cx="540000" cy="540000"/>
              <a:chOff x="6303954" y="562596"/>
              <a:chExt cx="540000" cy="540000"/>
            </a:xfrm>
          </p:grpSpPr>
          <p:sp>
            <p:nvSpPr>
              <p:cNvPr id="3724" name="Google Shape;3724;p3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725" name="Google Shape;3725;p3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726" name="Google Shape;3726;p36"/>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727" name="Google Shape;3727;p36"/>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3728" name="Google Shape;3728;p36"/>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algn="ctr">
              <a:lnSpc>
                <a:spcPct val="90000"/>
              </a:lnSpc>
              <a:spcBef>
                <a:spcPts val="400"/>
              </a:spcBef>
              <a:spcAft>
                <a:spcPts val="0"/>
              </a:spcAft>
              <a:buClr>
                <a:schemeClr val="dk2"/>
              </a:buClr>
              <a:buSzPts val="2000"/>
              <a:buNone/>
              <a:defRPr b="1">
                <a:solidFill>
                  <a:schemeClr val="dk2"/>
                </a:solidFill>
              </a:defRPr>
            </a:lvl1pPr>
            <a:lvl2pPr indent="-228600" lvl="1" marL="914400" algn="ctr">
              <a:lnSpc>
                <a:spcPct val="90000"/>
              </a:lnSpc>
              <a:spcBef>
                <a:spcPts val="400"/>
              </a:spcBef>
              <a:spcAft>
                <a:spcPts val="0"/>
              </a:spcAft>
              <a:buClr>
                <a:schemeClr val="dk2"/>
              </a:buClr>
              <a:buSzPts val="1800"/>
              <a:buNone/>
              <a:defRPr>
                <a:solidFill>
                  <a:schemeClr val="dk2"/>
                </a:solidFill>
              </a:defRPr>
            </a:lvl2pPr>
            <a:lvl3pPr indent="-342900" lvl="2" marL="1371600" algn="ctr">
              <a:lnSpc>
                <a:spcPct val="90000"/>
              </a:lnSpc>
              <a:spcBef>
                <a:spcPts val="400"/>
              </a:spcBef>
              <a:spcAft>
                <a:spcPts val="0"/>
              </a:spcAft>
              <a:buClr>
                <a:schemeClr val="lt1"/>
              </a:buClr>
              <a:buSzPts val="1800"/>
              <a:buChar char="•"/>
              <a:defRPr>
                <a:solidFill>
                  <a:srgbClr val="FF0000"/>
                </a:solidFill>
              </a:defRPr>
            </a:lvl3pPr>
            <a:lvl4pPr indent="-330200" lvl="3" marL="1828800" algn="ctr">
              <a:lnSpc>
                <a:spcPct val="90000"/>
              </a:lnSpc>
              <a:spcBef>
                <a:spcPts val="400"/>
              </a:spcBef>
              <a:spcAft>
                <a:spcPts val="0"/>
              </a:spcAft>
              <a:buClr>
                <a:schemeClr val="lt1"/>
              </a:buClr>
              <a:buSzPts val="1600"/>
              <a:buChar char="•"/>
              <a:defRPr>
                <a:solidFill>
                  <a:srgbClr val="FF0000"/>
                </a:solidFill>
              </a:defRPr>
            </a:lvl4pPr>
            <a:lvl5pPr indent="-228600" lvl="4" marL="2286000" algn="ctr">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3729" name="Shape 3729"/>
        <p:cNvGrpSpPr/>
        <p:nvPr/>
      </p:nvGrpSpPr>
      <p:grpSpPr>
        <a:xfrm>
          <a:off x="0" y="0"/>
          <a:ext cx="0" cy="0"/>
          <a:chOff x="0" y="0"/>
          <a:chExt cx="0" cy="0"/>
        </a:xfrm>
      </p:grpSpPr>
      <p:sp>
        <p:nvSpPr>
          <p:cNvPr id="3730" name="Google Shape;3730;p37"/>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731" name="Google Shape;3731;p37"/>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32" name="Google Shape;3732;p3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33" name="Google Shape;3733;p3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34" name="Google Shape;3734;p3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735" name="Google Shape;3735;p37"/>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36" name="Google Shape;3736;p37"/>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sz="2000">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737" name="Google Shape;3737;p37"/>
          <p:cNvGrpSpPr/>
          <p:nvPr/>
        </p:nvGrpSpPr>
        <p:grpSpPr>
          <a:xfrm>
            <a:off x="6231333" y="1276557"/>
            <a:ext cx="2025491" cy="813259"/>
            <a:chOff x="1899" y="899"/>
            <a:chExt cx="4163" cy="1671"/>
          </a:xfrm>
        </p:grpSpPr>
        <p:sp>
          <p:nvSpPr>
            <p:cNvPr id="3738" name="Google Shape;3738;p3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39" name="Google Shape;3739;p3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0" name="Google Shape;3740;p3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1" name="Google Shape;3741;p3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2" name="Google Shape;3742;p3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3" name="Google Shape;3743;p3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4" name="Google Shape;3744;p3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5" name="Google Shape;3745;p3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6" name="Google Shape;3746;p3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7" name="Google Shape;3747;p3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8" name="Google Shape;3748;p3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49" name="Google Shape;3749;p37"/>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0" name="Google Shape;3750;p3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1" name="Google Shape;3751;p3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2" name="Google Shape;3752;p3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3" name="Google Shape;3753;p3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4" name="Google Shape;3754;p37"/>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5" name="Google Shape;3755;p3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6" name="Google Shape;3756;p3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7" name="Google Shape;3757;p3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8" name="Google Shape;3758;p3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59" name="Google Shape;3759;p3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0" name="Google Shape;3760;p3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1" name="Google Shape;3761;p3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2" name="Google Shape;3762;p3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3" name="Google Shape;3763;p3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4" name="Google Shape;3764;p3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5" name="Google Shape;3765;p3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6" name="Google Shape;3766;p3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7" name="Google Shape;3767;p3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8" name="Google Shape;3768;p3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69" name="Google Shape;3769;p3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0" name="Google Shape;3770;p3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1" name="Google Shape;3771;p3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2" name="Google Shape;3772;p3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3" name="Google Shape;3773;p3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4" name="Google Shape;3774;p3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5" name="Google Shape;3775;p3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6" name="Google Shape;3776;p3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7" name="Google Shape;3777;p3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8" name="Google Shape;3778;p3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79" name="Google Shape;3779;p3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0" name="Google Shape;3780;p3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1" name="Google Shape;3781;p3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2" name="Google Shape;3782;p3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3" name="Google Shape;3783;p3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4" name="Google Shape;3784;p3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5" name="Google Shape;3785;p3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6" name="Google Shape;3786;p3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7" name="Google Shape;3787;p3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8" name="Google Shape;3788;p3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89" name="Google Shape;3789;p3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0" name="Google Shape;3790;p3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1" name="Google Shape;3791;p3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2" name="Google Shape;3792;p3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3" name="Google Shape;3793;p3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4" name="Google Shape;3794;p3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5" name="Google Shape;3795;p3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6" name="Google Shape;3796;p3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7" name="Google Shape;3797;p3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8" name="Google Shape;3798;p3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799" name="Google Shape;3799;p3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0" name="Google Shape;3800;p3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1" name="Google Shape;3801;p3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2" name="Google Shape;3802;p3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3" name="Google Shape;3803;p3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4" name="Google Shape;3804;p3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5" name="Google Shape;3805;p3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6" name="Google Shape;3806;p3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7" name="Google Shape;3807;p3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8" name="Google Shape;3808;p3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09" name="Google Shape;3809;p3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0" name="Google Shape;3810;p3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1" name="Google Shape;3811;p3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2" name="Google Shape;3812;p3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3" name="Google Shape;3813;p3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4" name="Google Shape;3814;p3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5" name="Google Shape;3815;p3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6" name="Google Shape;3816;p3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7" name="Google Shape;3817;p37"/>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8" name="Google Shape;3818;p3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19" name="Google Shape;3819;p3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0" name="Google Shape;3820;p3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1" name="Google Shape;3821;p3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2" name="Google Shape;3822;p3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3" name="Google Shape;3823;p3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4" name="Google Shape;3824;p3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5" name="Google Shape;3825;p3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6" name="Google Shape;3826;p3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7" name="Google Shape;3827;p3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8" name="Google Shape;3828;p3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29" name="Google Shape;3829;p3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30" name="Google Shape;3830;p3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831" name="Google Shape;3831;p37"/>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3832" name="Shape 3832"/>
        <p:cNvGrpSpPr/>
        <p:nvPr/>
      </p:nvGrpSpPr>
      <p:grpSpPr>
        <a:xfrm>
          <a:off x="0" y="0"/>
          <a:ext cx="0" cy="0"/>
          <a:chOff x="0" y="0"/>
          <a:chExt cx="0" cy="0"/>
        </a:xfrm>
      </p:grpSpPr>
      <p:sp>
        <p:nvSpPr>
          <p:cNvPr id="3833" name="Google Shape;3833;p38"/>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834" name="Google Shape;3834;p38"/>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accent2"/>
              </a:buClr>
              <a:buSzPts val="28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5" name="Google Shape;3835;p3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6" name="Google Shape;3836;p3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837" name="Google Shape;3837;p3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838" name="Google Shape;3838;p38"/>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2"/>
              </a:buClr>
              <a:buSzPts val="2000"/>
              <a:buNone/>
              <a:defRPr>
                <a:solidFill>
                  <a:schemeClr val="dk2"/>
                </a:solidFill>
              </a:defRPr>
            </a:lvl1pPr>
            <a:lvl2pPr indent="-228600" lvl="1" marL="914400" algn="l">
              <a:lnSpc>
                <a:spcPct val="90000"/>
              </a:lnSpc>
              <a:spcBef>
                <a:spcPts val="400"/>
              </a:spcBef>
              <a:spcAft>
                <a:spcPts val="0"/>
              </a:spcAft>
              <a:buClr>
                <a:schemeClr val="dk2"/>
              </a:buClr>
              <a:buSzPts val="1800"/>
              <a:buNone/>
              <a:defRPr>
                <a:solidFill>
                  <a:schemeClr val="dk2"/>
                </a:solidFill>
              </a:defRPr>
            </a:lvl2pPr>
            <a:lvl3pPr indent="-342900" lvl="2" marL="1371600" algn="l">
              <a:lnSpc>
                <a:spcPct val="90000"/>
              </a:lnSpc>
              <a:spcBef>
                <a:spcPts val="400"/>
              </a:spcBef>
              <a:spcAft>
                <a:spcPts val="0"/>
              </a:spcAft>
              <a:buClr>
                <a:schemeClr val="accent2"/>
              </a:buClr>
              <a:buSzPts val="1800"/>
              <a:buChar char="•"/>
              <a:defRPr>
                <a:solidFill>
                  <a:schemeClr val="dk2"/>
                </a:solidFill>
              </a:defRPr>
            </a:lvl3pPr>
            <a:lvl4pPr indent="-330200" lvl="3" marL="1828800" algn="l">
              <a:lnSpc>
                <a:spcPct val="90000"/>
              </a:lnSpc>
              <a:spcBef>
                <a:spcPts val="400"/>
              </a:spcBef>
              <a:spcAft>
                <a:spcPts val="0"/>
              </a:spcAft>
              <a:buClr>
                <a:schemeClr val="accent2"/>
              </a:buClr>
              <a:buSzPts val="1600"/>
              <a:buChar char="•"/>
              <a:defRPr>
                <a:solidFill>
                  <a:schemeClr val="dk2"/>
                </a:solidFill>
              </a:defRPr>
            </a:lvl4pPr>
            <a:lvl5pPr indent="-228600" lvl="4" marL="2286000" algn="l">
              <a:lnSpc>
                <a:spcPct val="90000"/>
              </a:lnSpc>
              <a:spcBef>
                <a:spcPts val="800"/>
              </a:spcBef>
              <a:spcAft>
                <a:spcPts val="0"/>
              </a:spcAft>
              <a:buClr>
                <a:schemeClr val="dk2"/>
              </a:buClr>
              <a:buSzPts val="2000"/>
              <a:buNone/>
              <a:defRPr>
                <a:solidFill>
                  <a:schemeClr val="dk2"/>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839" name="Google Shape;3839;p38"/>
          <p:cNvGrpSpPr/>
          <p:nvPr/>
        </p:nvGrpSpPr>
        <p:grpSpPr>
          <a:xfrm>
            <a:off x="-2040904" y="3988723"/>
            <a:ext cx="1872300" cy="2902793"/>
            <a:chOff x="6195941" y="562596"/>
            <a:chExt cx="1872300" cy="2902793"/>
          </a:xfrm>
        </p:grpSpPr>
        <p:grpSp>
          <p:nvGrpSpPr>
            <p:cNvPr id="3840" name="Google Shape;3840;p38"/>
            <p:cNvGrpSpPr/>
            <p:nvPr/>
          </p:nvGrpSpPr>
          <p:grpSpPr>
            <a:xfrm>
              <a:off x="6195941" y="832605"/>
              <a:ext cx="1872300" cy="2632784"/>
              <a:chOff x="-1872716" y="660661"/>
              <a:chExt cx="1872300" cy="1974637"/>
            </a:xfrm>
          </p:grpSpPr>
          <p:sp>
            <p:nvSpPr>
              <p:cNvPr id="3841" name="Google Shape;3841;p3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842" name="Google Shape;3842;p38"/>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843" name="Google Shape;3843;p38"/>
            <p:cNvGrpSpPr/>
            <p:nvPr/>
          </p:nvGrpSpPr>
          <p:grpSpPr>
            <a:xfrm>
              <a:off x="6303954" y="562596"/>
              <a:ext cx="540000" cy="540000"/>
              <a:chOff x="6303954" y="562596"/>
              <a:chExt cx="540000" cy="540000"/>
            </a:xfrm>
          </p:grpSpPr>
          <p:sp>
            <p:nvSpPr>
              <p:cNvPr id="3844" name="Google Shape;3844;p3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845" name="Google Shape;3845;p38"/>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846" name="Google Shape;3846;p38"/>
          <p:cNvSpPr/>
          <p:nvPr/>
        </p:nvSpPr>
        <p:spPr>
          <a:xfrm>
            <a:off x="4632603" y="2060848"/>
            <a:ext cx="8856867"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3847" name="Google Shape;3847;p38"/>
          <p:cNvGrpSpPr/>
          <p:nvPr/>
        </p:nvGrpSpPr>
        <p:grpSpPr>
          <a:xfrm>
            <a:off x="10555200" y="295200"/>
            <a:ext cx="1191992" cy="478599"/>
            <a:chOff x="1899" y="899"/>
            <a:chExt cx="4163" cy="1671"/>
          </a:xfrm>
        </p:grpSpPr>
        <p:sp>
          <p:nvSpPr>
            <p:cNvPr id="3848" name="Google Shape;3848;p3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49" name="Google Shape;3849;p3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0" name="Google Shape;3850;p3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1" name="Google Shape;3851;p3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2" name="Google Shape;3852;p3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3" name="Google Shape;3853;p3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4" name="Google Shape;3854;p3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5" name="Google Shape;3855;p3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6" name="Google Shape;3856;p3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7" name="Google Shape;3857;p3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8" name="Google Shape;3858;p3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59" name="Google Shape;3859;p38"/>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0" name="Google Shape;3860;p3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1" name="Google Shape;3861;p3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2" name="Google Shape;3862;p3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3" name="Google Shape;3863;p3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4" name="Google Shape;3864;p38"/>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5" name="Google Shape;3865;p3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6" name="Google Shape;3866;p3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7" name="Google Shape;3867;p3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8" name="Google Shape;3868;p3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69" name="Google Shape;3869;p3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0" name="Google Shape;3870;p3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1" name="Google Shape;3871;p3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2" name="Google Shape;3872;p3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3" name="Google Shape;3873;p3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4" name="Google Shape;3874;p3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5" name="Google Shape;3875;p3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6" name="Google Shape;3876;p3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7" name="Google Shape;3877;p3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8" name="Google Shape;3878;p3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79" name="Google Shape;3879;p3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0" name="Google Shape;3880;p3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1" name="Google Shape;3881;p3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2" name="Google Shape;3882;p3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3" name="Google Shape;3883;p3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4" name="Google Shape;3884;p3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5" name="Google Shape;3885;p3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6" name="Google Shape;3886;p3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7" name="Google Shape;3887;p3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8" name="Google Shape;3888;p3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89" name="Google Shape;3889;p3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0" name="Google Shape;3890;p3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1" name="Google Shape;3891;p3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2" name="Google Shape;3892;p3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3" name="Google Shape;3893;p3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4" name="Google Shape;3894;p3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5" name="Google Shape;3895;p3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6" name="Google Shape;3896;p3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7" name="Google Shape;3897;p3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8" name="Google Shape;3898;p3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899" name="Google Shape;3899;p3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0" name="Google Shape;3900;p3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1" name="Google Shape;3901;p3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2" name="Google Shape;3902;p3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3" name="Google Shape;3903;p3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4" name="Google Shape;3904;p3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5" name="Google Shape;3905;p3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6" name="Google Shape;3906;p3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7" name="Google Shape;3907;p3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8" name="Google Shape;3908;p3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09" name="Google Shape;3909;p3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0" name="Google Shape;3910;p3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1" name="Google Shape;3911;p3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2" name="Google Shape;3912;p3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3" name="Google Shape;3913;p3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4" name="Google Shape;3914;p3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5" name="Google Shape;3915;p3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6" name="Google Shape;3916;p3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7" name="Google Shape;3917;p3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8" name="Google Shape;3918;p3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19" name="Google Shape;3919;p3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0" name="Google Shape;3920;p3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1" name="Google Shape;3921;p3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2" name="Google Shape;3922;p3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3" name="Google Shape;3923;p3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4" name="Google Shape;3924;p3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5" name="Google Shape;3925;p3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6" name="Google Shape;3926;p3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7" name="Google Shape;3927;p38"/>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8" name="Google Shape;3928;p3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29" name="Google Shape;3929;p3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0" name="Google Shape;3930;p3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1" name="Google Shape;3931;p3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2" name="Google Shape;3932;p3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3" name="Google Shape;3933;p3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4" name="Google Shape;3934;p3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5" name="Google Shape;3935;p3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6" name="Google Shape;3936;p3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7" name="Google Shape;3937;p3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8" name="Google Shape;3938;p3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39" name="Google Shape;3939;p3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40" name="Google Shape;3940;p3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3941" name="Google Shape;3941;p38"/>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3942" name="Shape 3942"/>
        <p:cNvGrpSpPr/>
        <p:nvPr/>
      </p:nvGrpSpPr>
      <p:grpSpPr>
        <a:xfrm>
          <a:off x="0" y="0"/>
          <a:ext cx="0" cy="0"/>
          <a:chOff x="0" y="0"/>
          <a:chExt cx="0" cy="0"/>
        </a:xfrm>
      </p:grpSpPr>
      <p:sp>
        <p:nvSpPr>
          <p:cNvPr id="3943" name="Google Shape;3943;p39"/>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3944" name="Google Shape;3944;p39"/>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dk1"/>
              </a:buClr>
              <a:buSzPts val="2800"/>
              <a:buFont typeface="Calibri"/>
              <a:buNone/>
              <a:defRPr>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5" name="Google Shape;3945;p3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6" name="Google Shape;3946;p3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947" name="Google Shape;3947;p3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3948" name="Google Shape;3948;p39"/>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dk1"/>
              </a:buClr>
              <a:buSzPts val="1400"/>
              <a:buNone/>
              <a:defRPr sz="1400">
                <a:solidFill>
                  <a:schemeClr val="dk1"/>
                </a:solidFill>
              </a:defRPr>
            </a:lvl1pPr>
            <a:lvl2pPr indent="-228600" lvl="1" marL="914400" algn="l">
              <a:lnSpc>
                <a:spcPct val="90000"/>
              </a:lnSpc>
              <a:spcBef>
                <a:spcPts val="400"/>
              </a:spcBef>
              <a:spcAft>
                <a:spcPts val="0"/>
              </a:spcAft>
              <a:buClr>
                <a:schemeClr val="dk1"/>
              </a:buClr>
              <a:buSzPts val="1200"/>
              <a:buNone/>
              <a:defRPr sz="1200">
                <a:solidFill>
                  <a:schemeClr val="dk1"/>
                </a:solidFill>
              </a:defRPr>
            </a:lvl2pPr>
            <a:lvl3pPr indent="-304800" lvl="2" marL="1371600" algn="l">
              <a:lnSpc>
                <a:spcPct val="90000"/>
              </a:lnSpc>
              <a:spcBef>
                <a:spcPts val="400"/>
              </a:spcBef>
              <a:spcAft>
                <a:spcPts val="0"/>
              </a:spcAft>
              <a:buClr>
                <a:schemeClr val="accent2"/>
              </a:buClr>
              <a:buSzPts val="1200"/>
              <a:buChar char="•"/>
              <a:defRPr b="0" sz="1200">
                <a:solidFill>
                  <a:schemeClr val="dk1"/>
                </a:solidFill>
              </a:defRPr>
            </a:lvl3pPr>
            <a:lvl4pPr indent="-298450" lvl="3" marL="1828800" algn="l">
              <a:lnSpc>
                <a:spcPct val="90000"/>
              </a:lnSpc>
              <a:spcBef>
                <a:spcPts val="400"/>
              </a:spcBef>
              <a:spcAft>
                <a:spcPts val="0"/>
              </a:spcAft>
              <a:buClr>
                <a:schemeClr val="accent2"/>
              </a:buClr>
              <a:buSzPts val="1100"/>
              <a:buChar char="•"/>
              <a:defRPr sz="1100">
                <a:solidFill>
                  <a:schemeClr val="dk1"/>
                </a:solidFill>
              </a:defRPr>
            </a:lvl4pPr>
            <a:lvl5pPr indent="-228600" lvl="4" marL="2286000" algn="l">
              <a:lnSpc>
                <a:spcPct val="90000"/>
              </a:lnSpc>
              <a:spcBef>
                <a:spcPts val="800"/>
              </a:spcBef>
              <a:spcAft>
                <a:spcPts val="0"/>
              </a:spcAft>
              <a:buClr>
                <a:schemeClr val="dk1"/>
              </a:buClr>
              <a:buSzPts val="1400"/>
              <a:buNone/>
              <a:defRPr sz="1400">
                <a:solidFill>
                  <a:schemeClr val="dk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3949" name="Google Shape;3949;p39"/>
          <p:cNvGrpSpPr/>
          <p:nvPr/>
        </p:nvGrpSpPr>
        <p:grpSpPr>
          <a:xfrm>
            <a:off x="-2040904" y="3988723"/>
            <a:ext cx="1872300" cy="2902793"/>
            <a:chOff x="6195941" y="562596"/>
            <a:chExt cx="1872300" cy="2902793"/>
          </a:xfrm>
        </p:grpSpPr>
        <p:grpSp>
          <p:nvGrpSpPr>
            <p:cNvPr id="3950" name="Google Shape;3950;p39"/>
            <p:cNvGrpSpPr/>
            <p:nvPr/>
          </p:nvGrpSpPr>
          <p:grpSpPr>
            <a:xfrm>
              <a:off x="6195941" y="832605"/>
              <a:ext cx="1872300" cy="2632784"/>
              <a:chOff x="-1872716" y="660661"/>
              <a:chExt cx="1872300" cy="1974637"/>
            </a:xfrm>
          </p:grpSpPr>
          <p:sp>
            <p:nvSpPr>
              <p:cNvPr id="3951" name="Google Shape;3951;p3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3952" name="Google Shape;3952;p3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3953" name="Google Shape;3953;p39"/>
            <p:cNvGrpSpPr/>
            <p:nvPr/>
          </p:nvGrpSpPr>
          <p:grpSpPr>
            <a:xfrm>
              <a:off x="6303954" y="562596"/>
              <a:ext cx="540000" cy="540000"/>
              <a:chOff x="6303954" y="562596"/>
              <a:chExt cx="540000" cy="540000"/>
            </a:xfrm>
          </p:grpSpPr>
          <p:sp>
            <p:nvSpPr>
              <p:cNvPr id="3954" name="Google Shape;3954;p3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3955" name="Google Shape;3955;p3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3956" name="Google Shape;3956;p39"/>
          <p:cNvSpPr/>
          <p:nvPr/>
        </p:nvSpPr>
        <p:spPr>
          <a:xfrm>
            <a:off x="1224135" y="2703595"/>
            <a:ext cx="12707871" cy="889921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3957" name="Google Shape;3957;p39"/>
          <p:cNvGrpSpPr/>
          <p:nvPr/>
        </p:nvGrpSpPr>
        <p:grpSpPr>
          <a:xfrm>
            <a:off x="10555200" y="295200"/>
            <a:ext cx="1191992" cy="478599"/>
            <a:chOff x="1899" y="899"/>
            <a:chExt cx="4163" cy="1671"/>
          </a:xfrm>
        </p:grpSpPr>
        <p:sp>
          <p:nvSpPr>
            <p:cNvPr id="3958" name="Google Shape;3958;p3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59" name="Google Shape;3959;p3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0" name="Google Shape;3960;p3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1" name="Google Shape;3961;p3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2" name="Google Shape;3962;p3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3" name="Google Shape;3963;p3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4" name="Google Shape;3964;p3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5" name="Google Shape;3965;p3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6" name="Google Shape;3966;p3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7" name="Google Shape;3967;p3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8" name="Google Shape;3968;p3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69" name="Google Shape;3969;p39"/>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0" name="Google Shape;3970;p3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1" name="Google Shape;3971;p3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2" name="Google Shape;3972;p3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3" name="Google Shape;3973;p3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4" name="Google Shape;3974;p39"/>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5" name="Google Shape;3975;p3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6" name="Google Shape;3976;p3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7" name="Google Shape;3977;p3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8" name="Google Shape;3978;p3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79" name="Google Shape;3979;p3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0" name="Google Shape;3980;p3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1" name="Google Shape;3981;p3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2" name="Google Shape;3982;p3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3" name="Google Shape;3983;p3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4" name="Google Shape;3984;p3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5" name="Google Shape;3985;p3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6" name="Google Shape;3986;p3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7" name="Google Shape;3987;p3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8" name="Google Shape;3988;p3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89" name="Google Shape;3989;p3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0" name="Google Shape;3990;p3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1" name="Google Shape;3991;p3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2" name="Google Shape;3992;p3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3" name="Google Shape;3993;p3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4" name="Google Shape;3994;p3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5" name="Google Shape;3995;p3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6" name="Google Shape;3996;p3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7" name="Google Shape;3997;p3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8" name="Google Shape;3998;p3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3999" name="Google Shape;3999;p3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0" name="Google Shape;4000;p3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1" name="Google Shape;4001;p3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2" name="Google Shape;4002;p3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3" name="Google Shape;4003;p3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4" name="Google Shape;4004;p3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5" name="Google Shape;4005;p3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6" name="Google Shape;4006;p3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7" name="Google Shape;4007;p3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8" name="Google Shape;4008;p3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09" name="Google Shape;4009;p3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0" name="Google Shape;4010;p3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1" name="Google Shape;4011;p3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2" name="Google Shape;4012;p3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3" name="Google Shape;4013;p3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4" name="Google Shape;4014;p3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5" name="Google Shape;4015;p3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6" name="Google Shape;4016;p3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7" name="Google Shape;4017;p3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8" name="Google Shape;4018;p3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19" name="Google Shape;4019;p3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0" name="Google Shape;4020;p3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1" name="Google Shape;4021;p3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2" name="Google Shape;4022;p3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3" name="Google Shape;4023;p3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4" name="Google Shape;4024;p3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5" name="Google Shape;4025;p3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6" name="Google Shape;4026;p3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7" name="Google Shape;4027;p3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8" name="Google Shape;4028;p3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29" name="Google Shape;4029;p3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0" name="Google Shape;4030;p3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1" name="Google Shape;4031;p3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2" name="Google Shape;4032;p3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3" name="Google Shape;4033;p3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4" name="Google Shape;4034;p3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5" name="Google Shape;4035;p3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6" name="Google Shape;4036;p3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7" name="Google Shape;4037;p39"/>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8" name="Google Shape;4038;p3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39" name="Google Shape;4039;p3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0" name="Google Shape;4040;p3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1" name="Google Shape;4041;p3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2" name="Google Shape;4042;p3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3" name="Google Shape;4043;p3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4" name="Google Shape;4044;p3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5" name="Google Shape;4045;p3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6" name="Google Shape;4046;p3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7" name="Google Shape;4047;p3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8" name="Google Shape;4048;p3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49" name="Google Shape;4049;p3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50" name="Google Shape;4050;p3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051" name="Google Shape;4051;p39"/>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4052" name="Shape 4052"/>
        <p:cNvGrpSpPr/>
        <p:nvPr/>
      </p:nvGrpSpPr>
      <p:grpSpPr>
        <a:xfrm>
          <a:off x="0" y="0"/>
          <a:ext cx="0" cy="0"/>
          <a:chOff x="0" y="0"/>
          <a:chExt cx="0" cy="0"/>
        </a:xfrm>
      </p:grpSpPr>
      <p:sp>
        <p:nvSpPr>
          <p:cNvPr id="4053" name="Google Shape;4053;p40"/>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054" name="Google Shape;4054;p40"/>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055" name="Google Shape;4055;p4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056" name="Google Shape;4056;p4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057" name="Google Shape;4057;p40"/>
          <p:cNvGrpSpPr/>
          <p:nvPr/>
        </p:nvGrpSpPr>
        <p:grpSpPr>
          <a:xfrm>
            <a:off x="10553375" y="296652"/>
            <a:ext cx="1194613" cy="479652"/>
            <a:chOff x="1899" y="899"/>
            <a:chExt cx="4163" cy="1671"/>
          </a:xfrm>
        </p:grpSpPr>
        <p:sp>
          <p:nvSpPr>
            <p:cNvPr id="4058" name="Google Shape;4058;p4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59" name="Google Shape;4059;p4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0" name="Google Shape;4060;p4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1" name="Google Shape;4061;p4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2" name="Google Shape;4062;p4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3" name="Google Shape;4063;p4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4" name="Google Shape;4064;p4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5" name="Google Shape;4065;p4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6" name="Google Shape;4066;p4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7" name="Google Shape;4067;p4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8" name="Google Shape;4068;p4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69" name="Google Shape;4069;p4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0" name="Google Shape;4070;p4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1" name="Google Shape;4071;p4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2" name="Google Shape;4072;p4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3" name="Google Shape;4073;p4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4" name="Google Shape;4074;p4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5" name="Google Shape;4075;p4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6" name="Google Shape;4076;p4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7" name="Google Shape;4077;p4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8" name="Google Shape;4078;p4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79" name="Google Shape;4079;p4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0" name="Google Shape;4080;p4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1" name="Google Shape;4081;p4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2" name="Google Shape;4082;p4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3" name="Google Shape;4083;p4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4" name="Google Shape;4084;p4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5" name="Google Shape;4085;p4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6" name="Google Shape;4086;p4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7" name="Google Shape;4087;p4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8" name="Google Shape;4088;p4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89" name="Google Shape;4089;p4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0" name="Google Shape;4090;p4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1" name="Google Shape;4091;p4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2" name="Google Shape;4092;p4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3" name="Google Shape;4093;p4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4" name="Google Shape;4094;p4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5" name="Google Shape;4095;p4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6" name="Google Shape;4096;p4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7" name="Google Shape;4097;p4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8" name="Google Shape;4098;p4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099" name="Google Shape;4099;p4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0" name="Google Shape;4100;p4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1" name="Google Shape;4101;p4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2" name="Google Shape;4102;p4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3" name="Google Shape;4103;p4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4" name="Google Shape;4104;p4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5" name="Google Shape;4105;p4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6" name="Google Shape;4106;p4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7" name="Google Shape;4107;p4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8" name="Google Shape;4108;p4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09" name="Google Shape;4109;p4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0" name="Google Shape;4110;p4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1" name="Google Shape;4111;p4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2" name="Google Shape;4112;p4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3" name="Google Shape;4113;p4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4" name="Google Shape;4114;p4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5" name="Google Shape;4115;p4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6" name="Google Shape;4116;p4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7" name="Google Shape;4117;p4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8" name="Google Shape;4118;p4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19" name="Google Shape;4119;p4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0" name="Google Shape;4120;p4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1" name="Google Shape;4121;p4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2" name="Google Shape;4122;p4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3" name="Google Shape;4123;p4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4" name="Google Shape;4124;p4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5" name="Google Shape;4125;p4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6" name="Google Shape;4126;p4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7" name="Google Shape;4127;p4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8" name="Google Shape;4128;p4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29" name="Google Shape;4129;p4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0" name="Google Shape;4130;p4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1" name="Google Shape;4131;p4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2" name="Google Shape;4132;p4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3" name="Google Shape;4133;p4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4" name="Google Shape;4134;p4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5" name="Google Shape;4135;p4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6" name="Google Shape;4136;p4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7" name="Google Shape;4137;p4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8" name="Google Shape;4138;p4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39" name="Google Shape;4139;p4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0" name="Google Shape;4140;p4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1" name="Google Shape;4141;p4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2" name="Google Shape;4142;p4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3" name="Google Shape;4143;p4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4" name="Google Shape;4144;p4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5" name="Google Shape;4145;p4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6" name="Google Shape;4146;p4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7" name="Google Shape;4147;p4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8" name="Google Shape;4148;p4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49" name="Google Shape;4149;p4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50" name="Google Shape;4150;p4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151" name="Google Shape;4151;p4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152" name="Google Shape;4152;p40"/>
          <p:cNvGrpSpPr/>
          <p:nvPr/>
        </p:nvGrpSpPr>
        <p:grpSpPr>
          <a:xfrm>
            <a:off x="-2040904" y="3988723"/>
            <a:ext cx="1872300" cy="2902793"/>
            <a:chOff x="6195941" y="562596"/>
            <a:chExt cx="1872300" cy="2902793"/>
          </a:xfrm>
        </p:grpSpPr>
        <p:grpSp>
          <p:nvGrpSpPr>
            <p:cNvPr id="4153" name="Google Shape;4153;p40"/>
            <p:cNvGrpSpPr/>
            <p:nvPr/>
          </p:nvGrpSpPr>
          <p:grpSpPr>
            <a:xfrm>
              <a:off x="6195941" y="832605"/>
              <a:ext cx="1872300" cy="2632784"/>
              <a:chOff x="-1872716" y="660661"/>
              <a:chExt cx="1872300" cy="1974637"/>
            </a:xfrm>
          </p:grpSpPr>
          <p:sp>
            <p:nvSpPr>
              <p:cNvPr id="4154" name="Google Shape;4154;p4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155" name="Google Shape;4155;p40"/>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156" name="Google Shape;4156;p40"/>
            <p:cNvGrpSpPr/>
            <p:nvPr/>
          </p:nvGrpSpPr>
          <p:grpSpPr>
            <a:xfrm>
              <a:off x="6303954" y="562596"/>
              <a:ext cx="540000" cy="540000"/>
              <a:chOff x="6303954" y="562596"/>
              <a:chExt cx="540000" cy="540000"/>
            </a:xfrm>
          </p:grpSpPr>
          <p:sp>
            <p:nvSpPr>
              <p:cNvPr id="4157" name="Google Shape;4157;p4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158" name="Google Shape;4158;p40"/>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159" name="Google Shape;4159;p40"/>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60" name="Google Shape;4160;p40"/>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61" name="Google Shape;4161;p40"/>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2" name="Google Shape;4162;p4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63" name="Google Shape;4163;p40"/>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164" name="Google Shape;4164;p40"/>
          <p:cNvGrpSpPr/>
          <p:nvPr/>
        </p:nvGrpSpPr>
        <p:grpSpPr>
          <a:xfrm>
            <a:off x="-2040904" y="871532"/>
            <a:ext cx="1368300" cy="2264171"/>
            <a:chOff x="-1836712" y="2937191"/>
            <a:chExt cx="1368300" cy="2264171"/>
          </a:xfrm>
        </p:grpSpPr>
        <p:pic>
          <p:nvPicPr>
            <p:cNvPr descr="icon_camera_circle.png" id="4165" name="Google Shape;4165;p40"/>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166" name="Google Shape;4166;p40"/>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167" name="Google Shape;4167;p40"/>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4168" name="Shape 4168"/>
        <p:cNvGrpSpPr/>
        <p:nvPr/>
      </p:nvGrpSpPr>
      <p:grpSpPr>
        <a:xfrm>
          <a:off x="0" y="0"/>
          <a:ext cx="0" cy="0"/>
          <a:chOff x="0" y="0"/>
          <a:chExt cx="0" cy="0"/>
        </a:xfrm>
      </p:grpSpPr>
      <p:sp>
        <p:nvSpPr>
          <p:cNvPr id="4169" name="Google Shape;4169;p4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0" name="Google Shape;4170;p4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1" name="Google Shape;4171;p4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4172" name="Shape 4172"/>
        <p:cNvGrpSpPr/>
        <p:nvPr/>
      </p:nvGrpSpPr>
      <p:grpSpPr>
        <a:xfrm>
          <a:off x="0" y="0"/>
          <a:ext cx="0" cy="0"/>
          <a:chOff x="0" y="0"/>
          <a:chExt cx="0" cy="0"/>
        </a:xfrm>
      </p:grpSpPr>
      <p:sp>
        <p:nvSpPr>
          <p:cNvPr id="4173" name="Google Shape;4173;p42"/>
          <p:cNvSpPr/>
          <p:nvPr/>
        </p:nvSpPr>
        <p:spPr>
          <a:xfrm rot="-5400000">
            <a:off x="3736361" y="-1600801"/>
            <a:ext cx="6858000" cy="100596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174" name="Google Shape;4174;p4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5" name="Google Shape;4175;p4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176" name="Google Shape;4176;p4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177" name="Google Shape;4177;p42"/>
          <p:cNvGrpSpPr/>
          <p:nvPr/>
        </p:nvGrpSpPr>
        <p:grpSpPr>
          <a:xfrm>
            <a:off x="6961787" y="1092812"/>
            <a:ext cx="2482931" cy="996927"/>
            <a:chOff x="1899" y="899"/>
            <a:chExt cx="4163" cy="1671"/>
          </a:xfrm>
        </p:grpSpPr>
        <p:sp>
          <p:nvSpPr>
            <p:cNvPr id="4178" name="Google Shape;4178;p4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79" name="Google Shape;4179;p4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0" name="Google Shape;4180;p4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1" name="Google Shape;4181;p4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2" name="Google Shape;4182;p4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3" name="Google Shape;4183;p4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4" name="Google Shape;4184;p4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5" name="Google Shape;4185;p4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6" name="Google Shape;4186;p4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7" name="Google Shape;4187;p4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8" name="Google Shape;4188;p4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89" name="Google Shape;4189;p4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0" name="Google Shape;4190;p4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1" name="Google Shape;4191;p4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2" name="Google Shape;4192;p4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3" name="Google Shape;4193;p4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4" name="Google Shape;4194;p4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5" name="Google Shape;4195;p4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6" name="Google Shape;4196;p4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7" name="Google Shape;4197;p4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8" name="Google Shape;4198;p4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199" name="Google Shape;4199;p4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0" name="Google Shape;4200;p4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1" name="Google Shape;4201;p4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2" name="Google Shape;4202;p4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3" name="Google Shape;4203;p4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4" name="Google Shape;4204;p4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5" name="Google Shape;4205;p4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6" name="Google Shape;4206;p4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7" name="Google Shape;4207;p4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8" name="Google Shape;4208;p4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09" name="Google Shape;4209;p4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0" name="Google Shape;4210;p4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1" name="Google Shape;4211;p4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2" name="Google Shape;4212;p4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3" name="Google Shape;4213;p4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4" name="Google Shape;4214;p4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5" name="Google Shape;4215;p4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6" name="Google Shape;4216;p4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7" name="Google Shape;4217;p4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8" name="Google Shape;4218;p4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19" name="Google Shape;4219;p4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0" name="Google Shape;4220;p4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1" name="Google Shape;4221;p4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2" name="Google Shape;4222;p4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3" name="Google Shape;4223;p4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4" name="Google Shape;4224;p4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5" name="Google Shape;4225;p4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6" name="Google Shape;4226;p4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7" name="Google Shape;4227;p4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8" name="Google Shape;4228;p4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29" name="Google Shape;4229;p4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0" name="Google Shape;4230;p4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1" name="Google Shape;4231;p4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2" name="Google Shape;4232;p4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3" name="Google Shape;4233;p4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4" name="Google Shape;4234;p4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5" name="Google Shape;4235;p4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6" name="Google Shape;4236;p4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7" name="Google Shape;4237;p4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8" name="Google Shape;4238;p4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39" name="Google Shape;4239;p4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0" name="Google Shape;4240;p4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1" name="Google Shape;4241;p4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2" name="Google Shape;4242;p4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3" name="Google Shape;4243;p4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4" name="Google Shape;4244;p4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5" name="Google Shape;4245;p4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6" name="Google Shape;4246;p4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7" name="Google Shape;4247;p4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8" name="Google Shape;4248;p4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49" name="Google Shape;4249;p4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0" name="Google Shape;4250;p4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1" name="Google Shape;4251;p4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2" name="Google Shape;4252;p4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3" name="Google Shape;4253;p4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4" name="Google Shape;4254;p4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5" name="Google Shape;4255;p4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6" name="Google Shape;4256;p4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7" name="Google Shape;4257;p4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8" name="Google Shape;4258;p4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59" name="Google Shape;4259;p4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0" name="Google Shape;4260;p4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1" name="Google Shape;4261;p4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2" name="Google Shape;4262;p4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3" name="Google Shape;4263;p4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4" name="Google Shape;4264;p4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5" name="Google Shape;4265;p4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6" name="Google Shape;4266;p4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7" name="Google Shape;4267;p4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8" name="Google Shape;4268;p4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69" name="Google Shape;4269;p4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70" name="Google Shape;4270;p4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271" name="Google Shape;4271;p4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4272" name="Google Shape;4272;p42"/>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Calibri"/>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73" name="Google Shape;4273;p42"/>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274" name="Google Shape;4274;p42"/>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id="4275" name="Google Shape;4275;p42"/>
          <p:cNvPicPr preferRelativeResize="0"/>
          <p:nvPr/>
        </p:nvPicPr>
        <p:blipFill rotWithShape="1">
          <a:blip r:embed="rId3">
            <a:alphaModFix/>
          </a:blip>
          <a:srcRect b="0" l="0" r="0" t="0"/>
          <a:stretch/>
        </p:blipFill>
        <p:spPr>
          <a:xfrm>
            <a:off x="10174590" y="1236568"/>
            <a:ext cx="1620179" cy="821234"/>
          </a:xfrm>
          <a:prstGeom prst="rect">
            <a:avLst/>
          </a:prstGeom>
          <a:noFill/>
          <a:ln>
            <a:noFill/>
          </a:ln>
        </p:spPr>
      </p:pic>
      <p:grpSp>
        <p:nvGrpSpPr>
          <p:cNvPr id="4276" name="Google Shape;4276;p42"/>
          <p:cNvGrpSpPr/>
          <p:nvPr/>
        </p:nvGrpSpPr>
        <p:grpSpPr>
          <a:xfrm>
            <a:off x="-2040904" y="871532"/>
            <a:ext cx="1368300" cy="2264171"/>
            <a:chOff x="-1836712" y="2937191"/>
            <a:chExt cx="1368300" cy="2264171"/>
          </a:xfrm>
        </p:grpSpPr>
        <p:pic>
          <p:nvPicPr>
            <p:cNvPr descr="icon_camera_circle.png" id="4277" name="Google Shape;4277;p42"/>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4278" name="Google Shape;4278;p42"/>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279" name="Google Shape;4279;p42"/>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4274"/>
                                        </p:tgtEl>
                                        <p:attrNameLst>
                                          <p:attrName>style.visibility</p:attrName>
                                        </p:attrNameLst>
                                      </p:cBhvr>
                                      <p:to>
                                        <p:strVal val="visible"/>
                                      </p:to>
                                    </p:set>
                                    <p:animEffect filter="fade" transition="in">
                                      <p:cBhvr>
                                        <p:cTn dur="500"/>
                                        <p:tgtEl>
                                          <p:spTgt spid="4274"/>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4177"/>
                                        </p:tgtEl>
                                        <p:attrNameLst>
                                          <p:attrName>style.visibility</p:attrName>
                                        </p:attrNameLst>
                                      </p:cBhvr>
                                      <p:to>
                                        <p:strVal val="visible"/>
                                      </p:to>
                                    </p:set>
                                    <p:animEffect filter="fade" transition="in">
                                      <p:cBhvr>
                                        <p:cTn dur="500"/>
                                        <p:tgtEl>
                                          <p:spTgt spid="4177"/>
                                        </p:tgtEl>
                                      </p:cBhvr>
                                    </p:animEffect>
                                  </p:childTnLst>
                                </p:cTn>
                              </p:par>
                              <p:par>
                                <p:cTn fill="hold" nodeType="withEffect" presetClass="entr" presetID="10" presetSubtype="0">
                                  <p:stCondLst>
                                    <p:cond delay="0"/>
                                  </p:stCondLst>
                                  <p:childTnLst>
                                    <p:set>
                                      <p:cBhvr>
                                        <p:cTn dur="1" fill="hold">
                                          <p:stCondLst>
                                            <p:cond delay="0"/>
                                          </p:stCondLst>
                                        </p:cTn>
                                        <p:tgtEl>
                                          <p:spTgt spid="4272"/>
                                        </p:tgtEl>
                                        <p:attrNameLst>
                                          <p:attrName>style.visibility</p:attrName>
                                        </p:attrNameLst>
                                      </p:cBhvr>
                                      <p:to>
                                        <p:strVal val="visible"/>
                                      </p:to>
                                    </p:set>
                                    <p:animEffect filter="fade" transition="in">
                                      <p:cBhvr>
                                        <p:cTn dur="500"/>
                                        <p:tgtEl>
                                          <p:spTgt spid="4272"/>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0" st="0"/>
                                            </p:txEl>
                                          </p:spTgt>
                                        </p:tgtEl>
                                        <p:attrNameLst>
                                          <p:attrName>style.visibility</p:attrName>
                                        </p:attrNameLst>
                                      </p:cBhvr>
                                      <p:to>
                                        <p:strVal val="visible"/>
                                      </p:to>
                                    </p:set>
                                    <p:animEffect filter="fade" transition="in">
                                      <p:cBhvr>
                                        <p:cTn dur="500"/>
                                        <p:tgtEl>
                                          <p:spTgt spid="4273">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1" st="1"/>
                                            </p:txEl>
                                          </p:spTgt>
                                        </p:tgtEl>
                                        <p:attrNameLst>
                                          <p:attrName>style.visibility</p:attrName>
                                        </p:attrNameLst>
                                      </p:cBhvr>
                                      <p:to>
                                        <p:strVal val="visible"/>
                                      </p:to>
                                    </p:set>
                                    <p:animEffect filter="fade" transition="in">
                                      <p:cBhvr>
                                        <p:cTn dur="500"/>
                                        <p:tgtEl>
                                          <p:spTgt spid="4273">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2" st="2"/>
                                            </p:txEl>
                                          </p:spTgt>
                                        </p:tgtEl>
                                        <p:attrNameLst>
                                          <p:attrName>style.visibility</p:attrName>
                                        </p:attrNameLst>
                                      </p:cBhvr>
                                      <p:to>
                                        <p:strVal val="visible"/>
                                      </p:to>
                                    </p:set>
                                    <p:animEffect filter="fade" transition="in">
                                      <p:cBhvr>
                                        <p:cTn dur="500"/>
                                        <p:tgtEl>
                                          <p:spTgt spid="4273">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3" st="3"/>
                                            </p:txEl>
                                          </p:spTgt>
                                        </p:tgtEl>
                                        <p:attrNameLst>
                                          <p:attrName>style.visibility</p:attrName>
                                        </p:attrNameLst>
                                      </p:cBhvr>
                                      <p:to>
                                        <p:strVal val="visible"/>
                                      </p:to>
                                    </p:set>
                                    <p:animEffect filter="fade" transition="in">
                                      <p:cBhvr>
                                        <p:cTn dur="500"/>
                                        <p:tgtEl>
                                          <p:spTgt spid="4273">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4" st="4"/>
                                            </p:txEl>
                                          </p:spTgt>
                                        </p:tgtEl>
                                        <p:attrNameLst>
                                          <p:attrName>style.visibility</p:attrName>
                                        </p:attrNameLst>
                                      </p:cBhvr>
                                      <p:to>
                                        <p:strVal val="visible"/>
                                      </p:to>
                                    </p:set>
                                    <p:animEffect filter="fade" transition="in">
                                      <p:cBhvr>
                                        <p:cTn dur="500"/>
                                        <p:tgtEl>
                                          <p:spTgt spid="4273">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5" st="5"/>
                                            </p:txEl>
                                          </p:spTgt>
                                        </p:tgtEl>
                                        <p:attrNameLst>
                                          <p:attrName>style.visibility</p:attrName>
                                        </p:attrNameLst>
                                      </p:cBhvr>
                                      <p:to>
                                        <p:strVal val="visible"/>
                                      </p:to>
                                    </p:set>
                                    <p:animEffect filter="fade" transition="in">
                                      <p:cBhvr>
                                        <p:cTn dur="500"/>
                                        <p:tgtEl>
                                          <p:spTgt spid="4273">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6" st="6"/>
                                            </p:txEl>
                                          </p:spTgt>
                                        </p:tgtEl>
                                        <p:attrNameLst>
                                          <p:attrName>style.visibility</p:attrName>
                                        </p:attrNameLst>
                                      </p:cBhvr>
                                      <p:to>
                                        <p:strVal val="visible"/>
                                      </p:to>
                                    </p:set>
                                    <p:animEffect filter="fade" transition="in">
                                      <p:cBhvr>
                                        <p:cTn dur="500"/>
                                        <p:tgtEl>
                                          <p:spTgt spid="4273">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7" st="7"/>
                                            </p:txEl>
                                          </p:spTgt>
                                        </p:tgtEl>
                                        <p:attrNameLst>
                                          <p:attrName>style.visibility</p:attrName>
                                        </p:attrNameLst>
                                      </p:cBhvr>
                                      <p:to>
                                        <p:strVal val="visible"/>
                                      </p:to>
                                    </p:set>
                                    <p:animEffect filter="fade" transition="in">
                                      <p:cBhvr>
                                        <p:cTn dur="500"/>
                                        <p:tgtEl>
                                          <p:spTgt spid="4273">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4273">
                                            <p:txEl>
                                              <p:pRg end="8" st="8"/>
                                            </p:txEl>
                                          </p:spTgt>
                                        </p:tgtEl>
                                        <p:attrNameLst>
                                          <p:attrName>style.visibility</p:attrName>
                                        </p:attrNameLst>
                                      </p:cBhvr>
                                      <p:to>
                                        <p:strVal val="visible"/>
                                      </p:to>
                                    </p:set>
                                    <p:animEffect filter="fade" transition="in">
                                      <p:cBhvr>
                                        <p:cTn dur="500"/>
                                        <p:tgtEl>
                                          <p:spTgt spid="4273">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275"/>
                                        </p:tgtEl>
                                        <p:attrNameLst>
                                          <p:attrName>style.visibility</p:attrName>
                                        </p:attrNameLst>
                                      </p:cBhvr>
                                      <p:to>
                                        <p:strVal val="visible"/>
                                      </p:to>
                                    </p:set>
                                    <p:animEffect filter="fade" transition="in">
                                      <p:cBhvr>
                                        <p:cTn dur="1000"/>
                                        <p:tgtEl>
                                          <p:spTgt spid="42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4280" name="Shape 4280"/>
        <p:cNvGrpSpPr/>
        <p:nvPr/>
      </p:nvGrpSpPr>
      <p:grpSpPr>
        <a:xfrm>
          <a:off x="0" y="0"/>
          <a:ext cx="0" cy="0"/>
          <a:chOff x="0" y="0"/>
          <a:chExt cx="0" cy="0"/>
        </a:xfrm>
      </p:grpSpPr>
      <p:sp>
        <p:nvSpPr>
          <p:cNvPr id="4281" name="Google Shape;4281;p4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82" name="Google Shape;4282;p4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283" name="Google Shape;4283;p4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284" name="Google Shape;4284;p43"/>
          <p:cNvGrpSpPr/>
          <p:nvPr/>
        </p:nvGrpSpPr>
        <p:grpSpPr>
          <a:xfrm>
            <a:off x="6961787" y="1092812"/>
            <a:ext cx="2482931" cy="996927"/>
            <a:chOff x="1899" y="899"/>
            <a:chExt cx="4163" cy="1671"/>
          </a:xfrm>
        </p:grpSpPr>
        <p:sp>
          <p:nvSpPr>
            <p:cNvPr id="4285" name="Google Shape;4285;p4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86" name="Google Shape;4286;p4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87" name="Google Shape;4287;p4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88" name="Google Shape;4288;p4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89" name="Google Shape;4289;p4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0" name="Google Shape;4290;p4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1" name="Google Shape;4291;p4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2" name="Google Shape;4292;p4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3" name="Google Shape;4293;p4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4" name="Google Shape;4294;p4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5" name="Google Shape;4295;p4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6" name="Google Shape;4296;p4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7" name="Google Shape;4297;p4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8" name="Google Shape;4298;p4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299" name="Google Shape;4299;p4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0" name="Google Shape;4300;p4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1" name="Google Shape;4301;p4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2" name="Google Shape;4302;p4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3" name="Google Shape;4303;p4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4" name="Google Shape;4304;p4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5" name="Google Shape;4305;p4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6" name="Google Shape;4306;p4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7" name="Google Shape;4307;p4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8" name="Google Shape;4308;p4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09" name="Google Shape;4309;p4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0" name="Google Shape;4310;p4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1" name="Google Shape;4311;p4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2" name="Google Shape;4312;p4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3" name="Google Shape;4313;p4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4" name="Google Shape;4314;p4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5" name="Google Shape;4315;p4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6" name="Google Shape;4316;p4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7" name="Google Shape;4317;p4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8" name="Google Shape;4318;p4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19" name="Google Shape;4319;p4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0" name="Google Shape;4320;p4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1" name="Google Shape;4321;p4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2" name="Google Shape;4322;p4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3" name="Google Shape;4323;p4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4" name="Google Shape;4324;p4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5" name="Google Shape;4325;p4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6" name="Google Shape;4326;p4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7" name="Google Shape;4327;p4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8" name="Google Shape;4328;p4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29" name="Google Shape;4329;p4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0" name="Google Shape;4330;p4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1" name="Google Shape;4331;p4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2" name="Google Shape;4332;p4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3" name="Google Shape;4333;p4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4" name="Google Shape;4334;p4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5" name="Google Shape;4335;p4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6" name="Google Shape;4336;p4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7" name="Google Shape;4337;p4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8" name="Google Shape;4338;p4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39" name="Google Shape;4339;p4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0" name="Google Shape;4340;p4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1" name="Google Shape;4341;p4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2" name="Google Shape;4342;p4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3" name="Google Shape;4343;p4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4" name="Google Shape;4344;p4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5" name="Google Shape;4345;p4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6" name="Google Shape;4346;p4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7" name="Google Shape;4347;p4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8" name="Google Shape;4348;p4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49" name="Google Shape;4349;p4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0" name="Google Shape;4350;p4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1" name="Google Shape;4351;p4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2" name="Google Shape;4352;p4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3" name="Google Shape;4353;p4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4" name="Google Shape;4354;p4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5" name="Google Shape;4355;p4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6" name="Google Shape;4356;p4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7" name="Google Shape;4357;p4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8" name="Google Shape;4358;p4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59" name="Google Shape;4359;p4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0" name="Google Shape;4360;p4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1" name="Google Shape;4361;p4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2" name="Google Shape;4362;p4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3" name="Google Shape;4363;p4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4" name="Google Shape;4364;p4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5" name="Google Shape;4365;p4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6" name="Google Shape;4366;p4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7" name="Google Shape;4367;p4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8" name="Google Shape;4368;p4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69" name="Google Shape;4369;p4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0" name="Google Shape;4370;p4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1" name="Google Shape;4371;p4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2" name="Google Shape;4372;p4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3" name="Google Shape;4373;p4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4" name="Google Shape;4374;p4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5" name="Google Shape;4375;p4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6" name="Google Shape;4376;p4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77" name="Google Shape;4377;p4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378" name="Google Shape;4378;p4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4379" name="Google Shape;4379;p43"/>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4000"/>
              <a:buFont typeface="Calibri"/>
              <a:buNone/>
              <a:defRPr sz="4000">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380" name="Google Shape;4380;p43"/>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sz="2000">
                <a:solidFill>
                  <a:schemeClr val="lt1"/>
                </a:solidFill>
              </a:defRPr>
            </a:lvl1pPr>
            <a:lvl2pPr indent="-228600" lvl="1" marL="914400" algn="l">
              <a:lnSpc>
                <a:spcPct val="90000"/>
              </a:lnSpc>
              <a:spcBef>
                <a:spcPts val="400"/>
              </a:spcBef>
              <a:spcAft>
                <a:spcPts val="0"/>
              </a:spcAft>
              <a:buClr>
                <a:schemeClr val="lt1"/>
              </a:buClr>
              <a:buSzPts val="1800"/>
              <a:buNone/>
              <a:defRPr sz="1800">
                <a:solidFill>
                  <a:schemeClr val="lt1"/>
                </a:solidFill>
              </a:defRPr>
            </a:lvl2pPr>
            <a:lvl3pPr indent="-342900" lvl="2" marL="1371600" algn="l">
              <a:lnSpc>
                <a:spcPct val="90000"/>
              </a:lnSpc>
              <a:spcBef>
                <a:spcPts val="400"/>
              </a:spcBef>
              <a:spcAft>
                <a:spcPts val="0"/>
              </a:spcAft>
              <a:buSzPts val="1800"/>
              <a:buChar char="•"/>
              <a:defRPr>
                <a:solidFill>
                  <a:srgbClr val="FF0000"/>
                </a:solidFill>
              </a:defRPr>
            </a:lvl3pPr>
            <a:lvl4pPr indent="-330200" lvl="3" marL="1828800" algn="l">
              <a:lnSpc>
                <a:spcPct val="90000"/>
              </a:lnSpc>
              <a:spcBef>
                <a:spcPts val="400"/>
              </a:spcBef>
              <a:spcAft>
                <a:spcPts val="0"/>
              </a:spcAft>
              <a:buSzPts val="1600"/>
              <a:buChar char="•"/>
              <a:defRPr>
                <a:solidFill>
                  <a:srgbClr val="FF0000"/>
                </a:solidFill>
              </a:defRPr>
            </a:lvl4pPr>
            <a:lvl5pPr indent="-228600" lvl="4" marL="2286000" algn="l">
              <a:lnSpc>
                <a:spcPct val="90000"/>
              </a:lnSpc>
              <a:spcBef>
                <a:spcPts val="800"/>
              </a:spcBef>
              <a:spcAft>
                <a:spcPts val="0"/>
              </a:spcAft>
              <a:buClr>
                <a:srgbClr val="FF0000"/>
              </a:buClr>
              <a:buSzPts val="2000"/>
              <a:buNone/>
              <a:defRPr>
                <a:solidFill>
                  <a:srgbClr val="FF0000"/>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381" name="Google Shape;4381;p43"/>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id="4382" name="Google Shape;4382;p43"/>
          <p:cNvPicPr preferRelativeResize="0"/>
          <p:nvPr/>
        </p:nvPicPr>
        <p:blipFill rotWithShape="1">
          <a:blip r:embed="rId2">
            <a:alphaModFix/>
          </a:blip>
          <a:srcRect b="0" l="0" r="0" t="0"/>
          <a:stretch/>
        </p:blipFill>
        <p:spPr>
          <a:xfrm>
            <a:off x="10174590" y="1236568"/>
            <a:ext cx="1620179" cy="821234"/>
          </a:xfrm>
          <a:prstGeom prst="rect">
            <a:avLst/>
          </a:prstGeom>
          <a:noFill/>
          <a:ln>
            <a:noFill/>
          </a:ln>
        </p:spPr>
      </p:pic>
      <p:grpSp>
        <p:nvGrpSpPr>
          <p:cNvPr id="4383" name="Google Shape;4383;p43"/>
          <p:cNvGrpSpPr/>
          <p:nvPr/>
        </p:nvGrpSpPr>
        <p:grpSpPr>
          <a:xfrm>
            <a:off x="-1932891" y="195833"/>
            <a:ext cx="1368300" cy="2725739"/>
            <a:chOff x="-1555624" y="1196393"/>
            <a:chExt cx="1368300" cy="2725739"/>
          </a:xfrm>
        </p:grpSpPr>
        <p:grpSp>
          <p:nvGrpSpPr>
            <p:cNvPr id="4384" name="Google Shape;4384;p43"/>
            <p:cNvGrpSpPr/>
            <p:nvPr/>
          </p:nvGrpSpPr>
          <p:grpSpPr>
            <a:xfrm>
              <a:off x="-1555624" y="1488707"/>
              <a:ext cx="1368300" cy="2433425"/>
              <a:chOff x="-1836712" y="3275837"/>
              <a:chExt cx="1368300" cy="2433425"/>
            </a:xfrm>
          </p:grpSpPr>
          <p:sp>
            <p:nvSpPr>
              <p:cNvPr id="4385" name="Google Shape;4385;p43"/>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4386" name="Google Shape;4386;p43"/>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4387" name="Google Shape;4387;p43"/>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4388" name="Google Shape;4388;p43"/>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4381"/>
                                        </p:tgtEl>
                                        <p:attrNameLst>
                                          <p:attrName>style.visibility</p:attrName>
                                        </p:attrNameLst>
                                      </p:cBhvr>
                                      <p:to>
                                        <p:strVal val="visible"/>
                                      </p:to>
                                    </p:set>
                                    <p:animEffect filter="fade" transition="in">
                                      <p:cBhvr>
                                        <p:cTn dur="500"/>
                                        <p:tgtEl>
                                          <p:spTgt spid="4381"/>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4284"/>
                                        </p:tgtEl>
                                        <p:attrNameLst>
                                          <p:attrName>style.visibility</p:attrName>
                                        </p:attrNameLst>
                                      </p:cBhvr>
                                      <p:to>
                                        <p:strVal val="visible"/>
                                      </p:to>
                                    </p:set>
                                    <p:animEffect filter="fade" transition="in">
                                      <p:cBhvr>
                                        <p:cTn dur="500"/>
                                        <p:tgtEl>
                                          <p:spTgt spid="4284"/>
                                        </p:tgtEl>
                                      </p:cBhvr>
                                    </p:animEffect>
                                  </p:childTnLst>
                                </p:cTn>
                              </p:par>
                              <p:par>
                                <p:cTn fill="hold" nodeType="withEffect" presetClass="entr" presetID="10" presetSubtype="0">
                                  <p:stCondLst>
                                    <p:cond delay="0"/>
                                  </p:stCondLst>
                                  <p:childTnLst>
                                    <p:set>
                                      <p:cBhvr>
                                        <p:cTn dur="1" fill="hold">
                                          <p:stCondLst>
                                            <p:cond delay="0"/>
                                          </p:stCondLst>
                                        </p:cTn>
                                        <p:tgtEl>
                                          <p:spTgt spid="4379"/>
                                        </p:tgtEl>
                                        <p:attrNameLst>
                                          <p:attrName>style.visibility</p:attrName>
                                        </p:attrNameLst>
                                      </p:cBhvr>
                                      <p:to>
                                        <p:strVal val="visible"/>
                                      </p:to>
                                    </p:set>
                                    <p:animEffect filter="fade" transition="in">
                                      <p:cBhvr>
                                        <p:cTn dur="500"/>
                                        <p:tgtEl>
                                          <p:spTgt spid="4379"/>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0" st="0"/>
                                            </p:txEl>
                                          </p:spTgt>
                                        </p:tgtEl>
                                        <p:attrNameLst>
                                          <p:attrName>style.visibility</p:attrName>
                                        </p:attrNameLst>
                                      </p:cBhvr>
                                      <p:to>
                                        <p:strVal val="visible"/>
                                      </p:to>
                                    </p:set>
                                    <p:animEffect filter="fade" transition="in">
                                      <p:cBhvr>
                                        <p:cTn dur="500"/>
                                        <p:tgtEl>
                                          <p:spTgt spid="4380">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1" st="1"/>
                                            </p:txEl>
                                          </p:spTgt>
                                        </p:tgtEl>
                                        <p:attrNameLst>
                                          <p:attrName>style.visibility</p:attrName>
                                        </p:attrNameLst>
                                      </p:cBhvr>
                                      <p:to>
                                        <p:strVal val="visible"/>
                                      </p:to>
                                    </p:set>
                                    <p:animEffect filter="fade" transition="in">
                                      <p:cBhvr>
                                        <p:cTn dur="500"/>
                                        <p:tgtEl>
                                          <p:spTgt spid="4380">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2" st="2"/>
                                            </p:txEl>
                                          </p:spTgt>
                                        </p:tgtEl>
                                        <p:attrNameLst>
                                          <p:attrName>style.visibility</p:attrName>
                                        </p:attrNameLst>
                                      </p:cBhvr>
                                      <p:to>
                                        <p:strVal val="visible"/>
                                      </p:to>
                                    </p:set>
                                    <p:animEffect filter="fade" transition="in">
                                      <p:cBhvr>
                                        <p:cTn dur="500"/>
                                        <p:tgtEl>
                                          <p:spTgt spid="4380">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3" st="3"/>
                                            </p:txEl>
                                          </p:spTgt>
                                        </p:tgtEl>
                                        <p:attrNameLst>
                                          <p:attrName>style.visibility</p:attrName>
                                        </p:attrNameLst>
                                      </p:cBhvr>
                                      <p:to>
                                        <p:strVal val="visible"/>
                                      </p:to>
                                    </p:set>
                                    <p:animEffect filter="fade" transition="in">
                                      <p:cBhvr>
                                        <p:cTn dur="500"/>
                                        <p:tgtEl>
                                          <p:spTgt spid="4380">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4" st="4"/>
                                            </p:txEl>
                                          </p:spTgt>
                                        </p:tgtEl>
                                        <p:attrNameLst>
                                          <p:attrName>style.visibility</p:attrName>
                                        </p:attrNameLst>
                                      </p:cBhvr>
                                      <p:to>
                                        <p:strVal val="visible"/>
                                      </p:to>
                                    </p:set>
                                    <p:animEffect filter="fade" transition="in">
                                      <p:cBhvr>
                                        <p:cTn dur="500"/>
                                        <p:tgtEl>
                                          <p:spTgt spid="4380">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5" st="5"/>
                                            </p:txEl>
                                          </p:spTgt>
                                        </p:tgtEl>
                                        <p:attrNameLst>
                                          <p:attrName>style.visibility</p:attrName>
                                        </p:attrNameLst>
                                      </p:cBhvr>
                                      <p:to>
                                        <p:strVal val="visible"/>
                                      </p:to>
                                    </p:set>
                                    <p:animEffect filter="fade" transition="in">
                                      <p:cBhvr>
                                        <p:cTn dur="500"/>
                                        <p:tgtEl>
                                          <p:spTgt spid="4380">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6" st="6"/>
                                            </p:txEl>
                                          </p:spTgt>
                                        </p:tgtEl>
                                        <p:attrNameLst>
                                          <p:attrName>style.visibility</p:attrName>
                                        </p:attrNameLst>
                                      </p:cBhvr>
                                      <p:to>
                                        <p:strVal val="visible"/>
                                      </p:to>
                                    </p:set>
                                    <p:animEffect filter="fade" transition="in">
                                      <p:cBhvr>
                                        <p:cTn dur="500"/>
                                        <p:tgtEl>
                                          <p:spTgt spid="4380">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7" st="7"/>
                                            </p:txEl>
                                          </p:spTgt>
                                        </p:tgtEl>
                                        <p:attrNameLst>
                                          <p:attrName>style.visibility</p:attrName>
                                        </p:attrNameLst>
                                      </p:cBhvr>
                                      <p:to>
                                        <p:strVal val="visible"/>
                                      </p:to>
                                    </p:set>
                                    <p:animEffect filter="fade" transition="in">
                                      <p:cBhvr>
                                        <p:cTn dur="500"/>
                                        <p:tgtEl>
                                          <p:spTgt spid="4380">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4380">
                                            <p:txEl>
                                              <p:pRg end="8" st="8"/>
                                            </p:txEl>
                                          </p:spTgt>
                                        </p:tgtEl>
                                        <p:attrNameLst>
                                          <p:attrName>style.visibility</p:attrName>
                                        </p:attrNameLst>
                                      </p:cBhvr>
                                      <p:to>
                                        <p:strVal val="visible"/>
                                      </p:to>
                                    </p:set>
                                    <p:animEffect filter="fade" transition="in">
                                      <p:cBhvr>
                                        <p:cTn dur="500"/>
                                        <p:tgtEl>
                                          <p:spTgt spid="4380">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82"/>
                                        </p:tgtEl>
                                        <p:attrNameLst>
                                          <p:attrName>style.visibility</p:attrName>
                                        </p:attrNameLst>
                                      </p:cBhvr>
                                      <p:to>
                                        <p:strVal val="visible"/>
                                      </p:to>
                                    </p:set>
                                    <p:animEffect filter="fade" transition="in">
                                      <p:cBhvr>
                                        <p:cTn dur="1000"/>
                                        <p:tgtEl>
                                          <p:spTgt spid="438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4389" name="Shape 4389"/>
        <p:cNvGrpSpPr/>
        <p:nvPr/>
      </p:nvGrpSpPr>
      <p:grpSpPr>
        <a:xfrm>
          <a:off x="0" y="0"/>
          <a:ext cx="0" cy="0"/>
          <a:chOff x="0" y="0"/>
          <a:chExt cx="0" cy="0"/>
        </a:xfrm>
      </p:grpSpPr>
      <p:sp>
        <p:nvSpPr>
          <p:cNvPr id="4390" name="Google Shape;4390;p44"/>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391" name="Google Shape;4391;p44"/>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392" name="Google Shape;4392;p4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393" name="Google Shape;4393;p4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394" name="Google Shape;4394;p44"/>
          <p:cNvGrpSpPr/>
          <p:nvPr/>
        </p:nvGrpSpPr>
        <p:grpSpPr>
          <a:xfrm>
            <a:off x="10553375" y="296652"/>
            <a:ext cx="1194613" cy="479652"/>
            <a:chOff x="1899" y="899"/>
            <a:chExt cx="4163" cy="1671"/>
          </a:xfrm>
        </p:grpSpPr>
        <p:sp>
          <p:nvSpPr>
            <p:cNvPr id="4395" name="Google Shape;4395;p4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96" name="Google Shape;4396;p4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97" name="Google Shape;4397;p4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98" name="Google Shape;4398;p4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399" name="Google Shape;4399;p4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0" name="Google Shape;4400;p4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1" name="Google Shape;4401;p4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2" name="Google Shape;4402;p4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3" name="Google Shape;4403;p4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4" name="Google Shape;4404;p4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5" name="Google Shape;4405;p4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6" name="Google Shape;4406;p4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7" name="Google Shape;4407;p4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8" name="Google Shape;4408;p4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09" name="Google Shape;4409;p4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0" name="Google Shape;4410;p4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1" name="Google Shape;4411;p4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2" name="Google Shape;4412;p4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3" name="Google Shape;4413;p4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4" name="Google Shape;4414;p4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5" name="Google Shape;4415;p4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6" name="Google Shape;4416;p4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7" name="Google Shape;4417;p4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8" name="Google Shape;4418;p4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19" name="Google Shape;4419;p4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0" name="Google Shape;4420;p4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1" name="Google Shape;4421;p4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2" name="Google Shape;4422;p4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3" name="Google Shape;4423;p4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4" name="Google Shape;4424;p4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5" name="Google Shape;4425;p4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6" name="Google Shape;4426;p4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7" name="Google Shape;4427;p4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8" name="Google Shape;4428;p4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29" name="Google Shape;4429;p4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0" name="Google Shape;4430;p4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1" name="Google Shape;4431;p4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2" name="Google Shape;4432;p4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3" name="Google Shape;4433;p4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4" name="Google Shape;4434;p4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5" name="Google Shape;4435;p4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6" name="Google Shape;4436;p4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7" name="Google Shape;4437;p4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8" name="Google Shape;4438;p4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39" name="Google Shape;4439;p4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0" name="Google Shape;4440;p4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1" name="Google Shape;4441;p4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2" name="Google Shape;4442;p4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3" name="Google Shape;4443;p4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4" name="Google Shape;4444;p4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5" name="Google Shape;4445;p4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6" name="Google Shape;4446;p4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7" name="Google Shape;4447;p4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8" name="Google Shape;4448;p4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49" name="Google Shape;4449;p4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0" name="Google Shape;4450;p4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1" name="Google Shape;4451;p4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2" name="Google Shape;4452;p4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3" name="Google Shape;4453;p4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4" name="Google Shape;4454;p4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5" name="Google Shape;4455;p4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6" name="Google Shape;4456;p4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7" name="Google Shape;4457;p4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8" name="Google Shape;4458;p4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59" name="Google Shape;4459;p4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0" name="Google Shape;4460;p4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1" name="Google Shape;4461;p4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2" name="Google Shape;4462;p4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3" name="Google Shape;4463;p4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4" name="Google Shape;4464;p4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5" name="Google Shape;4465;p4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6" name="Google Shape;4466;p4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7" name="Google Shape;4467;p4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8" name="Google Shape;4468;p4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69" name="Google Shape;4469;p4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0" name="Google Shape;4470;p4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1" name="Google Shape;4471;p4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2" name="Google Shape;4472;p4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3" name="Google Shape;4473;p4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4" name="Google Shape;4474;p4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5" name="Google Shape;4475;p4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6" name="Google Shape;4476;p4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7" name="Google Shape;4477;p4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8" name="Google Shape;4478;p4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79" name="Google Shape;4479;p4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0" name="Google Shape;4480;p4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1" name="Google Shape;4481;p4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2" name="Google Shape;4482;p4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3" name="Google Shape;4483;p4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4" name="Google Shape;4484;p4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5" name="Google Shape;4485;p4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6" name="Google Shape;4486;p4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87" name="Google Shape;4487;p4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488" name="Google Shape;4488;p4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489" name="Google Shape;4489;p44"/>
          <p:cNvGrpSpPr/>
          <p:nvPr/>
        </p:nvGrpSpPr>
        <p:grpSpPr>
          <a:xfrm>
            <a:off x="-2040904" y="3988723"/>
            <a:ext cx="1872300" cy="2902793"/>
            <a:chOff x="6195941" y="562596"/>
            <a:chExt cx="1872300" cy="2902793"/>
          </a:xfrm>
        </p:grpSpPr>
        <p:grpSp>
          <p:nvGrpSpPr>
            <p:cNvPr id="4490" name="Google Shape;4490;p44"/>
            <p:cNvGrpSpPr/>
            <p:nvPr/>
          </p:nvGrpSpPr>
          <p:grpSpPr>
            <a:xfrm>
              <a:off x="6195941" y="832605"/>
              <a:ext cx="1872300" cy="2632784"/>
              <a:chOff x="-1872716" y="660661"/>
              <a:chExt cx="1872300" cy="1974637"/>
            </a:xfrm>
          </p:grpSpPr>
          <p:sp>
            <p:nvSpPr>
              <p:cNvPr id="4491" name="Google Shape;4491;p4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492" name="Google Shape;4492;p4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493" name="Google Shape;4493;p44"/>
            <p:cNvGrpSpPr/>
            <p:nvPr/>
          </p:nvGrpSpPr>
          <p:grpSpPr>
            <a:xfrm>
              <a:off x="6303954" y="562596"/>
              <a:ext cx="540000" cy="540000"/>
              <a:chOff x="6303954" y="562596"/>
              <a:chExt cx="540000" cy="540000"/>
            </a:xfrm>
          </p:grpSpPr>
          <p:sp>
            <p:nvSpPr>
              <p:cNvPr id="4494" name="Google Shape;4494;p4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495" name="Google Shape;4495;p4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496" name="Google Shape;4496;p44"/>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97" name="Google Shape;4497;p44"/>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498" name="Google Shape;4498;p44"/>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499" name="Google Shape;4499;p4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00" name="Google Shape;4500;p44"/>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501" name="Google Shape;4501;p44"/>
          <p:cNvGrpSpPr/>
          <p:nvPr/>
        </p:nvGrpSpPr>
        <p:grpSpPr>
          <a:xfrm>
            <a:off x="-2040904" y="871532"/>
            <a:ext cx="1368300" cy="2264171"/>
            <a:chOff x="-1836712" y="2937191"/>
            <a:chExt cx="1368300" cy="2264171"/>
          </a:xfrm>
        </p:grpSpPr>
        <p:pic>
          <p:nvPicPr>
            <p:cNvPr descr="icon_camera_circle.png" id="4502" name="Google Shape;4502;p4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503" name="Google Shape;4503;p4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504" name="Google Shape;4504;p4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4505" name="Shape 4505"/>
        <p:cNvGrpSpPr/>
        <p:nvPr/>
      </p:nvGrpSpPr>
      <p:grpSpPr>
        <a:xfrm>
          <a:off x="0" y="0"/>
          <a:ext cx="0" cy="0"/>
          <a:chOff x="0" y="0"/>
          <a:chExt cx="0" cy="0"/>
        </a:xfrm>
      </p:grpSpPr>
      <p:sp>
        <p:nvSpPr>
          <p:cNvPr id="4506" name="Google Shape;4506;p45"/>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507" name="Google Shape;4507;p45"/>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508" name="Google Shape;4508;p4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509" name="Google Shape;4509;p4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510" name="Google Shape;4510;p45"/>
          <p:cNvGrpSpPr/>
          <p:nvPr/>
        </p:nvGrpSpPr>
        <p:grpSpPr>
          <a:xfrm>
            <a:off x="10553375" y="296652"/>
            <a:ext cx="1194613" cy="479652"/>
            <a:chOff x="1899" y="899"/>
            <a:chExt cx="4163" cy="1671"/>
          </a:xfrm>
        </p:grpSpPr>
        <p:sp>
          <p:nvSpPr>
            <p:cNvPr id="4511" name="Google Shape;4511;p4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2" name="Google Shape;4512;p4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3" name="Google Shape;4513;p4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4" name="Google Shape;4514;p4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5" name="Google Shape;4515;p4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6" name="Google Shape;4516;p4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7" name="Google Shape;4517;p4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8" name="Google Shape;4518;p4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19" name="Google Shape;4519;p4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0" name="Google Shape;4520;p4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1" name="Google Shape;4521;p4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2" name="Google Shape;4522;p45"/>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3" name="Google Shape;4523;p4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4" name="Google Shape;4524;p4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5" name="Google Shape;4525;p4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6" name="Google Shape;4526;p4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7" name="Google Shape;4527;p45"/>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8" name="Google Shape;4528;p4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29" name="Google Shape;4529;p4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0" name="Google Shape;4530;p4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1" name="Google Shape;4531;p4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2" name="Google Shape;4532;p4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3" name="Google Shape;4533;p4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4" name="Google Shape;4534;p4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5" name="Google Shape;4535;p4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6" name="Google Shape;4536;p4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7" name="Google Shape;4537;p4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8" name="Google Shape;4538;p4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39" name="Google Shape;4539;p4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0" name="Google Shape;4540;p4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1" name="Google Shape;4541;p4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2" name="Google Shape;4542;p4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3" name="Google Shape;4543;p4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4" name="Google Shape;4544;p4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5" name="Google Shape;4545;p4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6" name="Google Shape;4546;p4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7" name="Google Shape;4547;p4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8" name="Google Shape;4548;p4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49" name="Google Shape;4549;p4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0" name="Google Shape;4550;p4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1" name="Google Shape;4551;p4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2" name="Google Shape;4552;p4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3" name="Google Shape;4553;p4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4" name="Google Shape;4554;p4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5" name="Google Shape;4555;p4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6" name="Google Shape;4556;p4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7" name="Google Shape;4557;p4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8" name="Google Shape;4558;p4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59" name="Google Shape;4559;p4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0" name="Google Shape;4560;p4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1" name="Google Shape;4561;p4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2" name="Google Shape;4562;p4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3" name="Google Shape;4563;p4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4" name="Google Shape;4564;p4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5" name="Google Shape;4565;p4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6" name="Google Shape;4566;p4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7" name="Google Shape;4567;p4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8" name="Google Shape;4568;p4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69" name="Google Shape;4569;p4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0" name="Google Shape;4570;p4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1" name="Google Shape;4571;p4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2" name="Google Shape;4572;p4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3" name="Google Shape;4573;p4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4" name="Google Shape;4574;p4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5" name="Google Shape;4575;p4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6" name="Google Shape;4576;p4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7" name="Google Shape;4577;p4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8" name="Google Shape;4578;p4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79" name="Google Shape;4579;p4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0" name="Google Shape;4580;p4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1" name="Google Shape;4581;p4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2" name="Google Shape;4582;p4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3" name="Google Shape;4583;p4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4" name="Google Shape;4584;p4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5" name="Google Shape;4585;p4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6" name="Google Shape;4586;p4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7" name="Google Shape;4587;p4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8" name="Google Shape;4588;p4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89" name="Google Shape;4589;p4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0" name="Google Shape;4590;p45"/>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1" name="Google Shape;4591;p4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2" name="Google Shape;4592;p4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3" name="Google Shape;4593;p4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4" name="Google Shape;4594;p4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5" name="Google Shape;4595;p4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6" name="Google Shape;4596;p4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7" name="Google Shape;4597;p4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8" name="Google Shape;4598;p4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599" name="Google Shape;4599;p4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00" name="Google Shape;4600;p4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01" name="Google Shape;4601;p4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02" name="Google Shape;4602;p4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03" name="Google Shape;4603;p4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604" name="Google Shape;4604;p45"/>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605" name="Google Shape;4605;p45"/>
          <p:cNvGrpSpPr/>
          <p:nvPr/>
        </p:nvGrpSpPr>
        <p:grpSpPr>
          <a:xfrm>
            <a:off x="-2040904" y="3988723"/>
            <a:ext cx="1872300" cy="2902793"/>
            <a:chOff x="6195941" y="562596"/>
            <a:chExt cx="1872300" cy="2902793"/>
          </a:xfrm>
        </p:grpSpPr>
        <p:grpSp>
          <p:nvGrpSpPr>
            <p:cNvPr id="4606" name="Google Shape;4606;p45"/>
            <p:cNvGrpSpPr/>
            <p:nvPr/>
          </p:nvGrpSpPr>
          <p:grpSpPr>
            <a:xfrm>
              <a:off x="6195941" y="832605"/>
              <a:ext cx="1872300" cy="2632784"/>
              <a:chOff x="-1872716" y="660661"/>
              <a:chExt cx="1872300" cy="1974637"/>
            </a:xfrm>
          </p:grpSpPr>
          <p:sp>
            <p:nvSpPr>
              <p:cNvPr id="4607" name="Google Shape;4607;p4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608" name="Google Shape;4608;p45"/>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609" name="Google Shape;4609;p45"/>
            <p:cNvGrpSpPr/>
            <p:nvPr/>
          </p:nvGrpSpPr>
          <p:grpSpPr>
            <a:xfrm>
              <a:off x="6303954" y="562596"/>
              <a:ext cx="540000" cy="540000"/>
              <a:chOff x="6303954" y="562596"/>
              <a:chExt cx="540000" cy="540000"/>
            </a:xfrm>
          </p:grpSpPr>
          <p:sp>
            <p:nvSpPr>
              <p:cNvPr id="4610" name="Google Shape;4610;p4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611" name="Google Shape;4611;p45"/>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612" name="Google Shape;4612;p45"/>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13" name="Google Shape;4613;p45"/>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14" name="Google Shape;4614;p45"/>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5" name="Google Shape;4615;p4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16" name="Google Shape;4616;p45"/>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617" name="Google Shape;4617;p45"/>
          <p:cNvGrpSpPr/>
          <p:nvPr/>
        </p:nvGrpSpPr>
        <p:grpSpPr>
          <a:xfrm>
            <a:off x="-2040904" y="871532"/>
            <a:ext cx="1368300" cy="2264171"/>
            <a:chOff x="-1836712" y="2937191"/>
            <a:chExt cx="1368300" cy="2264171"/>
          </a:xfrm>
        </p:grpSpPr>
        <p:pic>
          <p:nvPicPr>
            <p:cNvPr descr="icon_camera_circle.png" id="4618" name="Google Shape;4618;p45"/>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619" name="Google Shape;4619;p45"/>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620" name="Google Shape;4620;p45"/>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4621" name="Shape 4621"/>
        <p:cNvGrpSpPr/>
        <p:nvPr/>
      </p:nvGrpSpPr>
      <p:grpSpPr>
        <a:xfrm>
          <a:off x="0" y="0"/>
          <a:ext cx="0" cy="0"/>
          <a:chOff x="0" y="0"/>
          <a:chExt cx="0" cy="0"/>
        </a:xfrm>
      </p:grpSpPr>
      <p:sp>
        <p:nvSpPr>
          <p:cNvPr id="4622" name="Google Shape;4622;p46"/>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623" name="Google Shape;4623;p46"/>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624" name="Google Shape;4624;p4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625" name="Google Shape;4625;p4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626" name="Google Shape;4626;p46"/>
          <p:cNvGrpSpPr/>
          <p:nvPr/>
        </p:nvGrpSpPr>
        <p:grpSpPr>
          <a:xfrm>
            <a:off x="10553375" y="296652"/>
            <a:ext cx="1194613" cy="479652"/>
            <a:chOff x="1899" y="899"/>
            <a:chExt cx="4163" cy="1671"/>
          </a:xfrm>
        </p:grpSpPr>
        <p:sp>
          <p:nvSpPr>
            <p:cNvPr id="4627" name="Google Shape;4627;p4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28" name="Google Shape;4628;p4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29" name="Google Shape;4629;p4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0" name="Google Shape;4630;p4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1" name="Google Shape;4631;p4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2" name="Google Shape;4632;p4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3" name="Google Shape;4633;p4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4" name="Google Shape;4634;p4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5" name="Google Shape;4635;p4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6" name="Google Shape;4636;p4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7" name="Google Shape;4637;p4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8" name="Google Shape;4638;p46"/>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39" name="Google Shape;4639;p4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0" name="Google Shape;4640;p4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1" name="Google Shape;4641;p4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2" name="Google Shape;4642;p4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3" name="Google Shape;4643;p46"/>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4" name="Google Shape;4644;p4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5" name="Google Shape;4645;p4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6" name="Google Shape;4646;p4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7" name="Google Shape;4647;p4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8" name="Google Shape;4648;p4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49" name="Google Shape;4649;p4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0" name="Google Shape;4650;p4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1" name="Google Shape;4651;p4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2" name="Google Shape;4652;p4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3" name="Google Shape;4653;p4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4" name="Google Shape;4654;p4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5" name="Google Shape;4655;p4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6" name="Google Shape;4656;p4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7" name="Google Shape;4657;p4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8" name="Google Shape;4658;p4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59" name="Google Shape;4659;p4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0" name="Google Shape;4660;p4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1" name="Google Shape;4661;p4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2" name="Google Shape;4662;p4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3" name="Google Shape;4663;p4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4" name="Google Shape;4664;p4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5" name="Google Shape;4665;p4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6" name="Google Shape;4666;p4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7" name="Google Shape;4667;p4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8" name="Google Shape;4668;p4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69" name="Google Shape;4669;p4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0" name="Google Shape;4670;p4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1" name="Google Shape;4671;p4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2" name="Google Shape;4672;p4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3" name="Google Shape;4673;p4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4" name="Google Shape;4674;p4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5" name="Google Shape;4675;p4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6" name="Google Shape;4676;p4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7" name="Google Shape;4677;p4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8" name="Google Shape;4678;p4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79" name="Google Shape;4679;p4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0" name="Google Shape;4680;p4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1" name="Google Shape;4681;p4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2" name="Google Shape;4682;p4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3" name="Google Shape;4683;p4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4" name="Google Shape;4684;p4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5" name="Google Shape;4685;p4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6" name="Google Shape;4686;p4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7" name="Google Shape;4687;p4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8" name="Google Shape;4688;p4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89" name="Google Shape;4689;p4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0" name="Google Shape;4690;p4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1" name="Google Shape;4691;p4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2" name="Google Shape;4692;p4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3" name="Google Shape;4693;p4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4" name="Google Shape;4694;p4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5" name="Google Shape;4695;p4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6" name="Google Shape;4696;p4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7" name="Google Shape;4697;p4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8" name="Google Shape;4698;p4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699" name="Google Shape;4699;p4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0" name="Google Shape;4700;p4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1" name="Google Shape;4701;p4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2" name="Google Shape;4702;p4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3" name="Google Shape;4703;p4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4" name="Google Shape;4704;p4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5" name="Google Shape;4705;p4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6" name="Google Shape;4706;p46"/>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7" name="Google Shape;4707;p4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8" name="Google Shape;4708;p4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09" name="Google Shape;4709;p4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0" name="Google Shape;4710;p4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1" name="Google Shape;4711;p4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2" name="Google Shape;4712;p4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3" name="Google Shape;4713;p4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4" name="Google Shape;4714;p4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5" name="Google Shape;4715;p4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6" name="Google Shape;4716;p4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7" name="Google Shape;4717;p4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8" name="Google Shape;4718;p4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19" name="Google Shape;4719;p4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720" name="Google Shape;4720;p46"/>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721" name="Google Shape;4721;p46"/>
          <p:cNvGrpSpPr/>
          <p:nvPr/>
        </p:nvGrpSpPr>
        <p:grpSpPr>
          <a:xfrm>
            <a:off x="-2040904" y="3988723"/>
            <a:ext cx="1872300" cy="2902793"/>
            <a:chOff x="6195941" y="562596"/>
            <a:chExt cx="1872300" cy="2902793"/>
          </a:xfrm>
        </p:grpSpPr>
        <p:grpSp>
          <p:nvGrpSpPr>
            <p:cNvPr id="4722" name="Google Shape;4722;p46"/>
            <p:cNvGrpSpPr/>
            <p:nvPr/>
          </p:nvGrpSpPr>
          <p:grpSpPr>
            <a:xfrm>
              <a:off x="6195941" y="832605"/>
              <a:ext cx="1872300" cy="2632784"/>
              <a:chOff x="-1872716" y="660661"/>
              <a:chExt cx="1872300" cy="1974637"/>
            </a:xfrm>
          </p:grpSpPr>
          <p:sp>
            <p:nvSpPr>
              <p:cNvPr id="4723" name="Google Shape;4723;p4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724" name="Google Shape;4724;p46"/>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725" name="Google Shape;4725;p46"/>
            <p:cNvGrpSpPr/>
            <p:nvPr/>
          </p:nvGrpSpPr>
          <p:grpSpPr>
            <a:xfrm>
              <a:off x="6303954" y="562596"/>
              <a:ext cx="540000" cy="540000"/>
              <a:chOff x="6303954" y="562596"/>
              <a:chExt cx="540000" cy="540000"/>
            </a:xfrm>
          </p:grpSpPr>
          <p:sp>
            <p:nvSpPr>
              <p:cNvPr id="4726" name="Google Shape;4726;p4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727" name="Google Shape;4727;p46"/>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728" name="Google Shape;4728;p46"/>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29" name="Google Shape;4729;p46"/>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30" name="Google Shape;4730;p46"/>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31" name="Google Shape;4731;p4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32" name="Google Shape;4732;p46"/>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733" name="Google Shape;4733;p46"/>
          <p:cNvGrpSpPr/>
          <p:nvPr/>
        </p:nvGrpSpPr>
        <p:grpSpPr>
          <a:xfrm>
            <a:off x="-2040904" y="871532"/>
            <a:ext cx="1368300" cy="2264171"/>
            <a:chOff x="-1836712" y="2937191"/>
            <a:chExt cx="1368300" cy="2264171"/>
          </a:xfrm>
        </p:grpSpPr>
        <p:pic>
          <p:nvPicPr>
            <p:cNvPr descr="icon_camera_circle.png" id="4734" name="Google Shape;4734;p46"/>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735" name="Google Shape;4735;p46"/>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736" name="Google Shape;4736;p46"/>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4737" name="Shape 4737"/>
        <p:cNvGrpSpPr/>
        <p:nvPr/>
      </p:nvGrpSpPr>
      <p:grpSpPr>
        <a:xfrm>
          <a:off x="0" y="0"/>
          <a:ext cx="0" cy="0"/>
          <a:chOff x="0" y="0"/>
          <a:chExt cx="0" cy="0"/>
        </a:xfrm>
      </p:grpSpPr>
      <p:sp>
        <p:nvSpPr>
          <p:cNvPr id="4738" name="Google Shape;4738;p47"/>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739" name="Google Shape;4739;p47"/>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740" name="Google Shape;4740;p4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741" name="Google Shape;4741;p4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742" name="Google Shape;4742;p47"/>
          <p:cNvGrpSpPr/>
          <p:nvPr/>
        </p:nvGrpSpPr>
        <p:grpSpPr>
          <a:xfrm>
            <a:off x="10553375" y="296652"/>
            <a:ext cx="1194613" cy="479652"/>
            <a:chOff x="1899" y="899"/>
            <a:chExt cx="4163" cy="1671"/>
          </a:xfrm>
        </p:grpSpPr>
        <p:sp>
          <p:nvSpPr>
            <p:cNvPr id="4743" name="Google Shape;4743;p4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4" name="Google Shape;4744;p4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5" name="Google Shape;4745;p4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6" name="Google Shape;4746;p4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7" name="Google Shape;4747;p4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8" name="Google Shape;4748;p4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49" name="Google Shape;4749;p4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0" name="Google Shape;4750;p4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1" name="Google Shape;4751;p4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2" name="Google Shape;4752;p4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3" name="Google Shape;4753;p4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4" name="Google Shape;4754;p47"/>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5" name="Google Shape;4755;p4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6" name="Google Shape;4756;p4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7" name="Google Shape;4757;p4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8" name="Google Shape;4758;p4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59" name="Google Shape;4759;p47"/>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0" name="Google Shape;4760;p4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1" name="Google Shape;4761;p4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2" name="Google Shape;4762;p4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3" name="Google Shape;4763;p4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4" name="Google Shape;4764;p4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5" name="Google Shape;4765;p4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6" name="Google Shape;4766;p4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7" name="Google Shape;4767;p4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8" name="Google Shape;4768;p4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69" name="Google Shape;4769;p4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0" name="Google Shape;4770;p4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1" name="Google Shape;4771;p4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2" name="Google Shape;4772;p4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3" name="Google Shape;4773;p4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4" name="Google Shape;4774;p4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5" name="Google Shape;4775;p4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6" name="Google Shape;4776;p4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7" name="Google Shape;4777;p4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8" name="Google Shape;4778;p4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79" name="Google Shape;4779;p4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0" name="Google Shape;4780;p4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1" name="Google Shape;4781;p4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2" name="Google Shape;4782;p4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3" name="Google Shape;4783;p4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4" name="Google Shape;4784;p4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5" name="Google Shape;4785;p4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6" name="Google Shape;4786;p4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7" name="Google Shape;4787;p4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8" name="Google Shape;4788;p4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89" name="Google Shape;4789;p4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0" name="Google Shape;4790;p4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1" name="Google Shape;4791;p4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2" name="Google Shape;4792;p4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3" name="Google Shape;4793;p4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4" name="Google Shape;4794;p4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5" name="Google Shape;4795;p4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6" name="Google Shape;4796;p4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7" name="Google Shape;4797;p4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8" name="Google Shape;4798;p4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799" name="Google Shape;4799;p4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0" name="Google Shape;4800;p4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1" name="Google Shape;4801;p4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2" name="Google Shape;4802;p4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3" name="Google Shape;4803;p4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4" name="Google Shape;4804;p4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5" name="Google Shape;4805;p4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6" name="Google Shape;4806;p4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7" name="Google Shape;4807;p4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8" name="Google Shape;4808;p4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09" name="Google Shape;4809;p4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0" name="Google Shape;4810;p4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1" name="Google Shape;4811;p4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2" name="Google Shape;4812;p4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3" name="Google Shape;4813;p4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4" name="Google Shape;4814;p4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5" name="Google Shape;4815;p4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6" name="Google Shape;4816;p4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7" name="Google Shape;4817;p4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8" name="Google Shape;4818;p4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19" name="Google Shape;4819;p4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0" name="Google Shape;4820;p4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1" name="Google Shape;4821;p4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2" name="Google Shape;4822;p47"/>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3" name="Google Shape;4823;p4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4" name="Google Shape;4824;p4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5" name="Google Shape;4825;p4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6" name="Google Shape;4826;p4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7" name="Google Shape;4827;p4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8" name="Google Shape;4828;p4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29" name="Google Shape;4829;p4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0" name="Google Shape;4830;p4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1" name="Google Shape;4831;p4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2" name="Google Shape;4832;p4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3" name="Google Shape;4833;p4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4" name="Google Shape;4834;p4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35" name="Google Shape;4835;p4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836" name="Google Shape;4836;p47"/>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837" name="Google Shape;4837;p47"/>
          <p:cNvGrpSpPr/>
          <p:nvPr/>
        </p:nvGrpSpPr>
        <p:grpSpPr>
          <a:xfrm>
            <a:off x="-2040904" y="3988723"/>
            <a:ext cx="1872300" cy="2902793"/>
            <a:chOff x="6195941" y="562596"/>
            <a:chExt cx="1872300" cy="2902793"/>
          </a:xfrm>
        </p:grpSpPr>
        <p:grpSp>
          <p:nvGrpSpPr>
            <p:cNvPr id="4838" name="Google Shape;4838;p47"/>
            <p:cNvGrpSpPr/>
            <p:nvPr/>
          </p:nvGrpSpPr>
          <p:grpSpPr>
            <a:xfrm>
              <a:off x="6195941" y="832605"/>
              <a:ext cx="1872300" cy="2632784"/>
              <a:chOff x="-1872716" y="660661"/>
              <a:chExt cx="1872300" cy="1974637"/>
            </a:xfrm>
          </p:grpSpPr>
          <p:sp>
            <p:nvSpPr>
              <p:cNvPr id="4839" name="Google Shape;4839;p4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840" name="Google Shape;4840;p47"/>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841" name="Google Shape;4841;p47"/>
            <p:cNvGrpSpPr/>
            <p:nvPr/>
          </p:nvGrpSpPr>
          <p:grpSpPr>
            <a:xfrm>
              <a:off x="6303954" y="562596"/>
              <a:ext cx="540000" cy="540000"/>
              <a:chOff x="6303954" y="562596"/>
              <a:chExt cx="540000" cy="540000"/>
            </a:xfrm>
          </p:grpSpPr>
          <p:sp>
            <p:nvSpPr>
              <p:cNvPr id="4842" name="Google Shape;4842;p4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843" name="Google Shape;4843;p47"/>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844" name="Google Shape;4844;p47"/>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45" name="Google Shape;4845;p47"/>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46" name="Google Shape;4846;p47"/>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47" name="Google Shape;4847;p4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48" name="Google Shape;4848;p47"/>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849" name="Google Shape;4849;p47"/>
          <p:cNvGrpSpPr/>
          <p:nvPr/>
        </p:nvGrpSpPr>
        <p:grpSpPr>
          <a:xfrm>
            <a:off x="-2040904" y="871532"/>
            <a:ext cx="1368300" cy="2264171"/>
            <a:chOff x="-1836712" y="2937191"/>
            <a:chExt cx="1368300" cy="2264171"/>
          </a:xfrm>
        </p:grpSpPr>
        <p:pic>
          <p:nvPicPr>
            <p:cNvPr descr="icon_camera_circle.png" id="4850" name="Google Shape;4850;p47"/>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851" name="Google Shape;4851;p47"/>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852" name="Google Shape;4852;p47"/>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4853" name="Shape 4853"/>
        <p:cNvGrpSpPr/>
        <p:nvPr/>
      </p:nvGrpSpPr>
      <p:grpSpPr>
        <a:xfrm>
          <a:off x="0" y="0"/>
          <a:ext cx="0" cy="0"/>
          <a:chOff x="0" y="0"/>
          <a:chExt cx="0" cy="0"/>
        </a:xfrm>
      </p:grpSpPr>
      <p:sp>
        <p:nvSpPr>
          <p:cNvPr id="4854" name="Google Shape;4854;p48"/>
          <p:cNvSpPr/>
          <p:nvPr/>
        </p:nvSpPr>
        <p:spPr>
          <a:xfrm flipH="1" rot="5400000">
            <a:off x="699238" y="-699003"/>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855" name="Google Shape;4855;p48"/>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856" name="Google Shape;4856;p4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857" name="Google Shape;4857;p4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grpSp>
        <p:nvGrpSpPr>
          <p:cNvPr id="4858" name="Google Shape;4858;p48"/>
          <p:cNvGrpSpPr/>
          <p:nvPr/>
        </p:nvGrpSpPr>
        <p:grpSpPr>
          <a:xfrm>
            <a:off x="10553375" y="296652"/>
            <a:ext cx="1194613" cy="479652"/>
            <a:chOff x="1899" y="899"/>
            <a:chExt cx="4163" cy="1671"/>
          </a:xfrm>
        </p:grpSpPr>
        <p:sp>
          <p:nvSpPr>
            <p:cNvPr id="4859" name="Google Shape;4859;p4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0" name="Google Shape;4860;p4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1" name="Google Shape;4861;p4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2" name="Google Shape;4862;p4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3" name="Google Shape;4863;p4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4" name="Google Shape;4864;p4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5" name="Google Shape;4865;p4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6" name="Google Shape;4866;p4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7" name="Google Shape;4867;p4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8" name="Google Shape;4868;p4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69" name="Google Shape;4869;p4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0" name="Google Shape;4870;p48"/>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1" name="Google Shape;4871;p4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2" name="Google Shape;4872;p4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3" name="Google Shape;4873;p4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4" name="Google Shape;4874;p4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5" name="Google Shape;4875;p48"/>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6" name="Google Shape;4876;p4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7" name="Google Shape;4877;p4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8" name="Google Shape;4878;p4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79" name="Google Shape;4879;p4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0" name="Google Shape;4880;p4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1" name="Google Shape;4881;p4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2" name="Google Shape;4882;p4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3" name="Google Shape;4883;p4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4" name="Google Shape;4884;p4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5" name="Google Shape;4885;p4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6" name="Google Shape;4886;p4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7" name="Google Shape;4887;p4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8" name="Google Shape;4888;p4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89" name="Google Shape;4889;p4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0" name="Google Shape;4890;p4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1" name="Google Shape;4891;p4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2" name="Google Shape;4892;p4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3" name="Google Shape;4893;p4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4" name="Google Shape;4894;p4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5" name="Google Shape;4895;p4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6" name="Google Shape;4896;p4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7" name="Google Shape;4897;p4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8" name="Google Shape;4898;p4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899" name="Google Shape;4899;p4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0" name="Google Shape;4900;p4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1" name="Google Shape;4901;p4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2" name="Google Shape;4902;p4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3" name="Google Shape;4903;p4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4" name="Google Shape;4904;p4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5" name="Google Shape;4905;p4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6" name="Google Shape;4906;p4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7" name="Google Shape;4907;p4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8" name="Google Shape;4908;p4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09" name="Google Shape;4909;p4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0" name="Google Shape;4910;p4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1" name="Google Shape;4911;p4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2" name="Google Shape;4912;p4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3" name="Google Shape;4913;p4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4" name="Google Shape;4914;p4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5" name="Google Shape;4915;p4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6" name="Google Shape;4916;p4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7" name="Google Shape;4917;p4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8" name="Google Shape;4918;p4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19" name="Google Shape;4919;p4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0" name="Google Shape;4920;p4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1" name="Google Shape;4921;p4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2" name="Google Shape;4922;p4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3" name="Google Shape;4923;p4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4" name="Google Shape;4924;p4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5" name="Google Shape;4925;p4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6" name="Google Shape;4926;p4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7" name="Google Shape;4927;p4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8" name="Google Shape;4928;p4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29" name="Google Shape;4929;p4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0" name="Google Shape;4930;p4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1" name="Google Shape;4931;p4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2" name="Google Shape;4932;p4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3" name="Google Shape;4933;p4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4" name="Google Shape;4934;p4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5" name="Google Shape;4935;p4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6" name="Google Shape;4936;p4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7" name="Google Shape;4937;p4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8" name="Google Shape;4938;p48"/>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39" name="Google Shape;4939;p4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0" name="Google Shape;4940;p4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1" name="Google Shape;4941;p4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2" name="Google Shape;4942;p4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3" name="Google Shape;4943;p4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4" name="Google Shape;4944;p4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5" name="Google Shape;4945;p4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6" name="Google Shape;4946;p4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7" name="Google Shape;4947;p4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8" name="Google Shape;4948;p4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49" name="Google Shape;4949;p4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50" name="Google Shape;4950;p4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51" name="Google Shape;4951;p4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4952" name="Google Shape;4952;p48"/>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4953" name="Google Shape;4953;p48"/>
          <p:cNvGrpSpPr/>
          <p:nvPr/>
        </p:nvGrpSpPr>
        <p:grpSpPr>
          <a:xfrm>
            <a:off x="-2040904" y="3988723"/>
            <a:ext cx="1872300" cy="2902793"/>
            <a:chOff x="6195941" y="562596"/>
            <a:chExt cx="1872300" cy="2902793"/>
          </a:xfrm>
        </p:grpSpPr>
        <p:grpSp>
          <p:nvGrpSpPr>
            <p:cNvPr id="4954" name="Google Shape;4954;p48"/>
            <p:cNvGrpSpPr/>
            <p:nvPr/>
          </p:nvGrpSpPr>
          <p:grpSpPr>
            <a:xfrm>
              <a:off x="6195941" y="832605"/>
              <a:ext cx="1872300" cy="2632784"/>
              <a:chOff x="-1872716" y="660661"/>
              <a:chExt cx="1872300" cy="1974637"/>
            </a:xfrm>
          </p:grpSpPr>
          <p:sp>
            <p:nvSpPr>
              <p:cNvPr id="4955" name="Google Shape;4955;p48"/>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956" name="Google Shape;4956;p48"/>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4957" name="Google Shape;4957;p48"/>
            <p:cNvGrpSpPr/>
            <p:nvPr/>
          </p:nvGrpSpPr>
          <p:grpSpPr>
            <a:xfrm>
              <a:off x="6303954" y="562596"/>
              <a:ext cx="540000" cy="540000"/>
              <a:chOff x="6303954" y="562596"/>
              <a:chExt cx="540000" cy="540000"/>
            </a:xfrm>
          </p:grpSpPr>
          <p:sp>
            <p:nvSpPr>
              <p:cNvPr id="4958" name="Google Shape;4958;p48"/>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959" name="Google Shape;4959;p48"/>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4960" name="Google Shape;4960;p48"/>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61" name="Google Shape;4961;p48"/>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019"/>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62" name="Google Shape;4962;p48"/>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Clr>
                <a:schemeClr val="lt1"/>
              </a:buClr>
              <a:buSzPts val="28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63" name="Google Shape;4963;p4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64" name="Google Shape;4964;p48"/>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algn="l">
              <a:lnSpc>
                <a:spcPct val="90000"/>
              </a:lnSpc>
              <a:spcBef>
                <a:spcPts val="400"/>
              </a:spcBef>
              <a:spcAft>
                <a:spcPts val="0"/>
              </a:spcAft>
              <a:buClr>
                <a:schemeClr val="lt1"/>
              </a:buClr>
              <a:buSzPts val="2000"/>
              <a:buNone/>
              <a:defRPr>
                <a:solidFill>
                  <a:schemeClr val="lt1"/>
                </a:solidFill>
              </a:defRPr>
            </a:lvl1pPr>
            <a:lvl2pPr indent="-228600" lvl="1" marL="914400" algn="l">
              <a:lnSpc>
                <a:spcPct val="90000"/>
              </a:lnSpc>
              <a:spcBef>
                <a:spcPts val="400"/>
              </a:spcBef>
              <a:spcAft>
                <a:spcPts val="0"/>
              </a:spcAft>
              <a:buClr>
                <a:schemeClr val="lt1"/>
              </a:buClr>
              <a:buSzPts val="1800"/>
              <a:buNone/>
              <a:defRPr>
                <a:solidFill>
                  <a:schemeClr val="lt1"/>
                </a:solidFill>
              </a:defRPr>
            </a:lvl2pPr>
            <a:lvl3pPr indent="-342900" lvl="2" marL="1371600" algn="l">
              <a:lnSpc>
                <a:spcPct val="90000"/>
              </a:lnSpc>
              <a:spcBef>
                <a:spcPts val="400"/>
              </a:spcBef>
              <a:spcAft>
                <a:spcPts val="0"/>
              </a:spcAft>
              <a:buClr>
                <a:schemeClr val="lt1"/>
              </a:buClr>
              <a:buSzPts val="1800"/>
              <a:buChar char="•"/>
              <a:defRPr>
                <a:solidFill>
                  <a:schemeClr val="lt1"/>
                </a:solidFill>
              </a:defRPr>
            </a:lvl3pPr>
            <a:lvl4pPr indent="-330200" lvl="3" marL="1828800" algn="l">
              <a:lnSpc>
                <a:spcPct val="90000"/>
              </a:lnSpc>
              <a:spcBef>
                <a:spcPts val="400"/>
              </a:spcBef>
              <a:spcAft>
                <a:spcPts val="0"/>
              </a:spcAft>
              <a:buClr>
                <a:schemeClr val="lt1"/>
              </a:buClr>
              <a:buSzPts val="1600"/>
              <a:buChar char="•"/>
              <a:defRPr>
                <a:solidFill>
                  <a:schemeClr val="lt1"/>
                </a:solidFill>
              </a:defRPr>
            </a:lvl4pPr>
            <a:lvl5pPr indent="-228600" lvl="4" marL="2286000" algn="l">
              <a:lnSpc>
                <a:spcPct val="90000"/>
              </a:lnSpc>
              <a:spcBef>
                <a:spcPts val="800"/>
              </a:spcBef>
              <a:spcAft>
                <a:spcPts val="0"/>
              </a:spcAft>
              <a:buClr>
                <a:schemeClr val="lt1"/>
              </a:buClr>
              <a:buSzPts val="2000"/>
              <a:buNone/>
              <a:defRPr>
                <a:solidFill>
                  <a:schemeClr val="lt1"/>
                </a:solidFill>
              </a:defRPr>
            </a:lvl5pPr>
            <a:lvl6pPr indent="-342900" lvl="5" marL="2743200" algn="l">
              <a:lnSpc>
                <a:spcPct val="90000"/>
              </a:lnSpc>
              <a:spcBef>
                <a:spcPts val="500"/>
              </a:spcBef>
              <a:spcAft>
                <a:spcPts val="0"/>
              </a:spcAft>
              <a:buClr>
                <a:srgbClr val="FF0000"/>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965" name="Google Shape;4965;p48"/>
          <p:cNvGrpSpPr/>
          <p:nvPr/>
        </p:nvGrpSpPr>
        <p:grpSpPr>
          <a:xfrm>
            <a:off x="-2040904" y="871532"/>
            <a:ext cx="1368300" cy="2264171"/>
            <a:chOff x="-1836712" y="2937191"/>
            <a:chExt cx="1368300" cy="2264171"/>
          </a:xfrm>
        </p:grpSpPr>
        <p:pic>
          <p:nvPicPr>
            <p:cNvPr descr="icon_camera_circle.png" id="4966" name="Google Shape;4966;p48"/>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4967" name="Google Shape;4967;p48"/>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&gt;select image from  </a:t>
              </a:r>
              <a:br>
                <a:rPr b="0" i="0" lang="en-GB" sz="1100" u="none" cap="none" strike="noStrike">
                  <a:solidFill>
                    <a:srgbClr val="000000"/>
                  </a:solidFill>
                  <a:latin typeface="Calibri"/>
                  <a:ea typeface="Calibri"/>
                  <a:cs typeface="Calibri"/>
                  <a:sym typeface="Calibri"/>
                </a:rPr>
              </a:br>
              <a:r>
                <a:rPr b="0" i="0" lang="en-GB" sz="1100" u="none" cap="none" strike="noStrike">
                  <a:solidFill>
                    <a:srgbClr val="000000"/>
                  </a:solidFill>
                  <a:latin typeface="Calibri"/>
                  <a:ea typeface="Calibri"/>
                  <a:cs typeface="Calibri"/>
                  <a:sym typeface="Calibri"/>
                </a:rPr>
                <a:t>  your file</a:t>
              </a:r>
              <a:endParaRPr b="0" i="0" sz="1100" u="none" cap="none" strike="noStrike">
                <a:solidFill>
                  <a:srgbClr val="000000"/>
                </a:solidFill>
                <a:latin typeface="Calibri"/>
                <a:ea typeface="Calibri"/>
                <a:cs typeface="Calibri"/>
                <a:sym typeface="Calibri"/>
              </a:endParaRPr>
            </a:p>
          </p:txBody>
        </p:sp>
        <p:pic>
          <p:nvPicPr>
            <p:cNvPr descr="icon_information-white.png" id="4968" name="Google Shape;4968;p48"/>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mc:AlternateContent>
    <mc:Choice Requires="p14">
      <p:transition spd="slow" p14:dur="700">
        <p:fade/>
      </p:transition>
    </mc:Choice>
    <mc:Fallback>
      <p:transition spd="slow">
        <p:fade/>
      </p:transition>
    </mc:Fallback>
  </mc:AlternateContent>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4975" name="Shape 4975"/>
        <p:cNvGrpSpPr/>
        <p:nvPr/>
      </p:nvGrpSpPr>
      <p:grpSpPr>
        <a:xfrm>
          <a:off x="0" y="0"/>
          <a:ext cx="0" cy="0"/>
          <a:chOff x="0" y="0"/>
          <a:chExt cx="0" cy="0"/>
        </a:xfrm>
      </p:grpSpPr>
      <p:sp>
        <p:nvSpPr>
          <p:cNvPr id="4976" name="Google Shape;4976;p50"/>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4977" name="Google Shape;4977;p50"/>
          <p:cNvSpPr txBox="1"/>
          <p:nvPr>
            <p:ph type="title"/>
          </p:nvPr>
        </p:nvSpPr>
        <p:spPr>
          <a:xfrm>
            <a:off x="514800" y="897616"/>
            <a:ext cx="5256600" cy="793200"/>
          </a:xfrm>
          <a:prstGeom prst="rect">
            <a:avLst/>
          </a:prstGeom>
          <a:noFill/>
          <a:ln>
            <a:noFill/>
          </a:ln>
        </p:spPr>
        <p:txBody>
          <a:bodyPr anchorCtr="0" anchor="b" bIns="45700" lIns="91425" spcFirstLastPara="1" rIns="91425" wrap="square" tIns="45700">
            <a:noAutofit/>
          </a:bodyPr>
          <a:lstStyle>
            <a:lvl1pPr lvl="0" algn="l">
              <a:lnSpc>
                <a:spcPct val="90000"/>
              </a:lnSpc>
              <a:spcBef>
                <a:spcPts val="0"/>
              </a:spcBef>
              <a:spcAft>
                <a:spcPts val="0"/>
              </a:spcAft>
              <a:buClr>
                <a:schemeClr val="accent2"/>
              </a:buClr>
              <a:buSzPts val="4400"/>
              <a:buFont typeface="Calibri"/>
              <a:buNone/>
              <a:defRPr>
                <a:solidFill>
                  <a:schemeClr val="accent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78" name="Google Shape;4978;p50"/>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79" name="Google Shape;4979;p50"/>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4980" name="Google Shape;4980;p5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
        <p:nvSpPr>
          <p:cNvPr id="4981" name="Google Shape;4981;p50"/>
          <p:cNvSpPr txBox="1"/>
          <p:nvPr>
            <p:ph idx="1" type="body"/>
          </p:nvPr>
        </p:nvSpPr>
        <p:spPr>
          <a:xfrm>
            <a:off x="514799" y="2263939"/>
            <a:ext cx="10010400" cy="3696300"/>
          </a:xfrm>
          <a:prstGeom prst="rect">
            <a:avLst/>
          </a:prstGeom>
          <a:noFill/>
          <a:ln>
            <a:noFill/>
          </a:ln>
        </p:spPr>
        <p:txBody>
          <a:bodyPr anchorCtr="0" anchor="t" bIns="45700" lIns="91425" spcFirstLastPara="1" rIns="91425" wrap="square" tIns="45700">
            <a:noAutofit/>
          </a:bodyPr>
          <a:lstStyle>
            <a:lvl1pPr indent="-406400" lvl="0" marL="457200" algn="l">
              <a:lnSpc>
                <a:spcPct val="90000"/>
              </a:lnSpc>
              <a:spcBef>
                <a:spcPts val="1000"/>
              </a:spcBef>
              <a:spcAft>
                <a:spcPts val="0"/>
              </a:spcAft>
              <a:buClr>
                <a:schemeClr val="dk2"/>
              </a:buClr>
              <a:buSzPts val="2800"/>
              <a:buChar char="•"/>
              <a:defRPr sz="2800">
                <a:solidFill>
                  <a:schemeClr val="dk2"/>
                </a:solidFill>
              </a:defRPr>
            </a:lvl1pPr>
            <a:lvl2pPr indent="-342900" lvl="1" marL="914400" algn="l">
              <a:lnSpc>
                <a:spcPct val="90000"/>
              </a:lnSpc>
              <a:spcBef>
                <a:spcPts val="500"/>
              </a:spcBef>
              <a:spcAft>
                <a:spcPts val="0"/>
              </a:spcAft>
              <a:buClr>
                <a:schemeClr val="dk2"/>
              </a:buClr>
              <a:buSzPts val="1800"/>
              <a:buChar char="•"/>
              <a:defRPr sz="1800">
                <a:solidFill>
                  <a:schemeClr val="dk2"/>
                </a:solidFill>
              </a:defRPr>
            </a:lvl2pPr>
            <a:lvl3pPr indent="-342900" lvl="2" marL="1371600" algn="l">
              <a:lnSpc>
                <a:spcPct val="90000"/>
              </a:lnSpc>
              <a:spcBef>
                <a:spcPts val="500"/>
              </a:spcBef>
              <a:spcAft>
                <a:spcPts val="0"/>
              </a:spcAft>
              <a:buClr>
                <a:schemeClr val="accent2"/>
              </a:buClr>
              <a:buSzPts val="1800"/>
              <a:buChar char="•"/>
              <a:defRPr sz="1800">
                <a:solidFill>
                  <a:schemeClr val="dk2"/>
                </a:solidFill>
              </a:defRPr>
            </a:lvl3pPr>
            <a:lvl4pPr indent="-330200" lvl="3" marL="1828800" algn="l">
              <a:lnSpc>
                <a:spcPct val="90000"/>
              </a:lnSpc>
              <a:spcBef>
                <a:spcPts val="500"/>
              </a:spcBef>
              <a:spcAft>
                <a:spcPts val="0"/>
              </a:spcAft>
              <a:buClr>
                <a:schemeClr val="accent2"/>
              </a:buClr>
              <a:buSzPts val="1600"/>
              <a:buChar char="•"/>
              <a:defRPr sz="1600">
                <a:solidFill>
                  <a:schemeClr val="dk2"/>
                </a:solidFill>
              </a:defRPr>
            </a:lvl4pPr>
            <a:lvl5pPr indent="-406400" lvl="4" marL="2286000" algn="l">
              <a:lnSpc>
                <a:spcPct val="90000"/>
              </a:lnSpc>
              <a:spcBef>
                <a:spcPts val="500"/>
              </a:spcBef>
              <a:spcAft>
                <a:spcPts val="0"/>
              </a:spcAft>
              <a:buClr>
                <a:schemeClr val="dk2"/>
              </a:buClr>
              <a:buSzPts val="2800"/>
              <a:buChar char="•"/>
              <a:defRPr sz="2800">
                <a:solidFill>
                  <a:schemeClr val="dk2"/>
                </a:solidFill>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grpSp>
        <p:nvGrpSpPr>
          <p:cNvPr id="4982" name="Google Shape;4982;p50"/>
          <p:cNvGrpSpPr/>
          <p:nvPr/>
        </p:nvGrpSpPr>
        <p:grpSpPr>
          <a:xfrm>
            <a:off x="-2040904" y="3988723"/>
            <a:ext cx="1872300" cy="2902793"/>
            <a:chOff x="6195941" y="562596"/>
            <a:chExt cx="1872300" cy="2902793"/>
          </a:xfrm>
        </p:grpSpPr>
        <p:grpSp>
          <p:nvGrpSpPr>
            <p:cNvPr id="4983" name="Google Shape;4983;p50"/>
            <p:cNvGrpSpPr/>
            <p:nvPr/>
          </p:nvGrpSpPr>
          <p:grpSpPr>
            <a:xfrm>
              <a:off x="6195941" y="832605"/>
              <a:ext cx="1872300" cy="2632784"/>
              <a:chOff x="-1872716" y="660661"/>
              <a:chExt cx="1872300" cy="1974637"/>
            </a:xfrm>
          </p:grpSpPr>
          <p:sp>
            <p:nvSpPr>
              <p:cNvPr id="4984" name="Google Shape;4984;p5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Calibri"/>
                    <a:ea typeface="Calibri"/>
                    <a:cs typeface="Calibri"/>
                    <a:sym typeface="Calibri"/>
                  </a:rPr>
                  <a:t>Do not use the bullet point button to format your text.</a:t>
                </a:r>
                <a:endParaRPr b="0" i="0" sz="1100" u="none" cap="none" strike="noStrike">
                  <a:solidFill>
                    <a:srgbClr val="000000"/>
                  </a:solidFill>
                  <a:latin typeface="Calibri"/>
                  <a:ea typeface="Calibri"/>
                  <a:cs typeface="Calibri"/>
                  <a:sym typeface="Calibri"/>
                </a:endParaRPr>
              </a:p>
            </p:txBody>
          </p:sp>
          <p:pic>
            <p:nvPicPr>
              <p:cNvPr descr="icon_information-white.png" id="4985" name="Google Shape;4985;p50"/>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4986" name="Google Shape;4986;p50"/>
            <p:cNvGrpSpPr/>
            <p:nvPr/>
          </p:nvGrpSpPr>
          <p:grpSpPr>
            <a:xfrm>
              <a:off x="6303954" y="562596"/>
              <a:ext cx="540000" cy="540000"/>
              <a:chOff x="6303954" y="562596"/>
              <a:chExt cx="540000" cy="540000"/>
            </a:xfrm>
          </p:grpSpPr>
          <p:sp>
            <p:nvSpPr>
              <p:cNvPr id="4987" name="Google Shape;4987;p5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pic>
            <p:nvPicPr>
              <p:cNvPr descr="increase_indent.png" id="4988" name="Google Shape;4988;p50"/>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4989" name="Google Shape;4989;p50"/>
          <p:cNvSpPr/>
          <p:nvPr/>
        </p:nvSpPr>
        <p:spPr>
          <a:xfrm>
            <a:off x="2336747" y="-1615423"/>
            <a:ext cx="17131048" cy="11996726"/>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1"/>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4990" name="Google Shape;4990;p50"/>
          <p:cNvGrpSpPr/>
          <p:nvPr/>
        </p:nvGrpSpPr>
        <p:grpSpPr>
          <a:xfrm>
            <a:off x="10555200" y="295200"/>
            <a:ext cx="1191992" cy="478599"/>
            <a:chOff x="1899" y="899"/>
            <a:chExt cx="4163" cy="1671"/>
          </a:xfrm>
        </p:grpSpPr>
        <p:sp>
          <p:nvSpPr>
            <p:cNvPr id="4991" name="Google Shape;4991;p5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2" name="Google Shape;4992;p5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3" name="Google Shape;4993;p5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4" name="Google Shape;4994;p5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5" name="Google Shape;4995;p5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6" name="Google Shape;4996;p5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7" name="Google Shape;4997;p5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8" name="Google Shape;4998;p5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4999" name="Google Shape;4999;p5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0" name="Google Shape;5000;p5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1" name="Google Shape;5001;p5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2" name="Google Shape;5002;p50"/>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3" name="Google Shape;5003;p5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4" name="Google Shape;5004;p5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5" name="Google Shape;5005;p5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6" name="Google Shape;5006;p5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7" name="Google Shape;5007;p50"/>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8" name="Google Shape;5008;p5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09" name="Google Shape;5009;p5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0" name="Google Shape;5010;p5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1" name="Google Shape;5011;p5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2" name="Google Shape;5012;p5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3" name="Google Shape;5013;p5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4" name="Google Shape;5014;p5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5" name="Google Shape;5015;p5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6" name="Google Shape;5016;p5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7" name="Google Shape;5017;p5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8" name="Google Shape;5018;p5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19" name="Google Shape;5019;p5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0" name="Google Shape;5020;p5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1" name="Google Shape;5021;p5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2" name="Google Shape;5022;p5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3" name="Google Shape;5023;p5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4" name="Google Shape;5024;p5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5" name="Google Shape;5025;p5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6" name="Google Shape;5026;p5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7" name="Google Shape;5027;p5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8" name="Google Shape;5028;p5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29" name="Google Shape;5029;p5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0" name="Google Shape;5030;p5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1" name="Google Shape;5031;p5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2" name="Google Shape;5032;p5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3" name="Google Shape;5033;p5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4" name="Google Shape;5034;p5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5" name="Google Shape;5035;p5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6" name="Google Shape;5036;p5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7" name="Google Shape;5037;p5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8" name="Google Shape;5038;p5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39" name="Google Shape;5039;p5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0" name="Google Shape;5040;p5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1" name="Google Shape;5041;p5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2" name="Google Shape;5042;p5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3" name="Google Shape;5043;p5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4" name="Google Shape;5044;p5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5" name="Google Shape;5045;p5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6" name="Google Shape;5046;p5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7" name="Google Shape;5047;p5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8" name="Google Shape;5048;p5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49" name="Google Shape;5049;p5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0" name="Google Shape;5050;p5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1" name="Google Shape;5051;p5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2" name="Google Shape;5052;p5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3" name="Google Shape;5053;p5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4" name="Google Shape;5054;p5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5" name="Google Shape;5055;p5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6" name="Google Shape;5056;p5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7" name="Google Shape;5057;p5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8" name="Google Shape;5058;p5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59" name="Google Shape;5059;p5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0" name="Google Shape;5060;p5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1" name="Google Shape;5061;p5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2" name="Google Shape;5062;p5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3" name="Google Shape;5063;p5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4" name="Google Shape;5064;p5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5" name="Google Shape;5065;p5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6" name="Google Shape;5066;p5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7" name="Google Shape;5067;p5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8" name="Google Shape;5068;p5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69" name="Google Shape;5069;p5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0" name="Google Shape;5070;p50"/>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1" name="Google Shape;5071;p5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2" name="Google Shape;5072;p5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3" name="Google Shape;5073;p5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4" name="Google Shape;5074;p5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5" name="Google Shape;5075;p5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6" name="Google Shape;5076;p5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7" name="Google Shape;5077;p5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8" name="Google Shape;5078;p5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79" name="Google Shape;5079;p5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80" name="Google Shape;5080;p5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81" name="Google Shape;5081;p5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82" name="Google Shape;5082;p5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5083" name="Google Shape;5083;p5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cxnSp>
          <p:nvCxnSpPr>
            <p:cNvPr id="5084" name="Google Shape;5084;p50"/>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mc:AlternateContent>
    <mc:Choice Requires="p14">
      <p:transition spd="slow" p14:dur="700">
        <p:fade/>
      </p:transition>
    </mc:Choice>
    <mc:Fallback>
      <p:transition spd="slow">
        <p:fade/>
      </p:transition>
    </mc:Fallback>
  </mc:AlternateContent>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Slide" type="title">
  <p:cSld name="TITLE">
    <p:spTree>
      <p:nvGrpSpPr>
        <p:cNvPr id="5085" name="Shape 5085"/>
        <p:cNvGrpSpPr/>
        <p:nvPr/>
      </p:nvGrpSpPr>
      <p:grpSpPr>
        <a:xfrm>
          <a:off x="0" y="0"/>
          <a:ext cx="0" cy="0"/>
          <a:chOff x="0" y="0"/>
          <a:chExt cx="0" cy="0"/>
        </a:xfrm>
      </p:grpSpPr>
      <p:sp>
        <p:nvSpPr>
          <p:cNvPr id="5086" name="Google Shape;5086;p51"/>
          <p:cNvSpPr txBox="1"/>
          <p:nvPr>
            <p:ph type="ctrTitle"/>
          </p:nvPr>
        </p:nvSpPr>
        <p:spPr>
          <a:xfrm>
            <a:off x="1524000" y="1122363"/>
            <a:ext cx="9144000" cy="2387700"/>
          </a:xfrm>
          <a:prstGeom prst="rect">
            <a:avLst/>
          </a:prstGeom>
          <a:noFill/>
          <a:ln>
            <a:noFill/>
          </a:ln>
        </p:spPr>
        <p:txBody>
          <a:bodyPr anchorCtr="0" anchor="b" bIns="45700" lIns="91425" spcFirstLastPara="1" rIns="91425" wrap="square" tIns="45700">
            <a:noAutofit/>
          </a:bodyPr>
          <a:lstStyle>
            <a:lvl1pPr lvl="0" algn="ctr">
              <a:lnSpc>
                <a:spcPct val="90000"/>
              </a:lnSpc>
              <a:spcBef>
                <a:spcPts val="0"/>
              </a:spcBef>
              <a:spcAft>
                <a:spcPts val="0"/>
              </a:spcAft>
              <a:buClr>
                <a:schemeClr val="dk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87" name="Google Shape;5087;p51"/>
          <p:cNvSpPr txBox="1"/>
          <p:nvPr>
            <p:ph idx="1" type="subTitle"/>
          </p:nvPr>
        </p:nvSpPr>
        <p:spPr>
          <a:xfrm>
            <a:off x="1524000" y="3602038"/>
            <a:ext cx="9144000" cy="1655700"/>
          </a:xfrm>
          <a:prstGeom prst="rect">
            <a:avLst/>
          </a:prstGeom>
          <a:noFill/>
          <a:ln>
            <a:noFill/>
          </a:ln>
        </p:spPr>
        <p:txBody>
          <a:bodyPr anchorCtr="0" anchor="t" bIns="45700" lIns="91425" spcFirstLastPara="1" rIns="91425" wrap="square" tIns="45700">
            <a:no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p:txBody>
      </p:sp>
      <p:sp>
        <p:nvSpPr>
          <p:cNvPr id="5088" name="Google Shape;5088;p51"/>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89" name="Google Shape;5089;p51"/>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90" name="Google Shape;5090;p5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type="obj">
  <p:cSld name="OBJECT">
    <p:spTree>
      <p:nvGrpSpPr>
        <p:cNvPr id="5091" name="Shape 5091"/>
        <p:cNvGrpSpPr/>
        <p:nvPr/>
      </p:nvGrpSpPr>
      <p:grpSpPr>
        <a:xfrm>
          <a:off x="0" y="0"/>
          <a:ext cx="0" cy="0"/>
          <a:chOff x="0" y="0"/>
          <a:chExt cx="0" cy="0"/>
        </a:xfrm>
      </p:grpSpPr>
      <p:sp>
        <p:nvSpPr>
          <p:cNvPr id="5092" name="Google Shape;5092;p52"/>
          <p:cNvSpPr txBox="1"/>
          <p:nvPr>
            <p:ph type="title"/>
          </p:nvPr>
        </p:nvSpPr>
        <p:spPr>
          <a:xfrm>
            <a:off x="838200" y="365125"/>
            <a:ext cx="10515600" cy="13257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93" name="Google Shape;5093;p52"/>
          <p:cNvSpPr txBox="1"/>
          <p:nvPr>
            <p:ph idx="1" type="body"/>
          </p:nvPr>
        </p:nvSpPr>
        <p:spPr>
          <a:xfrm>
            <a:off x="838200" y="1825625"/>
            <a:ext cx="10515600" cy="43512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094" name="Google Shape;5094;p52"/>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95" name="Google Shape;5095;p52"/>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96" name="Google Shape;5096;p52"/>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Header" type="secHead">
  <p:cSld name="SECTION_HEADER">
    <p:spTree>
      <p:nvGrpSpPr>
        <p:cNvPr id="5097" name="Shape 5097"/>
        <p:cNvGrpSpPr/>
        <p:nvPr/>
      </p:nvGrpSpPr>
      <p:grpSpPr>
        <a:xfrm>
          <a:off x="0" y="0"/>
          <a:ext cx="0" cy="0"/>
          <a:chOff x="0" y="0"/>
          <a:chExt cx="0" cy="0"/>
        </a:xfrm>
      </p:grpSpPr>
      <p:sp>
        <p:nvSpPr>
          <p:cNvPr id="5098" name="Google Shape;5098;p53"/>
          <p:cNvSpPr txBox="1"/>
          <p:nvPr>
            <p:ph type="title"/>
          </p:nvPr>
        </p:nvSpPr>
        <p:spPr>
          <a:xfrm>
            <a:off x="831850" y="1709738"/>
            <a:ext cx="10515600" cy="2852700"/>
          </a:xfrm>
          <a:prstGeom prst="rect">
            <a:avLst/>
          </a:prstGeom>
          <a:noFill/>
          <a:ln>
            <a:noFill/>
          </a:ln>
        </p:spPr>
        <p:txBody>
          <a:bodyPr anchorCtr="0" anchor="b" bIns="45700" lIns="91425" spcFirstLastPara="1" rIns="91425" wrap="square" tIns="45700">
            <a:noAutofit/>
          </a:bodyPr>
          <a:lstStyle>
            <a:lvl1pPr lvl="0" algn="l">
              <a:lnSpc>
                <a:spcPct val="90000"/>
              </a:lnSpc>
              <a:spcBef>
                <a:spcPts val="0"/>
              </a:spcBef>
              <a:spcAft>
                <a:spcPts val="0"/>
              </a:spcAft>
              <a:buClr>
                <a:schemeClr val="dk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99" name="Google Shape;5099;p53"/>
          <p:cNvSpPr txBox="1"/>
          <p:nvPr>
            <p:ph idx="1" type="body"/>
          </p:nvPr>
        </p:nvSpPr>
        <p:spPr>
          <a:xfrm>
            <a:off x="831850" y="4589463"/>
            <a:ext cx="10515600" cy="1500300"/>
          </a:xfrm>
          <a:prstGeom prst="rect">
            <a:avLst/>
          </a:prstGeom>
          <a:noFill/>
          <a:ln>
            <a:noFill/>
          </a:ln>
        </p:spPr>
        <p:txBody>
          <a:bodyPr anchorCtr="0" anchor="t" bIns="45700" lIns="91425" spcFirstLastPara="1" rIns="91425" wrap="square" tIns="45700">
            <a:noAutofit/>
          </a:bodyPr>
          <a:lstStyle>
            <a:lvl1pPr indent="-228600" lvl="0" marL="457200" algn="l">
              <a:lnSpc>
                <a:spcPct val="90000"/>
              </a:lnSpc>
              <a:spcBef>
                <a:spcPts val="1000"/>
              </a:spcBef>
              <a:spcAft>
                <a:spcPts val="0"/>
              </a:spcAft>
              <a:buClr>
                <a:srgbClr val="888888"/>
              </a:buClr>
              <a:buSzPts val="2400"/>
              <a:buNone/>
              <a:defRPr sz="2400">
                <a:solidFill>
                  <a:srgbClr val="888888"/>
                </a:solidFill>
              </a:defRPr>
            </a:lvl1pPr>
            <a:lvl2pPr indent="-228600" lvl="1" marL="914400" algn="l">
              <a:lnSpc>
                <a:spcPct val="90000"/>
              </a:lnSpc>
              <a:spcBef>
                <a:spcPts val="500"/>
              </a:spcBef>
              <a:spcAft>
                <a:spcPts val="0"/>
              </a:spcAft>
              <a:buClr>
                <a:srgbClr val="888888"/>
              </a:buClr>
              <a:buSzPts val="2000"/>
              <a:buNone/>
              <a:defRPr sz="2000">
                <a:solidFill>
                  <a:srgbClr val="888888"/>
                </a:solidFill>
              </a:defRPr>
            </a:lvl2pPr>
            <a:lvl3pPr indent="-228600" lvl="2" marL="1371600" algn="l">
              <a:lnSpc>
                <a:spcPct val="90000"/>
              </a:lnSpc>
              <a:spcBef>
                <a:spcPts val="500"/>
              </a:spcBef>
              <a:spcAft>
                <a:spcPts val="0"/>
              </a:spcAft>
              <a:buClr>
                <a:srgbClr val="888888"/>
              </a:buClr>
              <a:buSzPts val="1800"/>
              <a:buNone/>
              <a:defRPr sz="1800">
                <a:solidFill>
                  <a:srgbClr val="888888"/>
                </a:solidFill>
              </a:defRPr>
            </a:lvl3pPr>
            <a:lvl4pPr indent="-228600" lvl="3" marL="1828800" algn="l">
              <a:lnSpc>
                <a:spcPct val="90000"/>
              </a:lnSpc>
              <a:spcBef>
                <a:spcPts val="500"/>
              </a:spcBef>
              <a:spcAft>
                <a:spcPts val="0"/>
              </a:spcAft>
              <a:buClr>
                <a:srgbClr val="888888"/>
              </a:buClr>
              <a:buSzPts val="1600"/>
              <a:buNone/>
              <a:defRPr sz="1600">
                <a:solidFill>
                  <a:srgbClr val="888888"/>
                </a:solidFill>
              </a:defRPr>
            </a:lvl4pPr>
            <a:lvl5pPr indent="-228600" lvl="4" marL="2286000" algn="l">
              <a:lnSpc>
                <a:spcPct val="90000"/>
              </a:lnSpc>
              <a:spcBef>
                <a:spcPts val="500"/>
              </a:spcBef>
              <a:spcAft>
                <a:spcPts val="0"/>
              </a:spcAft>
              <a:buClr>
                <a:srgbClr val="888888"/>
              </a:buClr>
              <a:buSzPts val="1600"/>
              <a:buNone/>
              <a:defRPr sz="1600">
                <a:solidFill>
                  <a:srgbClr val="888888"/>
                </a:solidFill>
              </a:defRPr>
            </a:lvl5pPr>
            <a:lvl6pPr indent="-228600" lvl="5" marL="2743200" algn="l">
              <a:lnSpc>
                <a:spcPct val="90000"/>
              </a:lnSpc>
              <a:spcBef>
                <a:spcPts val="500"/>
              </a:spcBef>
              <a:spcAft>
                <a:spcPts val="0"/>
              </a:spcAft>
              <a:buClr>
                <a:srgbClr val="888888"/>
              </a:buClr>
              <a:buSzPts val="1600"/>
              <a:buNone/>
              <a:defRPr sz="1600">
                <a:solidFill>
                  <a:srgbClr val="888888"/>
                </a:solidFill>
              </a:defRPr>
            </a:lvl6pPr>
            <a:lvl7pPr indent="-228600" lvl="6" marL="3200400" algn="l">
              <a:lnSpc>
                <a:spcPct val="90000"/>
              </a:lnSpc>
              <a:spcBef>
                <a:spcPts val="500"/>
              </a:spcBef>
              <a:spcAft>
                <a:spcPts val="0"/>
              </a:spcAft>
              <a:buClr>
                <a:srgbClr val="888888"/>
              </a:buClr>
              <a:buSzPts val="1600"/>
              <a:buNone/>
              <a:defRPr sz="1600">
                <a:solidFill>
                  <a:srgbClr val="888888"/>
                </a:solidFill>
              </a:defRPr>
            </a:lvl7pPr>
            <a:lvl8pPr indent="-228600" lvl="7" marL="3657600" algn="l">
              <a:lnSpc>
                <a:spcPct val="90000"/>
              </a:lnSpc>
              <a:spcBef>
                <a:spcPts val="500"/>
              </a:spcBef>
              <a:spcAft>
                <a:spcPts val="0"/>
              </a:spcAft>
              <a:buClr>
                <a:srgbClr val="888888"/>
              </a:buClr>
              <a:buSzPts val="1600"/>
              <a:buNone/>
              <a:defRPr sz="1600">
                <a:solidFill>
                  <a:srgbClr val="888888"/>
                </a:solidFill>
              </a:defRPr>
            </a:lvl8pPr>
            <a:lvl9pPr indent="-228600" lvl="8" marL="4114800" algn="l">
              <a:lnSpc>
                <a:spcPct val="90000"/>
              </a:lnSpc>
              <a:spcBef>
                <a:spcPts val="500"/>
              </a:spcBef>
              <a:spcAft>
                <a:spcPts val="0"/>
              </a:spcAft>
              <a:buClr>
                <a:srgbClr val="888888"/>
              </a:buClr>
              <a:buSzPts val="1600"/>
              <a:buNone/>
              <a:defRPr sz="1600">
                <a:solidFill>
                  <a:srgbClr val="888888"/>
                </a:solidFill>
              </a:defRPr>
            </a:lvl9pPr>
          </a:lstStyle>
          <a:p/>
        </p:txBody>
      </p:sp>
      <p:sp>
        <p:nvSpPr>
          <p:cNvPr id="5100" name="Google Shape;5100;p53"/>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01" name="Google Shape;5101;p53"/>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02" name="Google Shape;5102;p53"/>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ntent" type="twoObj">
  <p:cSld name="TWO_OBJECTS">
    <p:spTree>
      <p:nvGrpSpPr>
        <p:cNvPr id="5103" name="Shape 5103"/>
        <p:cNvGrpSpPr/>
        <p:nvPr/>
      </p:nvGrpSpPr>
      <p:grpSpPr>
        <a:xfrm>
          <a:off x="0" y="0"/>
          <a:ext cx="0" cy="0"/>
          <a:chOff x="0" y="0"/>
          <a:chExt cx="0" cy="0"/>
        </a:xfrm>
      </p:grpSpPr>
      <p:sp>
        <p:nvSpPr>
          <p:cNvPr id="5104" name="Google Shape;5104;p54"/>
          <p:cNvSpPr txBox="1"/>
          <p:nvPr>
            <p:ph type="title"/>
          </p:nvPr>
        </p:nvSpPr>
        <p:spPr>
          <a:xfrm>
            <a:off x="838200" y="365125"/>
            <a:ext cx="10515600" cy="13257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05" name="Google Shape;5105;p54"/>
          <p:cNvSpPr txBox="1"/>
          <p:nvPr>
            <p:ph idx="1" type="body"/>
          </p:nvPr>
        </p:nvSpPr>
        <p:spPr>
          <a:xfrm>
            <a:off x="838200" y="1825625"/>
            <a:ext cx="5181600" cy="43512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06" name="Google Shape;5106;p54"/>
          <p:cNvSpPr txBox="1"/>
          <p:nvPr>
            <p:ph idx="2" type="body"/>
          </p:nvPr>
        </p:nvSpPr>
        <p:spPr>
          <a:xfrm>
            <a:off x="6172200" y="1825625"/>
            <a:ext cx="5181600" cy="43512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07" name="Google Shape;5107;p54"/>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08" name="Google Shape;5108;p54"/>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09" name="Google Shape;5109;p54"/>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omparison" type="twoTxTwoObj">
  <p:cSld name="TWO_OBJECTS_WITH_TEXT">
    <p:spTree>
      <p:nvGrpSpPr>
        <p:cNvPr id="5110" name="Shape 5110"/>
        <p:cNvGrpSpPr/>
        <p:nvPr/>
      </p:nvGrpSpPr>
      <p:grpSpPr>
        <a:xfrm>
          <a:off x="0" y="0"/>
          <a:ext cx="0" cy="0"/>
          <a:chOff x="0" y="0"/>
          <a:chExt cx="0" cy="0"/>
        </a:xfrm>
      </p:grpSpPr>
      <p:sp>
        <p:nvSpPr>
          <p:cNvPr id="5111" name="Google Shape;5111;p55"/>
          <p:cNvSpPr txBox="1"/>
          <p:nvPr>
            <p:ph type="title"/>
          </p:nvPr>
        </p:nvSpPr>
        <p:spPr>
          <a:xfrm>
            <a:off x="839788" y="365125"/>
            <a:ext cx="10515600" cy="13257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12" name="Google Shape;5112;p55"/>
          <p:cNvSpPr txBox="1"/>
          <p:nvPr>
            <p:ph idx="1" type="body"/>
          </p:nvPr>
        </p:nvSpPr>
        <p:spPr>
          <a:xfrm>
            <a:off x="839788" y="1681163"/>
            <a:ext cx="5157900" cy="823800"/>
          </a:xfrm>
          <a:prstGeom prst="rect">
            <a:avLst/>
          </a:prstGeom>
          <a:noFill/>
          <a:ln>
            <a:noFill/>
          </a:ln>
        </p:spPr>
        <p:txBody>
          <a:bodyPr anchorCtr="0" anchor="b" bIns="45700" lIns="91425" spcFirstLastPara="1" rIns="91425" wrap="square" tIns="45700">
            <a:noAutofit/>
          </a:bodyPr>
          <a:lstStyle>
            <a:lvl1pPr indent="-228600" lvl="0" marL="457200" algn="l">
              <a:lnSpc>
                <a:spcPct val="90000"/>
              </a:lnSpc>
              <a:spcBef>
                <a:spcPts val="1000"/>
              </a:spcBef>
              <a:spcAft>
                <a:spcPts val="0"/>
              </a:spcAft>
              <a:buClr>
                <a:schemeClr val="dk1"/>
              </a:buClr>
              <a:buSzPts val="2400"/>
              <a:buNone/>
              <a:defRPr b="1" sz="2400"/>
            </a:lvl1pPr>
            <a:lvl2pPr indent="-228600" lvl="1" marL="914400" algn="l">
              <a:lnSpc>
                <a:spcPct val="90000"/>
              </a:lnSpc>
              <a:spcBef>
                <a:spcPts val="500"/>
              </a:spcBef>
              <a:spcAft>
                <a:spcPts val="0"/>
              </a:spcAft>
              <a:buClr>
                <a:schemeClr val="dk1"/>
              </a:buClr>
              <a:buSzPts val="2000"/>
              <a:buNone/>
              <a:defRPr b="1" sz="2000"/>
            </a:lvl2pPr>
            <a:lvl3pPr indent="-228600" lvl="2" marL="1371600" algn="l">
              <a:lnSpc>
                <a:spcPct val="90000"/>
              </a:lnSpc>
              <a:spcBef>
                <a:spcPts val="500"/>
              </a:spcBef>
              <a:spcAft>
                <a:spcPts val="0"/>
              </a:spcAft>
              <a:buClr>
                <a:schemeClr val="dk1"/>
              </a:buClr>
              <a:buSzPts val="1800"/>
              <a:buNone/>
              <a:defRPr b="1" sz="1800"/>
            </a:lvl3pPr>
            <a:lvl4pPr indent="-228600" lvl="3" marL="1828800" algn="l">
              <a:lnSpc>
                <a:spcPct val="90000"/>
              </a:lnSpc>
              <a:spcBef>
                <a:spcPts val="500"/>
              </a:spcBef>
              <a:spcAft>
                <a:spcPts val="0"/>
              </a:spcAft>
              <a:buClr>
                <a:schemeClr val="dk1"/>
              </a:buClr>
              <a:buSzPts val="1600"/>
              <a:buNone/>
              <a:defRPr b="1" sz="1600"/>
            </a:lvl4pPr>
            <a:lvl5pPr indent="-228600" lvl="4" marL="2286000" algn="l">
              <a:lnSpc>
                <a:spcPct val="90000"/>
              </a:lnSpc>
              <a:spcBef>
                <a:spcPts val="500"/>
              </a:spcBef>
              <a:spcAft>
                <a:spcPts val="0"/>
              </a:spcAft>
              <a:buClr>
                <a:schemeClr val="dk1"/>
              </a:buClr>
              <a:buSzPts val="1600"/>
              <a:buNone/>
              <a:defRPr b="1" sz="1600"/>
            </a:lvl5pPr>
            <a:lvl6pPr indent="-228600" lvl="5" marL="2743200" algn="l">
              <a:lnSpc>
                <a:spcPct val="90000"/>
              </a:lnSpc>
              <a:spcBef>
                <a:spcPts val="500"/>
              </a:spcBef>
              <a:spcAft>
                <a:spcPts val="0"/>
              </a:spcAft>
              <a:buClr>
                <a:schemeClr val="dk1"/>
              </a:buClr>
              <a:buSzPts val="1600"/>
              <a:buNone/>
              <a:defRPr b="1" sz="1600"/>
            </a:lvl6pPr>
            <a:lvl7pPr indent="-228600" lvl="6" marL="3200400" algn="l">
              <a:lnSpc>
                <a:spcPct val="90000"/>
              </a:lnSpc>
              <a:spcBef>
                <a:spcPts val="500"/>
              </a:spcBef>
              <a:spcAft>
                <a:spcPts val="0"/>
              </a:spcAft>
              <a:buClr>
                <a:schemeClr val="dk1"/>
              </a:buClr>
              <a:buSzPts val="1600"/>
              <a:buNone/>
              <a:defRPr b="1" sz="1600"/>
            </a:lvl7pPr>
            <a:lvl8pPr indent="-228600" lvl="7" marL="3657600" algn="l">
              <a:lnSpc>
                <a:spcPct val="90000"/>
              </a:lnSpc>
              <a:spcBef>
                <a:spcPts val="500"/>
              </a:spcBef>
              <a:spcAft>
                <a:spcPts val="0"/>
              </a:spcAft>
              <a:buClr>
                <a:schemeClr val="dk1"/>
              </a:buClr>
              <a:buSzPts val="1600"/>
              <a:buNone/>
              <a:defRPr b="1" sz="1600"/>
            </a:lvl8pPr>
            <a:lvl9pPr indent="-228600" lvl="8" marL="4114800" algn="l">
              <a:lnSpc>
                <a:spcPct val="90000"/>
              </a:lnSpc>
              <a:spcBef>
                <a:spcPts val="500"/>
              </a:spcBef>
              <a:spcAft>
                <a:spcPts val="0"/>
              </a:spcAft>
              <a:buClr>
                <a:schemeClr val="dk1"/>
              </a:buClr>
              <a:buSzPts val="1600"/>
              <a:buNone/>
              <a:defRPr b="1" sz="1600"/>
            </a:lvl9pPr>
          </a:lstStyle>
          <a:p/>
        </p:txBody>
      </p:sp>
      <p:sp>
        <p:nvSpPr>
          <p:cNvPr id="5113" name="Google Shape;5113;p55"/>
          <p:cNvSpPr txBox="1"/>
          <p:nvPr>
            <p:ph idx="2" type="body"/>
          </p:nvPr>
        </p:nvSpPr>
        <p:spPr>
          <a:xfrm>
            <a:off x="839788" y="2505075"/>
            <a:ext cx="5157900" cy="36846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14" name="Google Shape;5114;p55"/>
          <p:cNvSpPr txBox="1"/>
          <p:nvPr>
            <p:ph idx="3" type="body"/>
          </p:nvPr>
        </p:nvSpPr>
        <p:spPr>
          <a:xfrm>
            <a:off x="6172200" y="1681163"/>
            <a:ext cx="5183100" cy="823800"/>
          </a:xfrm>
          <a:prstGeom prst="rect">
            <a:avLst/>
          </a:prstGeom>
          <a:noFill/>
          <a:ln>
            <a:noFill/>
          </a:ln>
        </p:spPr>
        <p:txBody>
          <a:bodyPr anchorCtr="0" anchor="b" bIns="45700" lIns="91425" spcFirstLastPara="1" rIns="91425" wrap="square" tIns="45700">
            <a:noAutofit/>
          </a:bodyPr>
          <a:lstStyle>
            <a:lvl1pPr indent="-228600" lvl="0" marL="457200" algn="l">
              <a:lnSpc>
                <a:spcPct val="90000"/>
              </a:lnSpc>
              <a:spcBef>
                <a:spcPts val="1000"/>
              </a:spcBef>
              <a:spcAft>
                <a:spcPts val="0"/>
              </a:spcAft>
              <a:buClr>
                <a:schemeClr val="dk1"/>
              </a:buClr>
              <a:buSzPts val="2400"/>
              <a:buNone/>
              <a:defRPr b="1" sz="2400"/>
            </a:lvl1pPr>
            <a:lvl2pPr indent="-228600" lvl="1" marL="914400" algn="l">
              <a:lnSpc>
                <a:spcPct val="90000"/>
              </a:lnSpc>
              <a:spcBef>
                <a:spcPts val="500"/>
              </a:spcBef>
              <a:spcAft>
                <a:spcPts val="0"/>
              </a:spcAft>
              <a:buClr>
                <a:schemeClr val="dk1"/>
              </a:buClr>
              <a:buSzPts val="2000"/>
              <a:buNone/>
              <a:defRPr b="1" sz="2000"/>
            </a:lvl2pPr>
            <a:lvl3pPr indent="-228600" lvl="2" marL="1371600" algn="l">
              <a:lnSpc>
                <a:spcPct val="90000"/>
              </a:lnSpc>
              <a:spcBef>
                <a:spcPts val="500"/>
              </a:spcBef>
              <a:spcAft>
                <a:spcPts val="0"/>
              </a:spcAft>
              <a:buClr>
                <a:schemeClr val="dk1"/>
              </a:buClr>
              <a:buSzPts val="1800"/>
              <a:buNone/>
              <a:defRPr b="1" sz="1800"/>
            </a:lvl3pPr>
            <a:lvl4pPr indent="-228600" lvl="3" marL="1828800" algn="l">
              <a:lnSpc>
                <a:spcPct val="90000"/>
              </a:lnSpc>
              <a:spcBef>
                <a:spcPts val="500"/>
              </a:spcBef>
              <a:spcAft>
                <a:spcPts val="0"/>
              </a:spcAft>
              <a:buClr>
                <a:schemeClr val="dk1"/>
              </a:buClr>
              <a:buSzPts val="1600"/>
              <a:buNone/>
              <a:defRPr b="1" sz="1600"/>
            </a:lvl4pPr>
            <a:lvl5pPr indent="-228600" lvl="4" marL="2286000" algn="l">
              <a:lnSpc>
                <a:spcPct val="90000"/>
              </a:lnSpc>
              <a:spcBef>
                <a:spcPts val="500"/>
              </a:spcBef>
              <a:spcAft>
                <a:spcPts val="0"/>
              </a:spcAft>
              <a:buClr>
                <a:schemeClr val="dk1"/>
              </a:buClr>
              <a:buSzPts val="1600"/>
              <a:buNone/>
              <a:defRPr b="1" sz="1600"/>
            </a:lvl5pPr>
            <a:lvl6pPr indent="-228600" lvl="5" marL="2743200" algn="l">
              <a:lnSpc>
                <a:spcPct val="90000"/>
              </a:lnSpc>
              <a:spcBef>
                <a:spcPts val="500"/>
              </a:spcBef>
              <a:spcAft>
                <a:spcPts val="0"/>
              </a:spcAft>
              <a:buClr>
                <a:schemeClr val="dk1"/>
              </a:buClr>
              <a:buSzPts val="1600"/>
              <a:buNone/>
              <a:defRPr b="1" sz="1600"/>
            </a:lvl6pPr>
            <a:lvl7pPr indent="-228600" lvl="6" marL="3200400" algn="l">
              <a:lnSpc>
                <a:spcPct val="90000"/>
              </a:lnSpc>
              <a:spcBef>
                <a:spcPts val="500"/>
              </a:spcBef>
              <a:spcAft>
                <a:spcPts val="0"/>
              </a:spcAft>
              <a:buClr>
                <a:schemeClr val="dk1"/>
              </a:buClr>
              <a:buSzPts val="1600"/>
              <a:buNone/>
              <a:defRPr b="1" sz="1600"/>
            </a:lvl7pPr>
            <a:lvl8pPr indent="-228600" lvl="7" marL="3657600" algn="l">
              <a:lnSpc>
                <a:spcPct val="90000"/>
              </a:lnSpc>
              <a:spcBef>
                <a:spcPts val="500"/>
              </a:spcBef>
              <a:spcAft>
                <a:spcPts val="0"/>
              </a:spcAft>
              <a:buClr>
                <a:schemeClr val="dk1"/>
              </a:buClr>
              <a:buSzPts val="1600"/>
              <a:buNone/>
              <a:defRPr b="1" sz="1600"/>
            </a:lvl8pPr>
            <a:lvl9pPr indent="-228600" lvl="8" marL="4114800" algn="l">
              <a:lnSpc>
                <a:spcPct val="90000"/>
              </a:lnSpc>
              <a:spcBef>
                <a:spcPts val="500"/>
              </a:spcBef>
              <a:spcAft>
                <a:spcPts val="0"/>
              </a:spcAft>
              <a:buClr>
                <a:schemeClr val="dk1"/>
              </a:buClr>
              <a:buSzPts val="1600"/>
              <a:buNone/>
              <a:defRPr b="1" sz="1600"/>
            </a:lvl9pPr>
          </a:lstStyle>
          <a:p/>
        </p:txBody>
      </p:sp>
      <p:sp>
        <p:nvSpPr>
          <p:cNvPr id="5115" name="Google Shape;5115;p55"/>
          <p:cNvSpPr txBox="1"/>
          <p:nvPr>
            <p:ph idx="4" type="body"/>
          </p:nvPr>
        </p:nvSpPr>
        <p:spPr>
          <a:xfrm>
            <a:off x="6172200" y="2505075"/>
            <a:ext cx="5183100" cy="36846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16" name="Google Shape;5116;p55"/>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17" name="Google Shape;5117;p55"/>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18" name="Google Shape;5118;p55"/>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Only" type="titleOnly">
  <p:cSld name="TITLE_ONLY">
    <p:spTree>
      <p:nvGrpSpPr>
        <p:cNvPr id="5119" name="Shape 5119"/>
        <p:cNvGrpSpPr/>
        <p:nvPr/>
      </p:nvGrpSpPr>
      <p:grpSpPr>
        <a:xfrm>
          <a:off x="0" y="0"/>
          <a:ext cx="0" cy="0"/>
          <a:chOff x="0" y="0"/>
          <a:chExt cx="0" cy="0"/>
        </a:xfrm>
      </p:grpSpPr>
      <p:sp>
        <p:nvSpPr>
          <p:cNvPr id="5120" name="Google Shape;5120;p56"/>
          <p:cNvSpPr txBox="1"/>
          <p:nvPr>
            <p:ph type="title"/>
          </p:nvPr>
        </p:nvSpPr>
        <p:spPr>
          <a:xfrm>
            <a:off x="838200" y="365125"/>
            <a:ext cx="10515600" cy="13257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21" name="Google Shape;5121;p56"/>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22" name="Google Shape;5122;p56"/>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23" name="Google Shape;5123;p5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5124" name="Shape 5124"/>
        <p:cNvGrpSpPr/>
        <p:nvPr/>
      </p:nvGrpSpPr>
      <p:grpSpPr>
        <a:xfrm>
          <a:off x="0" y="0"/>
          <a:ext cx="0" cy="0"/>
          <a:chOff x="0" y="0"/>
          <a:chExt cx="0" cy="0"/>
        </a:xfrm>
      </p:grpSpPr>
      <p:sp>
        <p:nvSpPr>
          <p:cNvPr id="5125" name="Google Shape;5125;p57"/>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26" name="Google Shape;5126;p57"/>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27" name="Google Shape;5127;p57"/>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ontent with Caption" type="objTx">
  <p:cSld name="OBJECT_WITH_CAPTION_TEXT">
    <p:spTree>
      <p:nvGrpSpPr>
        <p:cNvPr id="5128" name="Shape 5128"/>
        <p:cNvGrpSpPr/>
        <p:nvPr/>
      </p:nvGrpSpPr>
      <p:grpSpPr>
        <a:xfrm>
          <a:off x="0" y="0"/>
          <a:ext cx="0" cy="0"/>
          <a:chOff x="0" y="0"/>
          <a:chExt cx="0" cy="0"/>
        </a:xfrm>
      </p:grpSpPr>
      <p:sp>
        <p:nvSpPr>
          <p:cNvPr id="5129" name="Google Shape;5129;p58"/>
          <p:cNvSpPr txBox="1"/>
          <p:nvPr>
            <p:ph type="title"/>
          </p:nvPr>
        </p:nvSpPr>
        <p:spPr>
          <a:xfrm>
            <a:off x="839788" y="457200"/>
            <a:ext cx="3932100" cy="1600200"/>
          </a:xfrm>
          <a:prstGeom prst="rect">
            <a:avLst/>
          </a:prstGeom>
          <a:noFill/>
          <a:ln>
            <a:noFill/>
          </a:ln>
        </p:spPr>
        <p:txBody>
          <a:bodyPr anchorCtr="0" anchor="b" bIns="45700" lIns="91425" spcFirstLastPara="1" rIns="91425" wrap="square" tIns="45700">
            <a:noAutofit/>
          </a:bodyPr>
          <a:lstStyle>
            <a:lvl1pPr lvl="0" algn="l">
              <a:lnSpc>
                <a:spcPct val="90000"/>
              </a:lnSpc>
              <a:spcBef>
                <a:spcPts val="0"/>
              </a:spcBef>
              <a:spcAft>
                <a:spcPts val="0"/>
              </a:spcAft>
              <a:buClr>
                <a:schemeClr val="dk1"/>
              </a:buClr>
              <a:buSzPts val="3200"/>
              <a:buFont typeface="Calibri"/>
              <a:buNone/>
              <a:defRPr sz="32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30" name="Google Shape;5130;p58"/>
          <p:cNvSpPr txBox="1"/>
          <p:nvPr>
            <p:ph idx="1" type="body"/>
          </p:nvPr>
        </p:nvSpPr>
        <p:spPr>
          <a:xfrm>
            <a:off x="5183188" y="987425"/>
            <a:ext cx="6172200" cy="4873500"/>
          </a:xfrm>
          <a:prstGeom prst="rect">
            <a:avLst/>
          </a:prstGeom>
          <a:noFill/>
          <a:ln>
            <a:noFill/>
          </a:ln>
        </p:spPr>
        <p:txBody>
          <a:bodyPr anchorCtr="0" anchor="t" bIns="45700" lIns="91425" spcFirstLastPara="1" rIns="91425" wrap="square" tIns="45700">
            <a:noAutofit/>
          </a:bodyPr>
          <a:lstStyle>
            <a:lvl1pPr indent="-431800" lvl="0" marL="457200" algn="l">
              <a:lnSpc>
                <a:spcPct val="90000"/>
              </a:lnSpc>
              <a:spcBef>
                <a:spcPts val="1000"/>
              </a:spcBef>
              <a:spcAft>
                <a:spcPts val="0"/>
              </a:spcAft>
              <a:buClr>
                <a:schemeClr val="dk1"/>
              </a:buClr>
              <a:buSzPts val="3200"/>
              <a:buChar char="•"/>
              <a:defRPr sz="3200"/>
            </a:lvl1pPr>
            <a:lvl2pPr indent="-406400" lvl="1" marL="914400" algn="l">
              <a:lnSpc>
                <a:spcPct val="90000"/>
              </a:lnSpc>
              <a:spcBef>
                <a:spcPts val="500"/>
              </a:spcBef>
              <a:spcAft>
                <a:spcPts val="0"/>
              </a:spcAft>
              <a:buClr>
                <a:schemeClr val="dk1"/>
              </a:buClr>
              <a:buSzPts val="2800"/>
              <a:buChar char="•"/>
              <a:defRPr sz="2800"/>
            </a:lvl2pPr>
            <a:lvl3pPr indent="-381000" lvl="2" marL="1371600" algn="l">
              <a:lnSpc>
                <a:spcPct val="90000"/>
              </a:lnSpc>
              <a:spcBef>
                <a:spcPts val="500"/>
              </a:spcBef>
              <a:spcAft>
                <a:spcPts val="0"/>
              </a:spcAft>
              <a:buClr>
                <a:schemeClr val="dk1"/>
              </a:buClr>
              <a:buSzPts val="2400"/>
              <a:buChar char="•"/>
              <a:defRPr sz="2400"/>
            </a:lvl3pPr>
            <a:lvl4pPr indent="-355600" lvl="3" marL="1828800" algn="l">
              <a:lnSpc>
                <a:spcPct val="90000"/>
              </a:lnSpc>
              <a:spcBef>
                <a:spcPts val="500"/>
              </a:spcBef>
              <a:spcAft>
                <a:spcPts val="0"/>
              </a:spcAft>
              <a:buClr>
                <a:schemeClr val="dk1"/>
              </a:buClr>
              <a:buSzPts val="2000"/>
              <a:buChar char="•"/>
              <a:defRPr sz="2000"/>
            </a:lvl4pPr>
            <a:lvl5pPr indent="-355600" lvl="4" marL="2286000" algn="l">
              <a:lnSpc>
                <a:spcPct val="90000"/>
              </a:lnSpc>
              <a:spcBef>
                <a:spcPts val="500"/>
              </a:spcBef>
              <a:spcAft>
                <a:spcPts val="0"/>
              </a:spcAft>
              <a:buClr>
                <a:schemeClr val="dk1"/>
              </a:buClr>
              <a:buSzPts val="2000"/>
              <a:buChar char="•"/>
              <a:defRPr sz="2000"/>
            </a:lvl5pPr>
            <a:lvl6pPr indent="-355600" lvl="5" marL="2743200" algn="l">
              <a:lnSpc>
                <a:spcPct val="90000"/>
              </a:lnSpc>
              <a:spcBef>
                <a:spcPts val="500"/>
              </a:spcBef>
              <a:spcAft>
                <a:spcPts val="0"/>
              </a:spcAft>
              <a:buClr>
                <a:schemeClr val="dk1"/>
              </a:buClr>
              <a:buSzPts val="2000"/>
              <a:buChar char="•"/>
              <a:defRPr sz="2000"/>
            </a:lvl6pPr>
            <a:lvl7pPr indent="-355600" lvl="6" marL="3200400" algn="l">
              <a:lnSpc>
                <a:spcPct val="90000"/>
              </a:lnSpc>
              <a:spcBef>
                <a:spcPts val="500"/>
              </a:spcBef>
              <a:spcAft>
                <a:spcPts val="0"/>
              </a:spcAft>
              <a:buClr>
                <a:schemeClr val="dk1"/>
              </a:buClr>
              <a:buSzPts val="2000"/>
              <a:buChar char="•"/>
              <a:defRPr sz="2000"/>
            </a:lvl7pPr>
            <a:lvl8pPr indent="-355600" lvl="7" marL="3657600" algn="l">
              <a:lnSpc>
                <a:spcPct val="90000"/>
              </a:lnSpc>
              <a:spcBef>
                <a:spcPts val="500"/>
              </a:spcBef>
              <a:spcAft>
                <a:spcPts val="0"/>
              </a:spcAft>
              <a:buClr>
                <a:schemeClr val="dk1"/>
              </a:buClr>
              <a:buSzPts val="2000"/>
              <a:buChar char="•"/>
              <a:defRPr sz="2000"/>
            </a:lvl8pPr>
            <a:lvl9pPr indent="-355600" lvl="8" marL="4114800" algn="l">
              <a:lnSpc>
                <a:spcPct val="90000"/>
              </a:lnSpc>
              <a:spcBef>
                <a:spcPts val="500"/>
              </a:spcBef>
              <a:spcAft>
                <a:spcPts val="0"/>
              </a:spcAft>
              <a:buClr>
                <a:schemeClr val="dk1"/>
              </a:buClr>
              <a:buSzPts val="2000"/>
              <a:buChar char="•"/>
              <a:defRPr sz="2000"/>
            </a:lvl9pPr>
          </a:lstStyle>
          <a:p/>
        </p:txBody>
      </p:sp>
      <p:sp>
        <p:nvSpPr>
          <p:cNvPr id="5131" name="Google Shape;5131;p58"/>
          <p:cNvSpPr txBox="1"/>
          <p:nvPr>
            <p:ph idx="2" type="body"/>
          </p:nvPr>
        </p:nvSpPr>
        <p:spPr>
          <a:xfrm>
            <a:off x="839788" y="2057400"/>
            <a:ext cx="3932100" cy="3811500"/>
          </a:xfrm>
          <a:prstGeom prst="rect">
            <a:avLst/>
          </a:prstGeom>
          <a:noFill/>
          <a:ln>
            <a:noFill/>
          </a:ln>
        </p:spPr>
        <p:txBody>
          <a:bodyPr anchorCtr="0" anchor="t" bIns="45700" lIns="91425" spcFirstLastPara="1" rIns="91425" wrap="square" tIns="45700">
            <a:noAutofit/>
          </a:bodyPr>
          <a:lstStyle>
            <a:lvl1pPr indent="-228600" lvl="0" marL="457200" algn="l">
              <a:lnSpc>
                <a:spcPct val="90000"/>
              </a:lnSpc>
              <a:spcBef>
                <a:spcPts val="1000"/>
              </a:spcBef>
              <a:spcAft>
                <a:spcPts val="0"/>
              </a:spcAft>
              <a:buClr>
                <a:schemeClr val="dk1"/>
              </a:buClr>
              <a:buSzPts val="1600"/>
              <a:buNone/>
              <a:defRPr sz="1600"/>
            </a:lvl1pPr>
            <a:lvl2pPr indent="-228600" lvl="1" marL="914400" algn="l">
              <a:lnSpc>
                <a:spcPct val="90000"/>
              </a:lnSpc>
              <a:spcBef>
                <a:spcPts val="500"/>
              </a:spcBef>
              <a:spcAft>
                <a:spcPts val="0"/>
              </a:spcAft>
              <a:buClr>
                <a:schemeClr val="dk1"/>
              </a:buClr>
              <a:buSzPts val="1400"/>
              <a:buNone/>
              <a:defRPr sz="1400"/>
            </a:lvl2pPr>
            <a:lvl3pPr indent="-228600" lvl="2" marL="1371600" algn="l">
              <a:lnSpc>
                <a:spcPct val="90000"/>
              </a:lnSpc>
              <a:spcBef>
                <a:spcPts val="500"/>
              </a:spcBef>
              <a:spcAft>
                <a:spcPts val="0"/>
              </a:spcAft>
              <a:buClr>
                <a:schemeClr val="dk1"/>
              </a:buClr>
              <a:buSzPts val="1200"/>
              <a:buNone/>
              <a:defRPr sz="1200"/>
            </a:lvl3pPr>
            <a:lvl4pPr indent="-228600" lvl="3" marL="1828800" algn="l">
              <a:lnSpc>
                <a:spcPct val="90000"/>
              </a:lnSpc>
              <a:spcBef>
                <a:spcPts val="500"/>
              </a:spcBef>
              <a:spcAft>
                <a:spcPts val="0"/>
              </a:spcAft>
              <a:buClr>
                <a:schemeClr val="dk1"/>
              </a:buClr>
              <a:buSzPts val="1000"/>
              <a:buNone/>
              <a:defRPr sz="1000"/>
            </a:lvl4pPr>
            <a:lvl5pPr indent="-228600" lvl="4" marL="2286000" algn="l">
              <a:lnSpc>
                <a:spcPct val="90000"/>
              </a:lnSpc>
              <a:spcBef>
                <a:spcPts val="500"/>
              </a:spcBef>
              <a:spcAft>
                <a:spcPts val="0"/>
              </a:spcAft>
              <a:buClr>
                <a:schemeClr val="dk1"/>
              </a:buClr>
              <a:buSzPts val="1000"/>
              <a:buNone/>
              <a:defRPr sz="1000"/>
            </a:lvl5pPr>
            <a:lvl6pPr indent="-228600" lvl="5" marL="2743200" algn="l">
              <a:lnSpc>
                <a:spcPct val="90000"/>
              </a:lnSpc>
              <a:spcBef>
                <a:spcPts val="500"/>
              </a:spcBef>
              <a:spcAft>
                <a:spcPts val="0"/>
              </a:spcAft>
              <a:buClr>
                <a:schemeClr val="dk1"/>
              </a:buClr>
              <a:buSzPts val="1000"/>
              <a:buNone/>
              <a:defRPr sz="1000"/>
            </a:lvl6pPr>
            <a:lvl7pPr indent="-228600" lvl="6" marL="3200400" algn="l">
              <a:lnSpc>
                <a:spcPct val="90000"/>
              </a:lnSpc>
              <a:spcBef>
                <a:spcPts val="500"/>
              </a:spcBef>
              <a:spcAft>
                <a:spcPts val="0"/>
              </a:spcAft>
              <a:buClr>
                <a:schemeClr val="dk1"/>
              </a:buClr>
              <a:buSzPts val="1000"/>
              <a:buNone/>
              <a:defRPr sz="1000"/>
            </a:lvl7pPr>
            <a:lvl8pPr indent="-228600" lvl="7" marL="3657600" algn="l">
              <a:lnSpc>
                <a:spcPct val="90000"/>
              </a:lnSpc>
              <a:spcBef>
                <a:spcPts val="500"/>
              </a:spcBef>
              <a:spcAft>
                <a:spcPts val="0"/>
              </a:spcAft>
              <a:buClr>
                <a:schemeClr val="dk1"/>
              </a:buClr>
              <a:buSzPts val="1000"/>
              <a:buNone/>
              <a:defRPr sz="1000"/>
            </a:lvl8pPr>
            <a:lvl9pPr indent="-228600" lvl="8" marL="4114800" algn="l">
              <a:lnSpc>
                <a:spcPct val="90000"/>
              </a:lnSpc>
              <a:spcBef>
                <a:spcPts val="500"/>
              </a:spcBef>
              <a:spcAft>
                <a:spcPts val="0"/>
              </a:spcAft>
              <a:buClr>
                <a:schemeClr val="dk1"/>
              </a:buClr>
              <a:buSzPts val="1000"/>
              <a:buNone/>
              <a:defRPr sz="1000"/>
            </a:lvl9pPr>
          </a:lstStyle>
          <a:p/>
        </p:txBody>
      </p:sp>
      <p:sp>
        <p:nvSpPr>
          <p:cNvPr id="5132" name="Google Shape;5132;p58"/>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33" name="Google Shape;5133;p58"/>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34" name="Google Shape;5134;p58"/>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Picture with Caption" type="picTx">
  <p:cSld name="PICTURE_WITH_CAPTION_TEXT">
    <p:spTree>
      <p:nvGrpSpPr>
        <p:cNvPr id="5135" name="Shape 5135"/>
        <p:cNvGrpSpPr/>
        <p:nvPr/>
      </p:nvGrpSpPr>
      <p:grpSpPr>
        <a:xfrm>
          <a:off x="0" y="0"/>
          <a:ext cx="0" cy="0"/>
          <a:chOff x="0" y="0"/>
          <a:chExt cx="0" cy="0"/>
        </a:xfrm>
      </p:grpSpPr>
      <p:sp>
        <p:nvSpPr>
          <p:cNvPr id="5136" name="Google Shape;5136;p59"/>
          <p:cNvSpPr txBox="1"/>
          <p:nvPr>
            <p:ph type="title"/>
          </p:nvPr>
        </p:nvSpPr>
        <p:spPr>
          <a:xfrm>
            <a:off x="839788" y="457200"/>
            <a:ext cx="3932100" cy="1600200"/>
          </a:xfrm>
          <a:prstGeom prst="rect">
            <a:avLst/>
          </a:prstGeom>
          <a:noFill/>
          <a:ln>
            <a:noFill/>
          </a:ln>
        </p:spPr>
        <p:txBody>
          <a:bodyPr anchorCtr="0" anchor="b" bIns="45700" lIns="91425" spcFirstLastPara="1" rIns="91425" wrap="square" tIns="45700">
            <a:noAutofit/>
          </a:bodyPr>
          <a:lstStyle>
            <a:lvl1pPr lvl="0" algn="l">
              <a:lnSpc>
                <a:spcPct val="90000"/>
              </a:lnSpc>
              <a:spcBef>
                <a:spcPts val="0"/>
              </a:spcBef>
              <a:spcAft>
                <a:spcPts val="0"/>
              </a:spcAft>
              <a:buClr>
                <a:schemeClr val="dk1"/>
              </a:buClr>
              <a:buSzPts val="3200"/>
              <a:buFont typeface="Calibri"/>
              <a:buNone/>
              <a:defRPr sz="32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37" name="Google Shape;5137;p59"/>
          <p:cNvSpPr/>
          <p:nvPr>
            <p:ph idx="2" type="pic"/>
          </p:nvPr>
        </p:nvSpPr>
        <p:spPr>
          <a:xfrm>
            <a:off x="5183188" y="987425"/>
            <a:ext cx="6172200" cy="4873500"/>
          </a:xfrm>
          <a:prstGeom prst="rect">
            <a:avLst/>
          </a:prstGeom>
          <a:noFill/>
          <a:ln>
            <a:noFill/>
          </a:ln>
        </p:spPr>
        <p:txBody>
          <a:bodyPr anchorCtr="0" anchor="t" bIns="45700" lIns="91425" spcFirstLastPara="1" rIns="91425" wrap="square" tIns="45700">
            <a:noAutofit/>
          </a:bodyPr>
          <a:lstStyle>
            <a:lvl1pPr lvl="0" marR="0" rtl="0" algn="l">
              <a:lnSpc>
                <a:spcPct val="90000"/>
              </a:lnSpc>
              <a:spcBef>
                <a:spcPts val="1000"/>
              </a:spcBef>
              <a:spcAft>
                <a:spcPts val="0"/>
              </a:spcAft>
              <a:buClr>
                <a:schemeClr val="dk1"/>
              </a:buClr>
              <a:buSzPts val="3200"/>
              <a:buFont typeface="Arial"/>
              <a:buNone/>
              <a:defRPr b="0" i="0" sz="3200" u="none" cap="none" strike="noStrike">
                <a:solidFill>
                  <a:schemeClr val="dk1"/>
                </a:solidFill>
                <a:latin typeface="Calibri"/>
                <a:ea typeface="Calibri"/>
                <a:cs typeface="Calibri"/>
                <a:sym typeface="Calibri"/>
              </a:defRPr>
            </a:lvl1pPr>
            <a:lvl2pPr lvl="1" marR="0" rtl="0" algn="l">
              <a:lnSpc>
                <a:spcPct val="90000"/>
              </a:lnSpc>
              <a:spcBef>
                <a:spcPts val="500"/>
              </a:spcBef>
              <a:spcAft>
                <a:spcPts val="0"/>
              </a:spcAft>
              <a:buClr>
                <a:schemeClr val="dk1"/>
              </a:buClr>
              <a:buSzPts val="2800"/>
              <a:buFont typeface="Arial"/>
              <a:buNone/>
              <a:defRPr b="0" i="0" sz="2800" u="none" cap="none" strike="noStrike">
                <a:solidFill>
                  <a:schemeClr val="dk1"/>
                </a:solidFill>
                <a:latin typeface="Calibri"/>
                <a:ea typeface="Calibri"/>
                <a:cs typeface="Calibri"/>
                <a:sym typeface="Calibri"/>
              </a:defRPr>
            </a:lvl2pPr>
            <a:lvl3pPr lvl="2" marR="0" rtl="0" algn="l">
              <a:lnSpc>
                <a:spcPct val="90000"/>
              </a:lnSpc>
              <a:spcBef>
                <a:spcPts val="500"/>
              </a:spcBef>
              <a:spcAft>
                <a:spcPts val="0"/>
              </a:spcAft>
              <a:buClr>
                <a:schemeClr val="dk1"/>
              </a:buClr>
              <a:buSzPts val="2400"/>
              <a:buFont typeface="Arial"/>
              <a:buNone/>
              <a:defRPr b="0" i="0" sz="2400" u="none" cap="none" strike="noStrike">
                <a:solidFill>
                  <a:schemeClr val="dk1"/>
                </a:solidFill>
                <a:latin typeface="Calibri"/>
                <a:ea typeface="Calibri"/>
                <a:cs typeface="Calibri"/>
                <a:sym typeface="Calibri"/>
              </a:defRPr>
            </a:lvl3pPr>
            <a:lvl4pPr lvl="3"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4pPr>
            <a:lvl5pPr lvl="4"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5pPr>
            <a:lvl6pPr lvl="5"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6pPr>
            <a:lvl7pPr lvl="6"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7pPr>
            <a:lvl8pPr lvl="7"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8pPr>
            <a:lvl9pPr lvl="8" marR="0" rtl="0" algn="l">
              <a:lnSpc>
                <a:spcPct val="90000"/>
              </a:lnSpc>
              <a:spcBef>
                <a:spcPts val="5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9pPr>
          </a:lstStyle>
          <a:p/>
        </p:txBody>
      </p:sp>
      <p:sp>
        <p:nvSpPr>
          <p:cNvPr id="5138" name="Google Shape;5138;p59"/>
          <p:cNvSpPr txBox="1"/>
          <p:nvPr>
            <p:ph idx="1" type="body"/>
          </p:nvPr>
        </p:nvSpPr>
        <p:spPr>
          <a:xfrm>
            <a:off x="839788" y="2057400"/>
            <a:ext cx="3932100" cy="3811500"/>
          </a:xfrm>
          <a:prstGeom prst="rect">
            <a:avLst/>
          </a:prstGeom>
          <a:noFill/>
          <a:ln>
            <a:noFill/>
          </a:ln>
        </p:spPr>
        <p:txBody>
          <a:bodyPr anchorCtr="0" anchor="t" bIns="45700" lIns="91425" spcFirstLastPara="1" rIns="91425" wrap="square" tIns="45700">
            <a:noAutofit/>
          </a:bodyPr>
          <a:lstStyle>
            <a:lvl1pPr indent="-228600" lvl="0" marL="457200" algn="l">
              <a:lnSpc>
                <a:spcPct val="90000"/>
              </a:lnSpc>
              <a:spcBef>
                <a:spcPts val="1000"/>
              </a:spcBef>
              <a:spcAft>
                <a:spcPts val="0"/>
              </a:spcAft>
              <a:buClr>
                <a:schemeClr val="dk1"/>
              </a:buClr>
              <a:buSzPts val="1600"/>
              <a:buNone/>
              <a:defRPr sz="1600"/>
            </a:lvl1pPr>
            <a:lvl2pPr indent="-228600" lvl="1" marL="914400" algn="l">
              <a:lnSpc>
                <a:spcPct val="90000"/>
              </a:lnSpc>
              <a:spcBef>
                <a:spcPts val="500"/>
              </a:spcBef>
              <a:spcAft>
                <a:spcPts val="0"/>
              </a:spcAft>
              <a:buClr>
                <a:schemeClr val="dk1"/>
              </a:buClr>
              <a:buSzPts val="1400"/>
              <a:buNone/>
              <a:defRPr sz="1400"/>
            </a:lvl2pPr>
            <a:lvl3pPr indent="-228600" lvl="2" marL="1371600" algn="l">
              <a:lnSpc>
                <a:spcPct val="90000"/>
              </a:lnSpc>
              <a:spcBef>
                <a:spcPts val="500"/>
              </a:spcBef>
              <a:spcAft>
                <a:spcPts val="0"/>
              </a:spcAft>
              <a:buClr>
                <a:schemeClr val="dk1"/>
              </a:buClr>
              <a:buSzPts val="1200"/>
              <a:buNone/>
              <a:defRPr sz="1200"/>
            </a:lvl3pPr>
            <a:lvl4pPr indent="-228600" lvl="3" marL="1828800" algn="l">
              <a:lnSpc>
                <a:spcPct val="90000"/>
              </a:lnSpc>
              <a:spcBef>
                <a:spcPts val="500"/>
              </a:spcBef>
              <a:spcAft>
                <a:spcPts val="0"/>
              </a:spcAft>
              <a:buClr>
                <a:schemeClr val="dk1"/>
              </a:buClr>
              <a:buSzPts val="1000"/>
              <a:buNone/>
              <a:defRPr sz="1000"/>
            </a:lvl4pPr>
            <a:lvl5pPr indent="-228600" lvl="4" marL="2286000" algn="l">
              <a:lnSpc>
                <a:spcPct val="90000"/>
              </a:lnSpc>
              <a:spcBef>
                <a:spcPts val="500"/>
              </a:spcBef>
              <a:spcAft>
                <a:spcPts val="0"/>
              </a:spcAft>
              <a:buClr>
                <a:schemeClr val="dk1"/>
              </a:buClr>
              <a:buSzPts val="1000"/>
              <a:buNone/>
              <a:defRPr sz="1000"/>
            </a:lvl5pPr>
            <a:lvl6pPr indent="-228600" lvl="5" marL="2743200" algn="l">
              <a:lnSpc>
                <a:spcPct val="90000"/>
              </a:lnSpc>
              <a:spcBef>
                <a:spcPts val="500"/>
              </a:spcBef>
              <a:spcAft>
                <a:spcPts val="0"/>
              </a:spcAft>
              <a:buClr>
                <a:schemeClr val="dk1"/>
              </a:buClr>
              <a:buSzPts val="1000"/>
              <a:buNone/>
              <a:defRPr sz="1000"/>
            </a:lvl6pPr>
            <a:lvl7pPr indent="-228600" lvl="6" marL="3200400" algn="l">
              <a:lnSpc>
                <a:spcPct val="90000"/>
              </a:lnSpc>
              <a:spcBef>
                <a:spcPts val="500"/>
              </a:spcBef>
              <a:spcAft>
                <a:spcPts val="0"/>
              </a:spcAft>
              <a:buClr>
                <a:schemeClr val="dk1"/>
              </a:buClr>
              <a:buSzPts val="1000"/>
              <a:buNone/>
              <a:defRPr sz="1000"/>
            </a:lvl7pPr>
            <a:lvl8pPr indent="-228600" lvl="7" marL="3657600" algn="l">
              <a:lnSpc>
                <a:spcPct val="90000"/>
              </a:lnSpc>
              <a:spcBef>
                <a:spcPts val="500"/>
              </a:spcBef>
              <a:spcAft>
                <a:spcPts val="0"/>
              </a:spcAft>
              <a:buClr>
                <a:schemeClr val="dk1"/>
              </a:buClr>
              <a:buSzPts val="1000"/>
              <a:buNone/>
              <a:defRPr sz="1000"/>
            </a:lvl8pPr>
            <a:lvl9pPr indent="-228600" lvl="8" marL="4114800" algn="l">
              <a:lnSpc>
                <a:spcPct val="90000"/>
              </a:lnSpc>
              <a:spcBef>
                <a:spcPts val="500"/>
              </a:spcBef>
              <a:spcAft>
                <a:spcPts val="0"/>
              </a:spcAft>
              <a:buClr>
                <a:schemeClr val="dk1"/>
              </a:buClr>
              <a:buSzPts val="1000"/>
              <a:buNone/>
              <a:defRPr sz="1000"/>
            </a:lvl9pPr>
          </a:lstStyle>
          <a:p/>
        </p:txBody>
      </p:sp>
      <p:sp>
        <p:nvSpPr>
          <p:cNvPr id="5139" name="Google Shape;5139;p59"/>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40" name="Google Shape;5140;p59"/>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41" name="Google Shape;5141;p5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Vertical Text" type="vertTx">
  <p:cSld name="VERTICAL_TEXT">
    <p:spTree>
      <p:nvGrpSpPr>
        <p:cNvPr id="5142" name="Shape 5142"/>
        <p:cNvGrpSpPr/>
        <p:nvPr/>
      </p:nvGrpSpPr>
      <p:grpSpPr>
        <a:xfrm>
          <a:off x="0" y="0"/>
          <a:ext cx="0" cy="0"/>
          <a:chOff x="0" y="0"/>
          <a:chExt cx="0" cy="0"/>
        </a:xfrm>
      </p:grpSpPr>
      <p:sp>
        <p:nvSpPr>
          <p:cNvPr id="5143" name="Google Shape;5143;p60"/>
          <p:cNvSpPr txBox="1"/>
          <p:nvPr>
            <p:ph type="title"/>
          </p:nvPr>
        </p:nvSpPr>
        <p:spPr>
          <a:xfrm>
            <a:off x="838200" y="365125"/>
            <a:ext cx="10515600" cy="13257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44" name="Google Shape;5144;p60"/>
          <p:cNvSpPr txBox="1"/>
          <p:nvPr>
            <p:ph idx="1" type="body"/>
          </p:nvPr>
        </p:nvSpPr>
        <p:spPr>
          <a:xfrm rot="5400000">
            <a:off x="3920400" y="-1256575"/>
            <a:ext cx="4351200" cy="105156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45" name="Google Shape;5145;p60"/>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46" name="Google Shape;5146;p60"/>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47" name="Google Shape;5147;p60"/>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Vertical Title and Text" type="vertTitleAndTx">
  <p:cSld name="VERTICAL_TITLE_AND_VERTICAL_TEXT">
    <p:spTree>
      <p:nvGrpSpPr>
        <p:cNvPr id="5148" name="Shape 5148"/>
        <p:cNvGrpSpPr/>
        <p:nvPr/>
      </p:nvGrpSpPr>
      <p:grpSpPr>
        <a:xfrm>
          <a:off x="0" y="0"/>
          <a:ext cx="0" cy="0"/>
          <a:chOff x="0" y="0"/>
          <a:chExt cx="0" cy="0"/>
        </a:xfrm>
      </p:grpSpPr>
      <p:sp>
        <p:nvSpPr>
          <p:cNvPr id="5149" name="Google Shape;5149;p61"/>
          <p:cNvSpPr txBox="1"/>
          <p:nvPr>
            <p:ph type="title"/>
          </p:nvPr>
        </p:nvSpPr>
        <p:spPr>
          <a:xfrm rot="5400000">
            <a:off x="7133400" y="1956625"/>
            <a:ext cx="5811900" cy="2628900"/>
          </a:xfrm>
          <a:prstGeom prst="rect">
            <a:avLst/>
          </a:prstGeom>
          <a:noFill/>
          <a:ln>
            <a:noFill/>
          </a:ln>
        </p:spPr>
        <p:txBody>
          <a:bodyPr anchorCtr="0" anchor="ctr" bIns="45700" lIns="91425" spcFirstLastPara="1" rIns="91425" wrap="square" tIns="45700">
            <a:no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50" name="Google Shape;5150;p61"/>
          <p:cNvSpPr txBox="1"/>
          <p:nvPr>
            <p:ph idx="1" type="body"/>
          </p:nvPr>
        </p:nvSpPr>
        <p:spPr>
          <a:xfrm rot="5400000">
            <a:off x="1799400" y="-596075"/>
            <a:ext cx="5811900" cy="7734300"/>
          </a:xfrm>
          <a:prstGeom prst="rect">
            <a:avLst/>
          </a:prstGeom>
          <a:noFill/>
          <a:ln>
            <a:noFill/>
          </a:ln>
        </p:spPr>
        <p:txBody>
          <a:bodyPr anchorCtr="0" anchor="t" bIns="45700" lIns="91425" spcFirstLastPara="1" rIns="91425" wrap="square" tIns="45700">
            <a:no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151" name="Google Shape;5151;p61"/>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52" name="Google Shape;5152;p61"/>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153" name="Google Shape;5153;p61"/>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White">
  <p:cSld name="Front cover: White">
    <p:bg>
      <p:bgPr>
        <a:solidFill>
          <a:schemeClr val="lt1"/>
        </a:solidFill>
      </p:bgPr>
    </p:bg>
    <p:spTree>
      <p:nvGrpSpPr>
        <p:cNvPr id="5160" name="Shape 5160"/>
        <p:cNvGrpSpPr/>
        <p:nvPr/>
      </p:nvGrpSpPr>
      <p:grpSpPr>
        <a:xfrm>
          <a:off x="0" y="0"/>
          <a:ext cx="0" cy="0"/>
          <a:chOff x="0" y="0"/>
          <a:chExt cx="0" cy="0"/>
        </a:xfrm>
      </p:grpSpPr>
      <p:sp>
        <p:nvSpPr>
          <p:cNvPr id="5161" name="Google Shape;5161;p63"/>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162" name="Google Shape;5162;p6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163" name="Google Shape;5163;p63"/>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4000"/>
              <a:buFont typeface="Arial"/>
              <a:buNone/>
              <a:defRPr sz="4000">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164" name="Google Shape;5164;p63"/>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sz="2000">
                <a:solidFill>
                  <a:schemeClr val="dk2"/>
                </a:solidFill>
              </a:defRPr>
            </a:lvl1pPr>
            <a:lvl2pPr indent="-228600" lvl="1" marL="914400" rtl="0" algn="l">
              <a:lnSpc>
                <a:spcPct val="90000"/>
              </a:lnSpc>
              <a:spcBef>
                <a:spcPts val="400"/>
              </a:spcBef>
              <a:spcAft>
                <a:spcPts val="0"/>
              </a:spcAft>
              <a:buClr>
                <a:schemeClr val="dk2"/>
              </a:buClr>
              <a:buSzPts val="1800"/>
              <a:buNone/>
              <a:defRPr sz="1800">
                <a:solidFill>
                  <a:schemeClr val="dk2"/>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165" name="Google Shape;5165;p63"/>
          <p:cNvGrpSpPr/>
          <p:nvPr/>
        </p:nvGrpSpPr>
        <p:grpSpPr>
          <a:xfrm>
            <a:off x="6961787" y="1092957"/>
            <a:ext cx="2482571" cy="996783"/>
            <a:chOff x="1899" y="899"/>
            <a:chExt cx="4163" cy="1671"/>
          </a:xfrm>
        </p:grpSpPr>
        <p:sp>
          <p:nvSpPr>
            <p:cNvPr id="5166" name="Google Shape;5166;p6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7" name="Google Shape;5167;p6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8" name="Google Shape;5168;p6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69" name="Google Shape;5169;p6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0" name="Google Shape;5170;p6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1" name="Google Shape;5171;p6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2" name="Google Shape;5172;p6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3" name="Google Shape;5173;p6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4" name="Google Shape;5174;p6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5" name="Google Shape;5175;p6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6" name="Google Shape;5176;p6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7" name="Google Shape;5177;p63"/>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8" name="Google Shape;5178;p6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79" name="Google Shape;5179;p6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0" name="Google Shape;5180;p6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1" name="Google Shape;5181;p6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2" name="Google Shape;5182;p63"/>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3" name="Google Shape;5183;p6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4" name="Google Shape;5184;p6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5" name="Google Shape;5185;p6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6" name="Google Shape;5186;p6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7" name="Google Shape;5187;p6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8" name="Google Shape;5188;p6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89" name="Google Shape;5189;p6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0" name="Google Shape;5190;p6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1" name="Google Shape;5191;p6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2" name="Google Shape;5192;p6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3" name="Google Shape;5193;p6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4" name="Google Shape;5194;p6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5" name="Google Shape;5195;p6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6" name="Google Shape;5196;p6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7" name="Google Shape;5197;p6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8" name="Google Shape;5198;p6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199" name="Google Shape;5199;p6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0" name="Google Shape;5200;p6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1" name="Google Shape;5201;p6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2" name="Google Shape;5202;p6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3" name="Google Shape;5203;p6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4" name="Google Shape;5204;p6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5" name="Google Shape;5205;p6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6" name="Google Shape;5206;p6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7" name="Google Shape;5207;p6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8" name="Google Shape;5208;p6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09" name="Google Shape;5209;p6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0" name="Google Shape;5210;p6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1" name="Google Shape;5211;p6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2" name="Google Shape;5212;p6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3" name="Google Shape;5213;p6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4" name="Google Shape;5214;p6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5" name="Google Shape;5215;p6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6" name="Google Shape;5216;p6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7" name="Google Shape;5217;p6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8" name="Google Shape;5218;p6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19" name="Google Shape;5219;p6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0" name="Google Shape;5220;p6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1" name="Google Shape;5221;p6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2" name="Google Shape;5222;p6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3" name="Google Shape;5223;p6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4" name="Google Shape;5224;p6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5" name="Google Shape;5225;p6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6" name="Google Shape;5226;p6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7" name="Google Shape;5227;p6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8" name="Google Shape;5228;p6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29" name="Google Shape;5229;p6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0" name="Google Shape;5230;p6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1" name="Google Shape;5231;p6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2" name="Google Shape;5232;p6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3" name="Google Shape;5233;p6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4" name="Google Shape;5234;p6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5" name="Google Shape;5235;p6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6" name="Google Shape;5236;p6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7" name="Google Shape;5237;p6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8" name="Google Shape;5238;p6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39" name="Google Shape;5239;p6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0" name="Google Shape;5240;p6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1" name="Google Shape;5241;p6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2" name="Google Shape;5242;p6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3" name="Google Shape;5243;p6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4" name="Google Shape;5244;p6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5" name="Google Shape;5245;p63"/>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6" name="Google Shape;5246;p6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7" name="Google Shape;5247;p6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8" name="Google Shape;5248;p6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49" name="Google Shape;5249;p6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0" name="Google Shape;5250;p6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1" name="Google Shape;5251;p6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2" name="Google Shape;5252;p6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3" name="Google Shape;5253;p6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4" name="Google Shape;5254;p6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5" name="Google Shape;5255;p6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6" name="Google Shape;5256;p6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7" name="Google Shape;5257;p6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58" name="Google Shape;5258;p6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259" name="Google Shape;5259;p63"/>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grpSp>
        <p:nvGrpSpPr>
          <p:cNvPr id="5260" name="Google Shape;5260;p63"/>
          <p:cNvGrpSpPr/>
          <p:nvPr/>
        </p:nvGrpSpPr>
        <p:grpSpPr>
          <a:xfrm>
            <a:off x="-2330787" y="180519"/>
            <a:ext cx="8882381" cy="6220794"/>
            <a:chOff x="8589113" y="1245357"/>
            <a:chExt cx="1009132" cy="706748"/>
          </a:xfrm>
        </p:grpSpPr>
        <p:sp>
          <p:nvSpPr>
            <p:cNvPr id="5261" name="Google Shape;5261;p63"/>
            <p:cNvSpPr/>
            <p:nvPr/>
          </p:nvSpPr>
          <p:spPr>
            <a:xfrm>
              <a:off x="8589113" y="1491079"/>
              <a:ext cx="1009132" cy="425839"/>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2" name="Google Shape;5262;p63"/>
            <p:cNvSpPr/>
            <p:nvPr/>
          </p:nvSpPr>
          <p:spPr>
            <a:xfrm>
              <a:off x="9243973" y="1245357"/>
              <a:ext cx="218287" cy="287470"/>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63" name="Google Shape;5263;p63"/>
            <p:cNvSpPr/>
            <p:nvPr/>
          </p:nvSpPr>
          <p:spPr>
            <a:xfrm>
              <a:off x="8881355" y="1764831"/>
              <a:ext cx="688855" cy="18727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pic>
        <p:nvPicPr>
          <p:cNvPr id="5264" name="Google Shape;5264;p63"/>
          <p:cNvPicPr preferRelativeResize="0"/>
          <p:nvPr/>
        </p:nvPicPr>
        <p:blipFill rotWithShape="1">
          <a:blip r:embed="rId2">
            <a:alphaModFix/>
          </a:blip>
          <a:srcRect b="0" l="0" r="0" t="0"/>
          <a:stretch/>
        </p:blipFill>
        <p:spPr>
          <a:xfrm>
            <a:off x="10099972" y="1092949"/>
            <a:ext cx="1352921" cy="1097650"/>
          </a:xfrm>
          <a:prstGeom prst="rect">
            <a:avLst/>
          </a:prstGeom>
          <a:noFill/>
          <a:ln>
            <a:noFill/>
          </a:ln>
        </p:spPr>
      </p:pic>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5260"/>
                                        </p:tgtEl>
                                        <p:attrNameLst>
                                          <p:attrName>style.visibility</p:attrName>
                                        </p:attrNameLst>
                                      </p:cBhvr>
                                      <p:to>
                                        <p:strVal val="visible"/>
                                      </p:to>
                                    </p:set>
                                    <p:animEffect filter="fade" transition="in">
                                      <p:cBhvr>
                                        <p:cTn dur="500"/>
                                        <p:tgtEl>
                                          <p:spTgt spid="5260"/>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5165"/>
                                        </p:tgtEl>
                                        <p:attrNameLst>
                                          <p:attrName>style.visibility</p:attrName>
                                        </p:attrNameLst>
                                      </p:cBhvr>
                                      <p:to>
                                        <p:strVal val="visible"/>
                                      </p:to>
                                    </p:set>
                                    <p:animEffect filter="fade" transition="in">
                                      <p:cBhvr>
                                        <p:cTn dur="500"/>
                                        <p:tgtEl>
                                          <p:spTgt spid="5165"/>
                                        </p:tgtEl>
                                      </p:cBhvr>
                                    </p:animEffect>
                                  </p:childTnLst>
                                </p:cTn>
                              </p:par>
                              <p:par>
                                <p:cTn fill="hold" nodeType="withEffect" presetClass="entr" presetID="10" presetSubtype="0">
                                  <p:stCondLst>
                                    <p:cond delay="0"/>
                                  </p:stCondLst>
                                  <p:childTnLst>
                                    <p:set>
                                      <p:cBhvr>
                                        <p:cTn dur="1" fill="hold">
                                          <p:stCondLst>
                                            <p:cond delay="0"/>
                                          </p:stCondLst>
                                        </p:cTn>
                                        <p:tgtEl>
                                          <p:spTgt spid="5163"/>
                                        </p:tgtEl>
                                        <p:attrNameLst>
                                          <p:attrName>style.visibility</p:attrName>
                                        </p:attrNameLst>
                                      </p:cBhvr>
                                      <p:to>
                                        <p:strVal val="visible"/>
                                      </p:to>
                                    </p:set>
                                    <p:animEffect filter="fade" transition="in">
                                      <p:cBhvr>
                                        <p:cTn dur="500"/>
                                        <p:tgtEl>
                                          <p:spTgt spid="5163"/>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0" st="0"/>
                                            </p:txEl>
                                          </p:spTgt>
                                        </p:tgtEl>
                                        <p:attrNameLst>
                                          <p:attrName>style.visibility</p:attrName>
                                        </p:attrNameLst>
                                      </p:cBhvr>
                                      <p:to>
                                        <p:strVal val="visible"/>
                                      </p:to>
                                    </p:set>
                                    <p:animEffect filter="fade" transition="in">
                                      <p:cBhvr>
                                        <p:cTn dur="500"/>
                                        <p:tgtEl>
                                          <p:spTgt spid="5164">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1" st="1"/>
                                            </p:txEl>
                                          </p:spTgt>
                                        </p:tgtEl>
                                        <p:attrNameLst>
                                          <p:attrName>style.visibility</p:attrName>
                                        </p:attrNameLst>
                                      </p:cBhvr>
                                      <p:to>
                                        <p:strVal val="visible"/>
                                      </p:to>
                                    </p:set>
                                    <p:animEffect filter="fade" transition="in">
                                      <p:cBhvr>
                                        <p:cTn dur="500"/>
                                        <p:tgtEl>
                                          <p:spTgt spid="5164">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2" st="2"/>
                                            </p:txEl>
                                          </p:spTgt>
                                        </p:tgtEl>
                                        <p:attrNameLst>
                                          <p:attrName>style.visibility</p:attrName>
                                        </p:attrNameLst>
                                      </p:cBhvr>
                                      <p:to>
                                        <p:strVal val="visible"/>
                                      </p:to>
                                    </p:set>
                                    <p:animEffect filter="fade" transition="in">
                                      <p:cBhvr>
                                        <p:cTn dur="500"/>
                                        <p:tgtEl>
                                          <p:spTgt spid="5164">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3" st="3"/>
                                            </p:txEl>
                                          </p:spTgt>
                                        </p:tgtEl>
                                        <p:attrNameLst>
                                          <p:attrName>style.visibility</p:attrName>
                                        </p:attrNameLst>
                                      </p:cBhvr>
                                      <p:to>
                                        <p:strVal val="visible"/>
                                      </p:to>
                                    </p:set>
                                    <p:animEffect filter="fade" transition="in">
                                      <p:cBhvr>
                                        <p:cTn dur="500"/>
                                        <p:tgtEl>
                                          <p:spTgt spid="5164">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4" st="4"/>
                                            </p:txEl>
                                          </p:spTgt>
                                        </p:tgtEl>
                                        <p:attrNameLst>
                                          <p:attrName>style.visibility</p:attrName>
                                        </p:attrNameLst>
                                      </p:cBhvr>
                                      <p:to>
                                        <p:strVal val="visible"/>
                                      </p:to>
                                    </p:set>
                                    <p:animEffect filter="fade" transition="in">
                                      <p:cBhvr>
                                        <p:cTn dur="500"/>
                                        <p:tgtEl>
                                          <p:spTgt spid="5164">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5" st="5"/>
                                            </p:txEl>
                                          </p:spTgt>
                                        </p:tgtEl>
                                        <p:attrNameLst>
                                          <p:attrName>style.visibility</p:attrName>
                                        </p:attrNameLst>
                                      </p:cBhvr>
                                      <p:to>
                                        <p:strVal val="visible"/>
                                      </p:to>
                                    </p:set>
                                    <p:animEffect filter="fade" transition="in">
                                      <p:cBhvr>
                                        <p:cTn dur="500"/>
                                        <p:tgtEl>
                                          <p:spTgt spid="5164">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6" st="6"/>
                                            </p:txEl>
                                          </p:spTgt>
                                        </p:tgtEl>
                                        <p:attrNameLst>
                                          <p:attrName>style.visibility</p:attrName>
                                        </p:attrNameLst>
                                      </p:cBhvr>
                                      <p:to>
                                        <p:strVal val="visible"/>
                                      </p:to>
                                    </p:set>
                                    <p:animEffect filter="fade" transition="in">
                                      <p:cBhvr>
                                        <p:cTn dur="500"/>
                                        <p:tgtEl>
                                          <p:spTgt spid="5164">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7" st="7"/>
                                            </p:txEl>
                                          </p:spTgt>
                                        </p:tgtEl>
                                        <p:attrNameLst>
                                          <p:attrName>style.visibility</p:attrName>
                                        </p:attrNameLst>
                                      </p:cBhvr>
                                      <p:to>
                                        <p:strVal val="visible"/>
                                      </p:to>
                                    </p:set>
                                    <p:animEffect filter="fade" transition="in">
                                      <p:cBhvr>
                                        <p:cTn dur="500"/>
                                        <p:tgtEl>
                                          <p:spTgt spid="5164">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5164">
                                            <p:txEl>
                                              <p:pRg end="8" st="8"/>
                                            </p:txEl>
                                          </p:spTgt>
                                        </p:tgtEl>
                                        <p:attrNameLst>
                                          <p:attrName>style.visibility</p:attrName>
                                        </p:attrNameLst>
                                      </p:cBhvr>
                                      <p:to>
                                        <p:strVal val="visible"/>
                                      </p:to>
                                    </p:set>
                                    <p:animEffect filter="fade" transition="in">
                                      <p:cBhvr>
                                        <p:cTn dur="500"/>
                                        <p:tgtEl>
                                          <p:spTgt spid="5164">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2 x content">
  <p:cSld name="Title and 2 x content">
    <p:bg>
      <p:bgPr>
        <a:solidFill>
          <a:schemeClr val="lt1"/>
        </a:solidFill>
      </p:bgPr>
    </p:bg>
    <p:spTree>
      <p:nvGrpSpPr>
        <p:cNvPr id="5265" name="Shape 5265"/>
        <p:cNvGrpSpPr/>
        <p:nvPr/>
      </p:nvGrpSpPr>
      <p:grpSpPr>
        <a:xfrm>
          <a:off x="0" y="0"/>
          <a:ext cx="0" cy="0"/>
          <a:chOff x="0" y="0"/>
          <a:chExt cx="0" cy="0"/>
        </a:xfrm>
      </p:grpSpPr>
      <p:sp>
        <p:nvSpPr>
          <p:cNvPr id="5266" name="Google Shape;5266;p64"/>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267" name="Google Shape;5267;p64"/>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268" name="Google Shape;5268;p6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269" name="Google Shape;5269;p6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270" name="Google Shape;5270;p6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271" name="Google Shape;5271;p64"/>
          <p:cNvSpPr txBox="1"/>
          <p:nvPr>
            <p:ph idx="1" type="body"/>
          </p:nvPr>
        </p:nvSpPr>
        <p:spPr>
          <a:xfrm>
            <a:off x="514799" y="2263939"/>
            <a:ext cx="47886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272" name="Google Shape;5272;p64"/>
          <p:cNvGrpSpPr/>
          <p:nvPr/>
        </p:nvGrpSpPr>
        <p:grpSpPr>
          <a:xfrm>
            <a:off x="-2040904" y="3988723"/>
            <a:ext cx="1872300" cy="2902792"/>
            <a:chOff x="6195941" y="562596"/>
            <a:chExt cx="1872300" cy="2902792"/>
          </a:xfrm>
        </p:grpSpPr>
        <p:grpSp>
          <p:nvGrpSpPr>
            <p:cNvPr id="5273" name="Google Shape;5273;p64"/>
            <p:cNvGrpSpPr/>
            <p:nvPr/>
          </p:nvGrpSpPr>
          <p:grpSpPr>
            <a:xfrm>
              <a:off x="6195941" y="832605"/>
              <a:ext cx="1872300" cy="2632784"/>
              <a:chOff x="-1872716" y="660661"/>
              <a:chExt cx="1872300" cy="1974637"/>
            </a:xfrm>
          </p:grpSpPr>
          <p:sp>
            <p:nvSpPr>
              <p:cNvPr id="5274" name="Google Shape;5274;p6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275" name="Google Shape;5275;p6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276" name="Google Shape;5276;p64"/>
            <p:cNvGrpSpPr/>
            <p:nvPr/>
          </p:nvGrpSpPr>
          <p:grpSpPr>
            <a:xfrm>
              <a:off x="6303954" y="562596"/>
              <a:ext cx="540000" cy="540000"/>
              <a:chOff x="6303954" y="562596"/>
              <a:chExt cx="540000" cy="540000"/>
            </a:xfrm>
          </p:grpSpPr>
          <p:sp>
            <p:nvSpPr>
              <p:cNvPr id="5277" name="Google Shape;5277;p6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278" name="Google Shape;5278;p6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279" name="Google Shape;5279;p64"/>
          <p:cNvSpPr/>
          <p:nvPr/>
        </p:nvSpPr>
        <p:spPr>
          <a:xfrm>
            <a:off x="3019072" y="1772952"/>
            <a:ext cx="12448511"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280" name="Google Shape;5280;p64"/>
          <p:cNvGrpSpPr/>
          <p:nvPr/>
        </p:nvGrpSpPr>
        <p:grpSpPr>
          <a:xfrm>
            <a:off x="10555200" y="295200"/>
            <a:ext cx="1191992" cy="478599"/>
            <a:chOff x="1899" y="899"/>
            <a:chExt cx="4163" cy="1671"/>
          </a:xfrm>
        </p:grpSpPr>
        <p:sp>
          <p:nvSpPr>
            <p:cNvPr id="5281" name="Google Shape;5281;p6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2" name="Google Shape;5282;p6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3" name="Google Shape;5283;p6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4" name="Google Shape;5284;p6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5" name="Google Shape;5285;p6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6" name="Google Shape;5286;p6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7" name="Google Shape;5287;p6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8" name="Google Shape;5288;p6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89" name="Google Shape;5289;p6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0" name="Google Shape;5290;p6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1" name="Google Shape;5291;p6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2" name="Google Shape;5292;p64"/>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3" name="Google Shape;5293;p6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4" name="Google Shape;5294;p6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5" name="Google Shape;5295;p6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6" name="Google Shape;5296;p6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7" name="Google Shape;5297;p64"/>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8" name="Google Shape;5298;p6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299" name="Google Shape;5299;p6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0" name="Google Shape;5300;p6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1" name="Google Shape;5301;p6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2" name="Google Shape;5302;p6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3" name="Google Shape;5303;p6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4" name="Google Shape;5304;p6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5" name="Google Shape;5305;p6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6" name="Google Shape;5306;p6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7" name="Google Shape;5307;p6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8" name="Google Shape;5308;p6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09" name="Google Shape;5309;p6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0" name="Google Shape;5310;p6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1" name="Google Shape;5311;p6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2" name="Google Shape;5312;p6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3" name="Google Shape;5313;p6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4" name="Google Shape;5314;p6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5" name="Google Shape;5315;p6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6" name="Google Shape;5316;p6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7" name="Google Shape;5317;p6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8" name="Google Shape;5318;p6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19" name="Google Shape;5319;p6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0" name="Google Shape;5320;p6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1" name="Google Shape;5321;p6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2" name="Google Shape;5322;p6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3" name="Google Shape;5323;p6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4" name="Google Shape;5324;p6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5" name="Google Shape;5325;p6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6" name="Google Shape;5326;p6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7" name="Google Shape;5327;p6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8" name="Google Shape;5328;p6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29" name="Google Shape;5329;p6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0" name="Google Shape;5330;p6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1" name="Google Shape;5331;p6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2" name="Google Shape;5332;p6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3" name="Google Shape;5333;p6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4" name="Google Shape;5334;p6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5" name="Google Shape;5335;p6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6" name="Google Shape;5336;p6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7" name="Google Shape;5337;p6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8" name="Google Shape;5338;p6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39" name="Google Shape;5339;p6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0" name="Google Shape;5340;p6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1" name="Google Shape;5341;p6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2" name="Google Shape;5342;p6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3" name="Google Shape;5343;p6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4" name="Google Shape;5344;p6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5" name="Google Shape;5345;p6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6" name="Google Shape;5346;p6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7" name="Google Shape;5347;p6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8" name="Google Shape;5348;p6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49" name="Google Shape;5349;p6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0" name="Google Shape;5350;p6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1" name="Google Shape;5351;p6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2" name="Google Shape;5352;p6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3" name="Google Shape;5353;p6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4" name="Google Shape;5354;p6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5" name="Google Shape;5355;p6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6" name="Google Shape;5356;p6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7" name="Google Shape;5357;p6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8" name="Google Shape;5358;p6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59" name="Google Shape;5359;p6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0" name="Google Shape;5360;p64"/>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1" name="Google Shape;5361;p6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2" name="Google Shape;5362;p6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3" name="Google Shape;5363;p6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4" name="Google Shape;5364;p6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5" name="Google Shape;5365;p6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6" name="Google Shape;5366;p6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7" name="Google Shape;5367;p6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8" name="Google Shape;5368;p6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69" name="Google Shape;5369;p6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0" name="Google Shape;5370;p6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1" name="Google Shape;5371;p6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2" name="Google Shape;5372;p6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73" name="Google Shape;5373;p6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374" name="Google Shape;5374;p64"/>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5375" name="Google Shape;5375;p64"/>
          <p:cNvSpPr txBox="1"/>
          <p:nvPr>
            <p:ph idx="2" type="body"/>
          </p:nvPr>
        </p:nvSpPr>
        <p:spPr>
          <a:xfrm>
            <a:off x="5720811" y="2263939"/>
            <a:ext cx="47886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p:cSld name="Title and Content">
    <p:bg>
      <p:bgPr>
        <a:solidFill>
          <a:schemeClr val="lt1"/>
        </a:solidFill>
      </p:bgPr>
    </p:bg>
    <p:spTree>
      <p:nvGrpSpPr>
        <p:cNvPr id="5376" name="Shape 5376"/>
        <p:cNvGrpSpPr/>
        <p:nvPr/>
      </p:nvGrpSpPr>
      <p:grpSpPr>
        <a:xfrm>
          <a:off x="0" y="0"/>
          <a:ext cx="0" cy="0"/>
          <a:chOff x="0" y="0"/>
          <a:chExt cx="0" cy="0"/>
        </a:xfrm>
      </p:grpSpPr>
      <p:sp>
        <p:nvSpPr>
          <p:cNvPr id="5377" name="Google Shape;5377;p65"/>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378" name="Google Shape;5378;p65"/>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379" name="Google Shape;5379;p6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380" name="Google Shape;5380;p6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381" name="Google Shape;5381;p6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382" name="Google Shape;5382;p65"/>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383" name="Google Shape;5383;p65"/>
          <p:cNvGrpSpPr/>
          <p:nvPr/>
        </p:nvGrpSpPr>
        <p:grpSpPr>
          <a:xfrm>
            <a:off x="-2040904" y="3988723"/>
            <a:ext cx="1872300" cy="2902792"/>
            <a:chOff x="6195941" y="562596"/>
            <a:chExt cx="1872300" cy="2902792"/>
          </a:xfrm>
        </p:grpSpPr>
        <p:grpSp>
          <p:nvGrpSpPr>
            <p:cNvPr id="5384" name="Google Shape;5384;p65"/>
            <p:cNvGrpSpPr/>
            <p:nvPr/>
          </p:nvGrpSpPr>
          <p:grpSpPr>
            <a:xfrm>
              <a:off x="6195941" y="832605"/>
              <a:ext cx="1872300" cy="2632784"/>
              <a:chOff x="-1872716" y="660661"/>
              <a:chExt cx="1872300" cy="1974637"/>
            </a:xfrm>
          </p:grpSpPr>
          <p:sp>
            <p:nvSpPr>
              <p:cNvPr id="5385" name="Google Shape;5385;p6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386" name="Google Shape;5386;p6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387" name="Google Shape;5387;p65"/>
            <p:cNvGrpSpPr/>
            <p:nvPr/>
          </p:nvGrpSpPr>
          <p:grpSpPr>
            <a:xfrm>
              <a:off x="6303954" y="562596"/>
              <a:ext cx="540000" cy="540000"/>
              <a:chOff x="6303954" y="562596"/>
              <a:chExt cx="540000" cy="540000"/>
            </a:xfrm>
          </p:grpSpPr>
          <p:sp>
            <p:nvSpPr>
              <p:cNvPr id="5388" name="Google Shape;5388;p6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389" name="Google Shape;5389;p6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390" name="Google Shape;5390;p65"/>
          <p:cNvSpPr/>
          <p:nvPr/>
        </p:nvSpPr>
        <p:spPr>
          <a:xfrm>
            <a:off x="3019072" y="1772952"/>
            <a:ext cx="12448511" cy="871758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391" name="Google Shape;5391;p65"/>
          <p:cNvGrpSpPr/>
          <p:nvPr/>
        </p:nvGrpSpPr>
        <p:grpSpPr>
          <a:xfrm>
            <a:off x="10555200" y="295200"/>
            <a:ext cx="1191992" cy="478599"/>
            <a:chOff x="1899" y="899"/>
            <a:chExt cx="4163" cy="1671"/>
          </a:xfrm>
        </p:grpSpPr>
        <p:sp>
          <p:nvSpPr>
            <p:cNvPr id="5392" name="Google Shape;5392;p6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3" name="Google Shape;5393;p6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4" name="Google Shape;5394;p6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5" name="Google Shape;5395;p6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6" name="Google Shape;5396;p6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7" name="Google Shape;5397;p6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8" name="Google Shape;5398;p6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399" name="Google Shape;5399;p6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0" name="Google Shape;5400;p6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1" name="Google Shape;5401;p6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2" name="Google Shape;5402;p6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3" name="Google Shape;5403;p65"/>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4" name="Google Shape;5404;p6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5" name="Google Shape;5405;p6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6" name="Google Shape;5406;p6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7" name="Google Shape;5407;p6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8" name="Google Shape;5408;p65"/>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09" name="Google Shape;5409;p6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0" name="Google Shape;5410;p6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1" name="Google Shape;5411;p6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2" name="Google Shape;5412;p6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3" name="Google Shape;5413;p6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4" name="Google Shape;5414;p6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5" name="Google Shape;5415;p6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6" name="Google Shape;5416;p6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7" name="Google Shape;5417;p6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8" name="Google Shape;5418;p6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19" name="Google Shape;5419;p6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0" name="Google Shape;5420;p6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1" name="Google Shape;5421;p6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2" name="Google Shape;5422;p6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3" name="Google Shape;5423;p6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4" name="Google Shape;5424;p6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5" name="Google Shape;5425;p6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6" name="Google Shape;5426;p6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7" name="Google Shape;5427;p6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8" name="Google Shape;5428;p6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29" name="Google Shape;5429;p6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0" name="Google Shape;5430;p6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1" name="Google Shape;5431;p6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2" name="Google Shape;5432;p6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3" name="Google Shape;5433;p6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4" name="Google Shape;5434;p6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5" name="Google Shape;5435;p6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6" name="Google Shape;5436;p6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7" name="Google Shape;5437;p6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8" name="Google Shape;5438;p6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39" name="Google Shape;5439;p6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0" name="Google Shape;5440;p6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1" name="Google Shape;5441;p6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2" name="Google Shape;5442;p6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3" name="Google Shape;5443;p6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4" name="Google Shape;5444;p6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5" name="Google Shape;5445;p6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6" name="Google Shape;5446;p6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7" name="Google Shape;5447;p6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8" name="Google Shape;5448;p6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49" name="Google Shape;5449;p6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0" name="Google Shape;5450;p6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1" name="Google Shape;5451;p6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2" name="Google Shape;5452;p6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3" name="Google Shape;5453;p6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4" name="Google Shape;5454;p6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5" name="Google Shape;5455;p6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6" name="Google Shape;5456;p6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7" name="Google Shape;5457;p6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8" name="Google Shape;5458;p6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59" name="Google Shape;5459;p6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0" name="Google Shape;5460;p6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1" name="Google Shape;5461;p6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2" name="Google Shape;5462;p6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3" name="Google Shape;5463;p6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4" name="Google Shape;5464;p6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5" name="Google Shape;5465;p6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6" name="Google Shape;5466;p6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7" name="Google Shape;5467;p6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8" name="Google Shape;5468;p6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69" name="Google Shape;5469;p6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0" name="Google Shape;5470;p6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1" name="Google Shape;5471;p65"/>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2" name="Google Shape;5472;p6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3" name="Google Shape;5473;p6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4" name="Google Shape;5474;p6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5" name="Google Shape;5475;p6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6" name="Google Shape;5476;p6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7" name="Google Shape;5477;p6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8" name="Google Shape;5478;p6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79" name="Google Shape;5479;p6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0" name="Google Shape;5480;p6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1" name="Google Shape;5481;p6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2" name="Google Shape;5482;p6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3" name="Google Shape;5483;p6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84" name="Google Shape;5484;p6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485" name="Google Shape;5485;p65"/>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White">
  <p:cSld name="Key messages: White">
    <p:bg>
      <p:bgPr>
        <a:solidFill>
          <a:schemeClr val="dk2"/>
        </a:solidFill>
      </p:bgPr>
    </p:bg>
    <p:spTree>
      <p:nvGrpSpPr>
        <p:cNvPr id="5486" name="Shape 5486"/>
        <p:cNvGrpSpPr/>
        <p:nvPr/>
      </p:nvGrpSpPr>
      <p:grpSpPr>
        <a:xfrm>
          <a:off x="0" y="0"/>
          <a:ext cx="0" cy="0"/>
          <a:chOff x="0" y="0"/>
          <a:chExt cx="0" cy="0"/>
        </a:xfrm>
      </p:grpSpPr>
      <p:sp>
        <p:nvSpPr>
          <p:cNvPr id="5487" name="Google Shape;5487;p66"/>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grpSp>
        <p:nvGrpSpPr>
          <p:cNvPr id="5488" name="Google Shape;5488;p66"/>
          <p:cNvGrpSpPr/>
          <p:nvPr/>
        </p:nvGrpSpPr>
        <p:grpSpPr>
          <a:xfrm>
            <a:off x="10555200" y="295200"/>
            <a:ext cx="1191992" cy="478599"/>
            <a:chOff x="1899" y="899"/>
            <a:chExt cx="4163" cy="1671"/>
          </a:xfrm>
        </p:grpSpPr>
        <p:sp>
          <p:nvSpPr>
            <p:cNvPr id="5489" name="Google Shape;5489;p6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0" name="Google Shape;5490;p6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1" name="Google Shape;5491;p6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2" name="Google Shape;5492;p6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3" name="Google Shape;5493;p6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4" name="Google Shape;5494;p6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5" name="Google Shape;5495;p6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6" name="Google Shape;5496;p6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7" name="Google Shape;5497;p6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8" name="Google Shape;5498;p6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499" name="Google Shape;5499;p6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0" name="Google Shape;5500;p66"/>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1" name="Google Shape;5501;p6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2" name="Google Shape;5502;p6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3" name="Google Shape;5503;p6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4" name="Google Shape;5504;p6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5" name="Google Shape;5505;p66"/>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6" name="Google Shape;5506;p6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7" name="Google Shape;5507;p6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8" name="Google Shape;5508;p6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09" name="Google Shape;5509;p6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0" name="Google Shape;5510;p6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1" name="Google Shape;5511;p6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2" name="Google Shape;5512;p6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3" name="Google Shape;5513;p6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4" name="Google Shape;5514;p6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5" name="Google Shape;5515;p6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6" name="Google Shape;5516;p6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7" name="Google Shape;5517;p6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8" name="Google Shape;5518;p6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19" name="Google Shape;5519;p6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0" name="Google Shape;5520;p6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1" name="Google Shape;5521;p6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2" name="Google Shape;5522;p6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3" name="Google Shape;5523;p6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4" name="Google Shape;5524;p6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5" name="Google Shape;5525;p6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6" name="Google Shape;5526;p6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7" name="Google Shape;5527;p6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8" name="Google Shape;5528;p6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29" name="Google Shape;5529;p6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0" name="Google Shape;5530;p6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1" name="Google Shape;5531;p6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2" name="Google Shape;5532;p6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3" name="Google Shape;5533;p6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4" name="Google Shape;5534;p6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5" name="Google Shape;5535;p6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6" name="Google Shape;5536;p6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7" name="Google Shape;5537;p6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8" name="Google Shape;5538;p6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39" name="Google Shape;5539;p6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0" name="Google Shape;5540;p6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1" name="Google Shape;5541;p6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2" name="Google Shape;5542;p6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3" name="Google Shape;5543;p6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4" name="Google Shape;5544;p6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5" name="Google Shape;5545;p6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6" name="Google Shape;5546;p6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7" name="Google Shape;5547;p6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8" name="Google Shape;5548;p6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49" name="Google Shape;5549;p6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0" name="Google Shape;5550;p6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1" name="Google Shape;5551;p6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2" name="Google Shape;5552;p6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3" name="Google Shape;5553;p6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4" name="Google Shape;5554;p6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5" name="Google Shape;5555;p6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6" name="Google Shape;5556;p6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7" name="Google Shape;5557;p6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8" name="Google Shape;5558;p6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59" name="Google Shape;5559;p6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0" name="Google Shape;5560;p6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1" name="Google Shape;5561;p6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2" name="Google Shape;5562;p6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3" name="Google Shape;5563;p6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4" name="Google Shape;5564;p6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5" name="Google Shape;5565;p6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6" name="Google Shape;5566;p6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7" name="Google Shape;5567;p6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8" name="Google Shape;5568;p66"/>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69" name="Google Shape;5569;p6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0" name="Google Shape;5570;p6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1" name="Google Shape;5571;p6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2" name="Google Shape;5572;p6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3" name="Google Shape;5573;p6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4" name="Google Shape;5574;p6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5" name="Google Shape;5575;p6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6" name="Google Shape;5576;p6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7" name="Google Shape;5577;p6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8" name="Google Shape;5578;p6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79" name="Google Shape;5579;p6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0" name="Google Shape;5580;p6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1" name="Google Shape;5581;p6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582" name="Google Shape;5582;p66"/>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
        <p:nvSpPr>
          <p:cNvPr id="5583" name="Google Shape;5583;p66"/>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584" name="Google Shape;5584;p6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585" name="Google Shape;5585;p6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586" name="Google Shape;5586;p6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587" name="Google Shape;5587;p66"/>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588" name="Google Shape;5588;p66"/>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rtl="0" algn="ctr">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grpSp>
        <p:nvGrpSpPr>
          <p:cNvPr id="5589" name="Google Shape;5589;p66"/>
          <p:cNvGrpSpPr/>
          <p:nvPr/>
        </p:nvGrpSpPr>
        <p:grpSpPr>
          <a:xfrm>
            <a:off x="-2040904" y="3988723"/>
            <a:ext cx="1872300" cy="2902792"/>
            <a:chOff x="6195941" y="562596"/>
            <a:chExt cx="1872300" cy="2902792"/>
          </a:xfrm>
        </p:grpSpPr>
        <p:grpSp>
          <p:nvGrpSpPr>
            <p:cNvPr id="5590" name="Google Shape;5590;p66"/>
            <p:cNvGrpSpPr/>
            <p:nvPr/>
          </p:nvGrpSpPr>
          <p:grpSpPr>
            <a:xfrm>
              <a:off x="6195941" y="832605"/>
              <a:ext cx="1872300" cy="2632784"/>
              <a:chOff x="-1872716" y="660661"/>
              <a:chExt cx="1872300" cy="1974637"/>
            </a:xfrm>
          </p:grpSpPr>
          <p:sp>
            <p:nvSpPr>
              <p:cNvPr id="5591" name="Google Shape;5591;p6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592" name="Google Shape;5592;p6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593" name="Google Shape;5593;p66"/>
            <p:cNvGrpSpPr/>
            <p:nvPr/>
          </p:nvGrpSpPr>
          <p:grpSpPr>
            <a:xfrm>
              <a:off x="6303954" y="562596"/>
              <a:ext cx="540000" cy="540000"/>
              <a:chOff x="6303954" y="562596"/>
              <a:chExt cx="540000" cy="540000"/>
            </a:xfrm>
          </p:grpSpPr>
          <p:sp>
            <p:nvSpPr>
              <p:cNvPr id="5594" name="Google Shape;5594;p6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595" name="Google Shape;5595;p6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5596" name="Google Shape;5596;p66"/>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597" name="Google Shape;5597;p66"/>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5598" name="Google Shape;5598;p66"/>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dk2"/>
              </a:buClr>
              <a:buSzPts val="2000"/>
              <a:buNone/>
              <a:defRPr b="1">
                <a:solidFill>
                  <a:schemeClr val="dk2"/>
                </a:solidFill>
              </a:defRPr>
            </a:lvl1pPr>
            <a:lvl2pPr indent="-228600" lvl="1" marL="914400" rtl="0" algn="ctr">
              <a:lnSpc>
                <a:spcPct val="90000"/>
              </a:lnSpc>
              <a:spcBef>
                <a:spcPts val="400"/>
              </a:spcBef>
              <a:spcAft>
                <a:spcPts val="0"/>
              </a:spcAft>
              <a:buClr>
                <a:schemeClr val="dk2"/>
              </a:buClr>
              <a:buSzPts val="1800"/>
              <a:buNone/>
              <a:defRPr>
                <a:solidFill>
                  <a:schemeClr val="dk2"/>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Tree>
  </p:cSld>
  <p:clrMapOvr>
    <a:masterClrMapping/>
  </p:clrMapOvr>
  <p:transition spd="slow">
    <p:fade thruBlk="1"/>
  </p:transition>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White">
  <p:cSld name="Section break: White">
    <p:bg>
      <p:bgPr>
        <a:solidFill>
          <a:schemeClr val="dk2"/>
        </a:solidFill>
      </p:bgPr>
    </p:bg>
    <p:spTree>
      <p:nvGrpSpPr>
        <p:cNvPr id="5599" name="Shape 5599"/>
        <p:cNvGrpSpPr/>
        <p:nvPr/>
      </p:nvGrpSpPr>
      <p:grpSpPr>
        <a:xfrm>
          <a:off x="0" y="0"/>
          <a:ext cx="0" cy="0"/>
          <a:chOff x="0" y="0"/>
          <a:chExt cx="0" cy="0"/>
        </a:xfrm>
      </p:grpSpPr>
      <p:sp>
        <p:nvSpPr>
          <p:cNvPr id="5600" name="Google Shape;5600;p67"/>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5601" name="Google Shape;5601;p67"/>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2" name="Google Shape;5602;p6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03" name="Google Shape;5603;p6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04" name="Google Shape;5604;p6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605" name="Google Shape;5605;p67"/>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606" name="Google Shape;5606;p67"/>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sz="2000">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607" name="Google Shape;5607;p67"/>
          <p:cNvGrpSpPr/>
          <p:nvPr/>
        </p:nvGrpSpPr>
        <p:grpSpPr>
          <a:xfrm>
            <a:off x="6231333" y="1276557"/>
            <a:ext cx="2025491" cy="813259"/>
            <a:chOff x="1899" y="899"/>
            <a:chExt cx="4163" cy="1671"/>
          </a:xfrm>
        </p:grpSpPr>
        <p:sp>
          <p:nvSpPr>
            <p:cNvPr id="5608" name="Google Shape;5608;p6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09" name="Google Shape;5609;p6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0" name="Google Shape;5610;p6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1" name="Google Shape;5611;p6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2" name="Google Shape;5612;p6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3" name="Google Shape;5613;p6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4" name="Google Shape;5614;p6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5" name="Google Shape;5615;p6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6" name="Google Shape;5616;p6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7" name="Google Shape;5617;p6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8" name="Google Shape;5618;p6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19" name="Google Shape;5619;p67"/>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0" name="Google Shape;5620;p6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1" name="Google Shape;5621;p6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2" name="Google Shape;5622;p6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3" name="Google Shape;5623;p6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4" name="Google Shape;5624;p67"/>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5" name="Google Shape;5625;p6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6" name="Google Shape;5626;p6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7" name="Google Shape;5627;p6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8" name="Google Shape;5628;p6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29" name="Google Shape;5629;p6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0" name="Google Shape;5630;p6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1" name="Google Shape;5631;p6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2" name="Google Shape;5632;p6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3" name="Google Shape;5633;p6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4" name="Google Shape;5634;p6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5" name="Google Shape;5635;p6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6" name="Google Shape;5636;p6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7" name="Google Shape;5637;p6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8" name="Google Shape;5638;p6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39" name="Google Shape;5639;p6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0" name="Google Shape;5640;p6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1" name="Google Shape;5641;p6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2" name="Google Shape;5642;p6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3" name="Google Shape;5643;p6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4" name="Google Shape;5644;p6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5" name="Google Shape;5645;p6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6" name="Google Shape;5646;p6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7" name="Google Shape;5647;p6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8" name="Google Shape;5648;p6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49" name="Google Shape;5649;p6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0" name="Google Shape;5650;p6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1" name="Google Shape;5651;p6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2" name="Google Shape;5652;p6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3" name="Google Shape;5653;p6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4" name="Google Shape;5654;p6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5" name="Google Shape;5655;p6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6" name="Google Shape;5656;p6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7" name="Google Shape;5657;p6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8" name="Google Shape;5658;p6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59" name="Google Shape;5659;p6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0" name="Google Shape;5660;p6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1" name="Google Shape;5661;p6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2" name="Google Shape;5662;p6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3" name="Google Shape;5663;p6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4" name="Google Shape;5664;p6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5" name="Google Shape;5665;p6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6" name="Google Shape;5666;p6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7" name="Google Shape;5667;p6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8" name="Google Shape;5668;p6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69" name="Google Shape;5669;p6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0" name="Google Shape;5670;p6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1" name="Google Shape;5671;p6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2" name="Google Shape;5672;p6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3" name="Google Shape;5673;p6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4" name="Google Shape;5674;p6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5" name="Google Shape;5675;p6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6" name="Google Shape;5676;p6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7" name="Google Shape;5677;p6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8" name="Google Shape;5678;p6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79" name="Google Shape;5679;p6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0" name="Google Shape;5680;p6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1" name="Google Shape;5681;p6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2" name="Google Shape;5682;p6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3" name="Google Shape;5683;p6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4" name="Google Shape;5684;p6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5" name="Google Shape;5685;p6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6" name="Google Shape;5686;p6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7" name="Google Shape;5687;p67"/>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8" name="Google Shape;5688;p6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89" name="Google Shape;5689;p6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0" name="Google Shape;5690;p6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1" name="Google Shape;5691;p6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2" name="Google Shape;5692;p6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3" name="Google Shape;5693;p6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4" name="Google Shape;5694;p6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5" name="Google Shape;5695;p6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6" name="Google Shape;5696;p6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7" name="Google Shape;5697;p6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8" name="Google Shape;5698;p6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699" name="Google Shape;5699;p6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0" name="Google Shape;5700;p6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701" name="Google Shape;5701;p67"/>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break">
  <p:cSld name="Section break">
    <p:bg>
      <p:bgPr>
        <a:solidFill>
          <a:schemeClr val="dk2"/>
        </a:solidFill>
      </p:bgPr>
    </p:bg>
    <p:spTree>
      <p:nvGrpSpPr>
        <p:cNvPr id="5702" name="Shape 5702"/>
        <p:cNvGrpSpPr/>
        <p:nvPr/>
      </p:nvGrpSpPr>
      <p:grpSpPr>
        <a:xfrm>
          <a:off x="0" y="0"/>
          <a:ext cx="0" cy="0"/>
          <a:chOff x="0" y="0"/>
          <a:chExt cx="0" cy="0"/>
        </a:xfrm>
      </p:grpSpPr>
      <p:sp>
        <p:nvSpPr>
          <p:cNvPr id="5703" name="Google Shape;5703;p6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704" name="Google Shape;5704;p6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705" name="Google Shape;5705;p6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5706" name="Google Shape;5706;p68"/>
          <p:cNvGrpSpPr/>
          <p:nvPr/>
        </p:nvGrpSpPr>
        <p:grpSpPr>
          <a:xfrm>
            <a:off x="6231333" y="1276582"/>
            <a:ext cx="2025429" cy="813234"/>
            <a:chOff x="1899" y="899"/>
            <a:chExt cx="4163" cy="1671"/>
          </a:xfrm>
        </p:grpSpPr>
        <p:sp>
          <p:nvSpPr>
            <p:cNvPr id="5707" name="Google Shape;5707;p68"/>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8" name="Google Shape;5708;p68"/>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09" name="Google Shape;5709;p68"/>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0" name="Google Shape;5710;p68"/>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1" name="Google Shape;5711;p68"/>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2" name="Google Shape;5712;p68"/>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3" name="Google Shape;5713;p68"/>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4" name="Google Shape;5714;p68"/>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5" name="Google Shape;5715;p68"/>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6" name="Google Shape;5716;p68"/>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7" name="Google Shape;5717;p68"/>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8" name="Google Shape;5718;p68"/>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19" name="Google Shape;5719;p68"/>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0" name="Google Shape;5720;p68"/>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1" name="Google Shape;5721;p68"/>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2" name="Google Shape;5722;p68"/>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3" name="Google Shape;5723;p68"/>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4" name="Google Shape;5724;p68"/>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5" name="Google Shape;5725;p68"/>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6" name="Google Shape;5726;p68"/>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7" name="Google Shape;5727;p68"/>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8" name="Google Shape;5728;p68"/>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29" name="Google Shape;5729;p68"/>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0" name="Google Shape;5730;p68"/>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1" name="Google Shape;5731;p68"/>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2" name="Google Shape;5732;p68"/>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3" name="Google Shape;5733;p68"/>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4" name="Google Shape;5734;p68"/>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5" name="Google Shape;5735;p68"/>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6" name="Google Shape;5736;p68"/>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7" name="Google Shape;5737;p68"/>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8" name="Google Shape;5738;p68"/>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39" name="Google Shape;5739;p68"/>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0" name="Google Shape;5740;p68"/>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1" name="Google Shape;5741;p68"/>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2" name="Google Shape;5742;p68"/>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3" name="Google Shape;5743;p68"/>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4" name="Google Shape;5744;p68"/>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5" name="Google Shape;5745;p68"/>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6" name="Google Shape;5746;p68"/>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7" name="Google Shape;5747;p68"/>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8" name="Google Shape;5748;p68"/>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49" name="Google Shape;5749;p68"/>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0" name="Google Shape;5750;p68"/>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1" name="Google Shape;5751;p68"/>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2" name="Google Shape;5752;p68"/>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3" name="Google Shape;5753;p68"/>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4" name="Google Shape;5754;p68"/>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5" name="Google Shape;5755;p68"/>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6" name="Google Shape;5756;p68"/>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7" name="Google Shape;5757;p68"/>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8" name="Google Shape;5758;p68"/>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59" name="Google Shape;5759;p68"/>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0" name="Google Shape;5760;p68"/>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1" name="Google Shape;5761;p68"/>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2" name="Google Shape;5762;p68"/>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3" name="Google Shape;5763;p68"/>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4" name="Google Shape;5764;p68"/>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5" name="Google Shape;5765;p68"/>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6" name="Google Shape;5766;p68"/>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7" name="Google Shape;5767;p68"/>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8" name="Google Shape;5768;p68"/>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69" name="Google Shape;5769;p68"/>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0" name="Google Shape;5770;p68"/>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1" name="Google Shape;5771;p68"/>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2" name="Google Shape;5772;p68"/>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3" name="Google Shape;5773;p68"/>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4" name="Google Shape;5774;p68"/>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5" name="Google Shape;5775;p68"/>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6" name="Google Shape;5776;p68"/>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7" name="Google Shape;5777;p68"/>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8" name="Google Shape;5778;p68"/>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79" name="Google Shape;5779;p68"/>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0" name="Google Shape;5780;p68"/>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1" name="Google Shape;5781;p68"/>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2" name="Google Shape;5782;p68"/>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3" name="Google Shape;5783;p68"/>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4" name="Google Shape;5784;p68"/>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5" name="Google Shape;5785;p68"/>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6" name="Google Shape;5786;p68"/>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7" name="Google Shape;5787;p68"/>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8" name="Google Shape;5788;p68"/>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89" name="Google Shape;5789;p68"/>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0" name="Google Shape;5790;p68"/>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1" name="Google Shape;5791;p68"/>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2" name="Google Shape;5792;p68"/>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3" name="Google Shape;5793;p68"/>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4" name="Google Shape;5794;p68"/>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5" name="Google Shape;5795;p68"/>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6" name="Google Shape;5796;p68"/>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7" name="Google Shape;5797;p68"/>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8" name="Google Shape;5798;p68"/>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799" name="Google Shape;5799;p68"/>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800" name="Google Shape;5800;p68"/>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5801" name="Google Shape;5801;p68"/>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02" name="Google Shape;5802;p68"/>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803" name="Google Shape;5803;p68"/>
          <p:cNvGrpSpPr/>
          <p:nvPr/>
        </p:nvGrpSpPr>
        <p:grpSpPr>
          <a:xfrm>
            <a:off x="-1932891" y="195833"/>
            <a:ext cx="1368300" cy="2725739"/>
            <a:chOff x="-1555624" y="1196393"/>
            <a:chExt cx="1368300" cy="2725739"/>
          </a:xfrm>
        </p:grpSpPr>
        <p:grpSp>
          <p:nvGrpSpPr>
            <p:cNvPr id="5804" name="Google Shape;5804;p68"/>
            <p:cNvGrpSpPr/>
            <p:nvPr/>
          </p:nvGrpSpPr>
          <p:grpSpPr>
            <a:xfrm>
              <a:off x="-1555624" y="1488707"/>
              <a:ext cx="1368300" cy="2433425"/>
              <a:chOff x="-1836712" y="3275837"/>
              <a:chExt cx="1368300" cy="2433425"/>
            </a:xfrm>
          </p:grpSpPr>
          <p:sp>
            <p:nvSpPr>
              <p:cNvPr id="5805" name="Google Shape;5805;p68"/>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5806" name="Google Shape;5806;p68"/>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5807" name="Google Shape;5807;p68"/>
            <p:cNvPicPr preferRelativeResize="0"/>
            <p:nvPr/>
          </p:nvPicPr>
          <p:blipFill rotWithShape="1">
            <a:blip r:embed="rId3">
              <a:alphaModFix/>
            </a:blip>
            <a:srcRect b="0" l="0" r="0" t="0"/>
            <a:stretch/>
          </p:blipFill>
          <p:spPr>
            <a:xfrm>
              <a:off x="-1368152" y="1304800"/>
              <a:ext cx="324000" cy="324000"/>
            </a:xfrm>
            <a:prstGeom prst="rect">
              <a:avLst/>
            </a:prstGeom>
            <a:noFill/>
            <a:ln>
              <a:noFill/>
            </a:ln>
          </p:spPr>
        </p:pic>
        <p:sp>
          <p:nvSpPr>
            <p:cNvPr id="5808" name="Google Shape;5808;p68"/>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5809" name="Google Shape;5809;p68"/>
          <p:cNvSpPr/>
          <p:nvPr/>
        </p:nvSpPr>
        <p:spPr>
          <a:xfrm>
            <a:off x="19653" y="1204484"/>
            <a:ext cx="6588735" cy="5653515"/>
          </a:xfrm>
          <a:custGeom>
            <a:rect b="b" l="l" r="r" t="t"/>
            <a:pathLst>
              <a:path extrusionOk="0" h="1406" w="1639">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Tree>
  </p:cSld>
  <p:clrMapOvr>
    <a:masterClrMapping/>
  </p:clrMapOvr>
  <p:transition spd="slow">
    <p:fade thruBlk="1"/>
  </p:transition>
  <p:extLst>
    <p:ext uri="{DCECCB84-F9BA-43D5-87BE-67443E8EF086}">
      <p15:sldGuideLst>
        <p15:guide id="1" orient="horz" pos="2160">
          <p15:clr>
            <a:srgbClr val="FBAE40"/>
          </p15:clr>
        </p15:guide>
        <p15:guide id="2" pos="6834">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p:cSld name="Title, content and image">
    <p:bg>
      <p:bgPr>
        <a:solidFill>
          <a:schemeClr val="dk2"/>
        </a:solidFill>
      </p:bgPr>
    </p:bg>
    <p:spTree>
      <p:nvGrpSpPr>
        <p:cNvPr id="5810" name="Shape 5810"/>
        <p:cNvGrpSpPr/>
        <p:nvPr/>
      </p:nvGrpSpPr>
      <p:grpSpPr>
        <a:xfrm>
          <a:off x="0" y="0"/>
          <a:ext cx="0" cy="0"/>
          <a:chOff x="0" y="0"/>
          <a:chExt cx="0" cy="0"/>
        </a:xfrm>
      </p:grpSpPr>
      <p:sp>
        <p:nvSpPr>
          <p:cNvPr id="5811" name="Google Shape;5811;p69"/>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12" name="Google Shape;5812;p6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13" name="Google Shape;5813;p6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814" name="Google Shape;5814;p6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815" name="Google Shape;5815;p69"/>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lt1"/>
              </a:buClr>
              <a:buSzPts val="1400"/>
              <a:buFont typeface="Arial"/>
              <a:buNone/>
              <a:defRPr b="0" i="0" sz="1400" u="none" cap="none" strike="noStrike">
                <a:solidFill>
                  <a:schemeClr val="lt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5816" name="Google Shape;5816;p69"/>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817" name="Google Shape;5817;p69"/>
          <p:cNvGrpSpPr/>
          <p:nvPr/>
        </p:nvGrpSpPr>
        <p:grpSpPr>
          <a:xfrm>
            <a:off x="-2040904" y="3988723"/>
            <a:ext cx="1872300" cy="2902792"/>
            <a:chOff x="6195941" y="562596"/>
            <a:chExt cx="1872300" cy="2902792"/>
          </a:xfrm>
        </p:grpSpPr>
        <p:grpSp>
          <p:nvGrpSpPr>
            <p:cNvPr id="5818" name="Google Shape;5818;p69"/>
            <p:cNvGrpSpPr/>
            <p:nvPr/>
          </p:nvGrpSpPr>
          <p:grpSpPr>
            <a:xfrm>
              <a:off x="6195941" y="832605"/>
              <a:ext cx="1872300" cy="2632784"/>
              <a:chOff x="-1872716" y="660661"/>
              <a:chExt cx="1872300" cy="1974637"/>
            </a:xfrm>
          </p:grpSpPr>
          <p:sp>
            <p:nvSpPr>
              <p:cNvPr id="5819" name="Google Shape;5819;p69"/>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5820" name="Google Shape;5820;p69"/>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5821" name="Google Shape;5821;p69"/>
            <p:cNvGrpSpPr/>
            <p:nvPr/>
          </p:nvGrpSpPr>
          <p:grpSpPr>
            <a:xfrm>
              <a:off x="6303954" y="562596"/>
              <a:ext cx="540000" cy="540000"/>
              <a:chOff x="6303954" y="562596"/>
              <a:chExt cx="540000" cy="540000"/>
            </a:xfrm>
          </p:grpSpPr>
          <p:sp>
            <p:nvSpPr>
              <p:cNvPr id="5822" name="Google Shape;5822;p69"/>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5823" name="Google Shape;5823;p69"/>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grpSp>
        <p:nvGrpSpPr>
          <p:cNvPr id="5824" name="Google Shape;5824;p69"/>
          <p:cNvGrpSpPr/>
          <p:nvPr/>
        </p:nvGrpSpPr>
        <p:grpSpPr>
          <a:xfrm>
            <a:off x="-1932891" y="195833"/>
            <a:ext cx="1368300" cy="2725739"/>
            <a:chOff x="-1555624" y="1196393"/>
            <a:chExt cx="1368300" cy="2725739"/>
          </a:xfrm>
        </p:grpSpPr>
        <p:grpSp>
          <p:nvGrpSpPr>
            <p:cNvPr id="5825" name="Google Shape;5825;p69"/>
            <p:cNvGrpSpPr/>
            <p:nvPr/>
          </p:nvGrpSpPr>
          <p:grpSpPr>
            <a:xfrm>
              <a:off x="-1555624" y="1488707"/>
              <a:ext cx="1368300" cy="2433425"/>
              <a:chOff x="-1836712" y="3275837"/>
              <a:chExt cx="1368300" cy="2433425"/>
            </a:xfrm>
          </p:grpSpPr>
          <p:sp>
            <p:nvSpPr>
              <p:cNvPr id="5826" name="Google Shape;5826;p69"/>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5827" name="Google Shape;5827;p69"/>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5828" name="Google Shape;5828;p69"/>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5829" name="Google Shape;5829;p69"/>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
        <p:nvSpPr>
          <p:cNvPr id="5830" name="Google Shape;5830;p69"/>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5831" name="Google Shape;5831;p69"/>
          <p:cNvGrpSpPr/>
          <p:nvPr/>
        </p:nvGrpSpPr>
        <p:grpSpPr>
          <a:xfrm>
            <a:off x="10553375" y="296652"/>
            <a:ext cx="1194613" cy="479652"/>
            <a:chOff x="1899" y="899"/>
            <a:chExt cx="4163" cy="1671"/>
          </a:xfrm>
        </p:grpSpPr>
        <p:sp>
          <p:nvSpPr>
            <p:cNvPr id="5832" name="Google Shape;5832;p6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3" name="Google Shape;5833;p6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4" name="Google Shape;5834;p6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5" name="Google Shape;5835;p6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6" name="Google Shape;5836;p6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7" name="Google Shape;5837;p6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8" name="Google Shape;5838;p6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39" name="Google Shape;5839;p6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0" name="Google Shape;5840;p6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1" name="Google Shape;5841;p6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2" name="Google Shape;5842;p6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3" name="Google Shape;5843;p69"/>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4" name="Google Shape;5844;p6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5" name="Google Shape;5845;p6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6" name="Google Shape;5846;p6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7" name="Google Shape;5847;p6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8" name="Google Shape;5848;p69"/>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49" name="Google Shape;5849;p6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0" name="Google Shape;5850;p6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1" name="Google Shape;5851;p6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2" name="Google Shape;5852;p6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3" name="Google Shape;5853;p6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4" name="Google Shape;5854;p6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5" name="Google Shape;5855;p6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6" name="Google Shape;5856;p6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7" name="Google Shape;5857;p6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8" name="Google Shape;5858;p6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59" name="Google Shape;5859;p6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0" name="Google Shape;5860;p6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1" name="Google Shape;5861;p6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2" name="Google Shape;5862;p6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3" name="Google Shape;5863;p6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4" name="Google Shape;5864;p6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5" name="Google Shape;5865;p6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6" name="Google Shape;5866;p6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7" name="Google Shape;5867;p6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8" name="Google Shape;5868;p6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69" name="Google Shape;5869;p6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0" name="Google Shape;5870;p6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1" name="Google Shape;5871;p6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2" name="Google Shape;5872;p6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3" name="Google Shape;5873;p6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4" name="Google Shape;5874;p6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5" name="Google Shape;5875;p6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6" name="Google Shape;5876;p6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7" name="Google Shape;5877;p6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8" name="Google Shape;5878;p6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79" name="Google Shape;5879;p6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0" name="Google Shape;5880;p6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1" name="Google Shape;5881;p6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2" name="Google Shape;5882;p6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3" name="Google Shape;5883;p6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4" name="Google Shape;5884;p6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5" name="Google Shape;5885;p6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6" name="Google Shape;5886;p6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7" name="Google Shape;5887;p6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8" name="Google Shape;5888;p6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89" name="Google Shape;5889;p6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0" name="Google Shape;5890;p6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1" name="Google Shape;5891;p6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2" name="Google Shape;5892;p6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3" name="Google Shape;5893;p6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4" name="Google Shape;5894;p6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5" name="Google Shape;5895;p6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6" name="Google Shape;5896;p6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7" name="Google Shape;5897;p6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8" name="Google Shape;5898;p6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899" name="Google Shape;5899;p6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0" name="Google Shape;5900;p6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1" name="Google Shape;5901;p6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2" name="Google Shape;5902;p6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3" name="Google Shape;5903;p6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4" name="Google Shape;5904;p6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5" name="Google Shape;5905;p6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6" name="Google Shape;5906;p6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7" name="Google Shape;5907;p6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8" name="Google Shape;5908;p6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09" name="Google Shape;5909;p6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0" name="Google Shape;5910;p6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1" name="Google Shape;5911;p69"/>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2" name="Google Shape;5912;p6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3" name="Google Shape;5913;p6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4" name="Google Shape;5914;p6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5" name="Google Shape;5915;p6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6" name="Google Shape;5916;p6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7" name="Google Shape;5917;p6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8" name="Google Shape;5918;p6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19" name="Google Shape;5919;p6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0" name="Google Shape;5920;p6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1" name="Google Shape;5921;p6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2" name="Google Shape;5922;p6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3" name="Google Shape;5923;p6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4" name="Google Shape;5924;p6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5925" name="Google Shape;5925;p69"/>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Key messages">
  <p:cSld name="Key messages">
    <p:bg>
      <p:bgPr>
        <a:solidFill>
          <a:schemeClr val="dk2"/>
        </a:solidFill>
      </p:bgPr>
    </p:bg>
    <p:spTree>
      <p:nvGrpSpPr>
        <p:cNvPr id="5926" name="Shape 5926"/>
        <p:cNvGrpSpPr/>
        <p:nvPr/>
      </p:nvGrpSpPr>
      <p:grpSpPr>
        <a:xfrm>
          <a:off x="0" y="0"/>
          <a:ext cx="0" cy="0"/>
          <a:chOff x="0" y="0"/>
          <a:chExt cx="0" cy="0"/>
        </a:xfrm>
      </p:grpSpPr>
      <p:sp>
        <p:nvSpPr>
          <p:cNvPr id="5927" name="Google Shape;5927;p70"/>
          <p:cNvSpPr/>
          <p:nvPr/>
        </p:nvSpPr>
        <p:spPr>
          <a:xfrm>
            <a:off x="-1484219" y="417687"/>
            <a:ext cx="9820271" cy="6877049"/>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28" name="Google Shape;5928;p7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929" name="Google Shape;5929;p7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5930" name="Google Shape;5930;p7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931" name="Google Shape;5931;p70"/>
          <p:cNvSpPr txBox="1"/>
          <p:nvPr>
            <p:ph idx="1" type="body"/>
          </p:nvPr>
        </p:nvSpPr>
        <p:spPr>
          <a:xfrm>
            <a:off x="895571" y="3988722"/>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5932" name="Google Shape;5932;p70"/>
          <p:cNvGrpSpPr/>
          <p:nvPr/>
        </p:nvGrpSpPr>
        <p:grpSpPr>
          <a:xfrm>
            <a:off x="10553375" y="296652"/>
            <a:ext cx="1194613" cy="479652"/>
            <a:chOff x="1899" y="899"/>
            <a:chExt cx="4163" cy="1671"/>
          </a:xfrm>
        </p:grpSpPr>
        <p:sp>
          <p:nvSpPr>
            <p:cNvPr id="5933" name="Google Shape;5933;p7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4" name="Google Shape;5934;p7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5" name="Google Shape;5935;p7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6" name="Google Shape;5936;p7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7" name="Google Shape;5937;p7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8" name="Google Shape;5938;p7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39" name="Google Shape;5939;p7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0" name="Google Shape;5940;p7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1" name="Google Shape;5941;p7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2" name="Google Shape;5942;p7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3" name="Google Shape;5943;p7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4" name="Google Shape;5944;p7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5" name="Google Shape;5945;p7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6" name="Google Shape;5946;p7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7" name="Google Shape;5947;p7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8" name="Google Shape;5948;p7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49" name="Google Shape;5949;p7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0" name="Google Shape;5950;p7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1" name="Google Shape;5951;p7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2" name="Google Shape;5952;p7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3" name="Google Shape;5953;p7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4" name="Google Shape;5954;p7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5" name="Google Shape;5955;p7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6" name="Google Shape;5956;p7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7" name="Google Shape;5957;p7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8" name="Google Shape;5958;p7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59" name="Google Shape;5959;p7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0" name="Google Shape;5960;p7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1" name="Google Shape;5961;p7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2" name="Google Shape;5962;p7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3" name="Google Shape;5963;p7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4" name="Google Shape;5964;p7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5" name="Google Shape;5965;p7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6" name="Google Shape;5966;p7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7" name="Google Shape;5967;p7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8" name="Google Shape;5968;p7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69" name="Google Shape;5969;p7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0" name="Google Shape;5970;p7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1" name="Google Shape;5971;p7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2" name="Google Shape;5972;p7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3" name="Google Shape;5973;p7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4" name="Google Shape;5974;p7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5" name="Google Shape;5975;p7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6" name="Google Shape;5976;p7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7" name="Google Shape;5977;p7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8" name="Google Shape;5978;p7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79" name="Google Shape;5979;p7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0" name="Google Shape;5980;p7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1" name="Google Shape;5981;p7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2" name="Google Shape;5982;p7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3" name="Google Shape;5983;p7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4" name="Google Shape;5984;p7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5" name="Google Shape;5985;p7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6" name="Google Shape;5986;p7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7" name="Google Shape;5987;p7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8" name="Google Shape;5988;p7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89" name="Google Shape;5989;p7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0" name="Google Shape;5990;p7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1" name="Google Shape;5991;p7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2" name="Google Shape;5992;p7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3" name="Google Shape;5993;p7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4" name="Google Shape;5994;p7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5" name="Google Shape;5995;p7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6" name="Google Shape;5996;p7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7" name="Google Shape;5997;p7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8" name="Google Shape;5998;p7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5999" name="Google Shape;5999;p7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0" name="Google Shape;6000;p7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1" name="Google Shape;6001;p7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2" name="Google Shape;6002;p7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3" name="Google Shape;6003;p7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4" name="Google Shape;6004;p7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5" name="Google Shape;6005;p7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6" name="Google Shape;6006;p7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7" name="Google Shape;6007;p7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8" name="Google Shape;6008;p7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09" name="Google Shape;6009;p7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0" name="Google Shape;6010;p7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1" name="Google Shape;6011;p7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2" name="Google Shape;6012;p7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3" name="Google Shape;6013;p7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4" name="Google Shape;6014;p7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5" name="Google Shape;6015;p7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6" name="Google Shape;6016;p7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7" name="Google Shape;6017;p7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8" name="Google Shape;6018;p7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19" name="Google Shape;6019;p7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0" name="Google Shape;6020;p7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1" name="Google Shape;6021;p7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2" name="Google Shape;6022;p7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3" name="Google Shape;6023;p7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4" name="Google Shape;6024;p7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25" name="Google Shape;6025;p7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026" name="Google Shape;6026;p7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027" name="Google Shape;6027;p70"/>
          <p:cNvSpPr txBox="1"/>
          <p:nvPr>
            <p:ph type="title"/>
          </p:nvPr>
        </p:nvSpPr>
        <p:spPr>
          <a:xfrm>
            <a:off x="895571" y="855051"/>
            <a:ext cx="9658800" cy="1255800"/>
          </a:xfrm>
          <a:prstGeom prst="rect">
            <a:avLst/>
          </a:prstGeom>
          <a:noFill/>
          <a:ln>
            <a:noFill/>
          </a:ln>
        </p:spPr>
        <p:txBody>
          <a:bodyPr anchorCtr="0" anchor="b" bIns="0" lIns="0" spcFirstLastPara="1" rIns="0" wrap="square" tIns="0">
            <a:noAutofit/>
          </a:bodyPr>
          <a:lstStyle>
            <a:lvl1pPr lvl="0" rtl="0" algn="ctr">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grpSp>
        <p:nvGrpSpPr>
          <p:cNvPr id="6028" name="Google Shape;6028;p70"/>
          <p:cNvGrpSpPr/>
          <p:nvPr/>
        </p:nvGrpSpPr>
        <p:grpSpPr>
          <a:xfrm>
            <a:off x="-2040904" y="3988723"/>
            <a:ext cx="1872300" cy="2902792"/>
            <a:chOff x="6195941" y="562596"/>
            <a:chExt cx="1872300" cy="2902792"/>
          </a:xfrm>
        </p:grpSpPr>
        <p:grpSp>
          <p:nvGrpSpPr>
            <p:cNvPr id="6029" name="Google Shape;6029;p70"/>
            <p:cNvGrpSpPr/>
            <p:nvPr/>
          </p:nvGrpSpPr>
          <p:grpSpPr>
            <a:xfrm>
              <a:off x="6195941" y="832605"/>
              <a:ext cx="1872300" cy="2632784"/>
              <a:chOff x="-1872716" y="660661"/>
              <a:chExt cx="1872300" cy="1974637"/>
            </a:xfrm>
          </p:grpSpPr>
          <p:sp>
            <p:nvSpPr>
              <p:cNvPr id="6030" name="Google Shape;6030;p70"/>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031" name="Google Shape;6031;p70"/>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032" name="Google Shape;6032;p70"/>
            <p:cNvGrpSpPr/>
            <p:nvPr/>
          </p:nvGrpSpPr>
          <p:grpSpPr>
            <a:xfrm>
              <a:off x="6303954" y="562596"/>
              <a:ext cx="540000" cy="540000"/>
              <a:chOff x="6303954" y="562596"/>
              <a:chExt cx="540000" cy="540000"/>
            </a:xfrm>
          </p:grpSpPr>
          <p:sp>
            <p:nvSpPr>
              <p:cNvPr id="6033" name="Google Shape;6033;p70"/>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034" name="Google Shape;6034;p70"/>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035" name="Google Shape;6035;p70"/>
          <p:cNvSpPr txBox="1"/>
          <p:nvPr>
            <p:ph idx="2" type="body"/>
          </p:nvPr>
        </p:nvSpPr>
        <p:spPr>
          <a:xfrm>
            <a:off x="3593810" y="3990379"/>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6036" name="Google Shape;6036;p70"/>
          <p:cNvSpPr txBox="1"/>
          <p:nvPr>
            <p:ph idx="3" type="body"/>
          </p:nvPr>
        </p:nvSpPr>
        <p:spPr>
          <a:xfrm>
            <a:off x="6292049" y="3992036"/>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6037" name="Google Shape;6037;p70"/>
          <p:cNvSpPr txBox="1"/>
          <p:nvPr>
            <p:ph idx="4" type="body"/>
          </p:nvPr>
        </p:nvSpPr>
        <p:spPr>
          <a:xfrm>
            <a:off x="8990289" y="3993693"/>
            <a:ext cx="2283600" cy="1594500"/>
          </a:xfrm>
          <a:prstGeom prst="rect">
            <a:avLst/>
          </a:prstGeom>
          <a:noFill/>
          <a:ln>
            <a:noFill/>
          </a:ln>
        </p:spPr>
        <p:txBody>
          <a:bodyPr anchorCtr="0" anchor="t" bIns="0" lIns="0" spcFirstLastPara="1" rIns="0" wrap="square" tIns="0">
            <a:noAutofit/>
          </a:bodyPr>
          <a:lstStyle>
            <a:lvl1pPr indent="-228600" lvl="0" marL="457200" rtl="0" algn="ctr">
              <a:lnSpc>
                <a:spcPct val="90000"/>
              </a:lnSpc>
              <a:spcBef>
                <a:spcPts val="400"/>
              </a:spcBef>
              <a:spcAft>
                <a:spcPts val="0"/>
              </a:spcAft>
              <a:buClr>
                <a:schemeClr val="lt1"/>
              </a:buClr>
              <a:buSzPts val="2000"/>
              <a:buNone/>
              <a:defRPr b="1">
                <a:solidFill>
                  <a:schemeClr val="lt1"/>
                </a:solidFill>
              </a:defRPr>
            </a:lvl1pPr>
            <a:lvl2pPr indent="-228600" lvl="1" marL="914400" rtl="0" algn="ctr">
              <a:lnSpc>
                <a:spcPct val="90000"/>
              </a:lnSpc>
              <a:spcBef>
                <a:spcPts val="400"/>
              </a:spcBef>
              <a:spcAft>
                <a:spcPts val="0"/>
              </a:spcAft>
              <a:buClr>
                <a:schemeClr val="lt1"/>
              </a:buClr>
              <a:buSzPts val="1800"/>
              <a:buNone/>
              <a:defRPr>
                <a:solidFill>
                  <a:schemeClr val="lt1"/>
                </a:solidFill>
              </a:defRPr>
            </a:lvl2pPr>
            <a:lvl3pPr indent="-342900" lvl="2" marL="1371600" rtl="0" algn="ctr">
              <a:lnSpc>
                <a:spcPct val="90000"/>
              </a:lnSpc>
              <a:spcBef>
                <a:spcPts val="400"/>
              </a:spcBef>
              <a:spcAft>
                <a:spcPts val="0"/>
              </a:spcAft>
              <a:buClr>
                <a:schemeClr val="lt1"/>
              </a:buClr>
              <a:buSzPts val="1800"/>
              <a:buChar char="•"/>
              <a:defRPr>
                <a:solidFill>
                  <a:srgbClr val="FF0000"/>
                </a:solidFill>
              </a:defRPr>
            </a:lvl3pPr>
            <a:lvl4pPr indent="-330200" lvl="3" marL="1828800" rtl="0" algn="ctr">
              <a:lnSpc>
                <a:spcPct val="90000"/>
              </a:lnSpc>
              <a:spcBef>
                <a:spcPts val="400"/>
              </a:spcBef>
              <a:spcAft>
                <a:spcPts val="0"/>
              </a:spcAft>
              <a:buClr>
                <a:schemeClr val="lt1"/>
              </a:buClr>
              <a:buSzPts val="1600"/>
              <a:buChar char="•"/>
              <a:defRPr>
                <a:solidFill>
                  <a:srgbClr val="FF0000"/>
                </a:solidFill>
              </a:defRPr>
            </a:lvl4pPr>
            <a:lvl5pPr indent="-228600" lvl="4" marL="2286000" rtl="0" algn="ctr">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038" name="Google Shape;6038;p70"/>
          <p:cNvGrpSpPr/>
          <p:nvPr/>
        </p:nvGrpSpPr>
        <p:grpSpPr>
          <a:xfrm>
            <a:off x="-1932891" y="195833"/>
            <a:ext cx="1368300" cy="2725739"/>
            <a:chOff x="-1555624" y="1196393"/>
            <a:chExt cx="1368300" cy="2725739"/>
          </a:xfrm>
        </p:grpSpPr>
        <p:grpSp>
          <p:nvGrpSpPr>
            <p:cNvPr id="6039" name="Google Shape;6039;p70"/>
            <p:cNvGrpSpPr/>
            <p:nvPr/>
          </p:nvGrpSpPr>
          <p:grpSpPr>
            <a:xfrm>
              <a:off x="-1555624" y="1488707"/>
              <a:ext cx="1368300" cy="2433425"/>
              <a:chOff x="-1836712" y="3275837"/>
              <a:chExt cx="1368300" cy="2433425"/>
            </a:xfrm>
          </p:grpSpPr>
          <p:sp>
            <p:nvSpPr>
              <p:cNvPr id="6040" name="Google Shape;6040;p70"/>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6041" name="Google Shape;6041;p70"/>
              <p:cNvPicPr preferRelativeResize="0"/>
              <p:nvPr/>
            </p:nvPicPr>
            <p:blipFill rotWithShape="1">
              <a:blip r:embed="rId2">
                <a:alphaModFix/>
              </a:blip>
              <a:srcRect b="0" l="0" r="0" t="0"/>
              <a:stretch/>
            </p:blipFill>
            <p:spPr>
              <a:xfrm>
                <a:off x="-1728699" y="3275837"/>
                <a:ext cx="121592" cy="320113"/>
              </a:xfrm>
              <a:prstGeom prst="rect">
                <a:avLst/>
              </a:prstGeom>
              <a:noFill/>
              <a:ln>
                <a:noFill/>
              </a:ln>
            </p:spPr>
          </p:pic>
        </p:grpSp>
        <p:pic>
          <p:nvPicPr>
            <p:cNvPr descr="fill.png" id="6042" name="Google Shape;6042;p70"/>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6043" name="Google Shape;6043;p70"/>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2 x content">
  <p:cSld name="Title, full image and 2 x content">
    <p:bg>
      <p:bgPr>
        <a:blipFill>
          <a:blip r:embed="rId2">
            <a:alphaModFix/>
          </a:blip>
          <a:stretch>
            <a:fillRect/>
          </a:stretch>
        </a:blipFill>
      </p:bgPr>
    </p:bg>
    <p:spTree>
      <p:nvGrpSpPr>
        <p:cNvPr id="6044" name="Shape 6044"/>
        <p:cNvGrpSpPr/>
        <p:nvPr/>
      </p:nvGrpSpPr>
      <p:grpSpPr>
        <a:xfrm>
          <a:off x="0" y="0"/>
          <a:ext cx="0" cy="0"/>
          <a:chOff x="0" y="0"/>
          <a:chExt cx="0" cy="0"/>
        </a:xfrm>
      </p:grpSpPr>
      <p:sp>
        <p:nvSpPr>
          <p:cNvPr id="6045" name="Google Shape;6045;p71"/>
          <p:cNvSpPr/>
          <p:nvPr/>
        </p:nvSpPr>
        <p:spPr>
          <a:xfrm>
            <a:off x="0" y="0"/>
            <a:ext cx="12192000" cy="6858000"/>
          </a:xfrm>
          <a:prstGeom prst="rect">
            <a:avLst/>
          </a:prstGeom>
          <a:solidFill>
            <a:srgbClr val="000000">
              <a:alpha val="68630"/>
            </a:srgbClr>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046" name="Google Shape;6046;p71"/>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047" name="Google Shape;6047;p7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048" name="Google Shape;6048;p7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049" name="Google Shape;6049;p7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050" name="Google Shape;6050;p71"/>
          <p:cNvSpPr txBox="1"/>
          <p:nvPr>
            <p:ph idx="1" type="body"/>
          </p:nvPr>
        </p:nvSpPr>
        <p:spPr>
          <a:xfrm>
            <a:off x="514800" y="2263939"/>
            <a:ext cx="44715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051" name="Google Shape;6051;p71"/>
          <p:cNvGrpSpPr/>
          <p:nvPr/>
        </p:nvGrpSpPr>
        <p:grpSpPr>
          <a:xfrm>
            <a:off x="-2040904" y="3988723"/>
            <a:ext cx="1872300" cy="2902792"/>
            <a:chOff x="6195941" y="562596"/>
            <a:chExt cx="1872300" cy="2902792"/>
          </a:xfrm>
        </p:grpSpPr>
        <p:grpSp>
          <p:nvGrpSpPr>
            <p:cNvPr id="6052" name="Google Shape;6052;p71"/>
            <p:cNvGrpSpPr/>
            <p:nvPr/>
          </p:nvGrpSpPr>
          <p:grpSpPr>
            <a:xfrm>
              <a:off x="6195941" y="832605"/>
              <a:ext cx="1872300" cy="2632784"/>
              <a:chOff x="-1872716" y="660661"/>
              <a:chExt cx="1872300" cy="1974637"/>
            </a:xfrm>
          </p:grpSpPr>
          <p:sp>
            <p:nvSpPr>
              <p:cNvPr id="6053" name="Google Shape;6053;p71"/>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054" name="Google Shape;6054;p71"/>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055" name="Google Shape;6055;p71"/>
            <p:cNvGrpSpPr/>
            <p:nvPr/>
          </p:nvGrpSpPr>
          <p:grpSpPr>
            <a:xfrm>
              <a:off x="6303954" y="562596"/>
              <a:ext cx="540000" cy="540000"/>
              <a:chOff x="6303954" y="562596"/>
              <a:chExt cx="540000" cy="540000"/>
            </a:xfrm>
          </p:grpSpPr>
          <p:sp>
            <p:nvSpPr>
              <p:cNvPr id="6056" name="Google Shape;6056;p71"/>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057" name="Google Shape;6057;p71"/>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058" name="Google Shape;6058;p71"/>
          <p:cNvSpPr/>
          <p:nvPr/>
        </p:nvSpPr>
        <p:spPr>
          <a:xfrm>
            <a:off x="-3680045" y="312461"/>
            <a:ext cx="8746251" cy="6124920"/>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059" name="Google Shape;6059;p71"/>
          <p:cNvGrpSpPr/>
          <p:nvPr/>
        </p:nvGrpSpPr>
        <p:grpSpPr>
          <a:xfrm>
            <a:off x="10553375" y="296652"/>
            <a:ext cx="1194613" cy="479652"/>
            <a:chOff x="1899" y="899"/>
            <a:chExt cx="4163" cy="1671"/>
          </a:xfrm>
        </p:grpSpPr>
        <p:sp>
          <p:nvSpPr>
            <p:cNvPr id="6060" name="Google Shape;6060;p7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1" name="Google Shape;6061;p7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2" name="Google Shape;6062;p7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3" name="Google Shape;6063;p7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4" name="Google Shape;6064;p7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5" name="Google Shape;6065;p7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6" name="Google Shape;6066;p7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7" name="Google Shape;6067;p7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8" name="Google Shape;6068;p7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69" name="Google Shape;6069;p7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0" name="Google Shape;6070;p7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1" name="Google Shape;6071;p71"/>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2" name="Google Shape;6072;p7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3" name="Google Shape;6073;p7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4" name="Google Shape;6074;p7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5" name="Google Shape;6075;p7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6" name="Google Shape;6076;p71"/>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7" name="Google Shape;6077;p7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8" name="Google Shape;6078;p7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79" name="Google Shape;6079;p7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0" name="Google Shape;6080;p7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1" name="Google Shape;6081;p7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2" name="Google Shape;6082;p7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3" name="Google Shape;6083;p7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4" name="Google Shape;6084;p7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5" name="Google Shape;6085;p7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6" name="Google Shape;6086;p7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7" name="Google Shape;6087;p7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8" name="Google Shape;6088;p7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89" name="Google Shape;6089;p7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0" name="Google Shape;6090;p7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1" name="Google Shape;6091;p7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2" name="Google Shape;6092;p7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3" name="Google Shape;6093;p7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4" name="Google Shape;6094;p7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5" name="Google Shape;6095;p7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6" name="Google Shape;6096;p7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7" name="Google Shape;6097;p7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8" name="Google Shape;6098;p7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099" name="Google Shape;6099;p7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0" name="Google Shape;6100;p7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1" name="Google Shape;6101;p7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2" name="Google Shape;6102;p7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3" name="Google Shape;6103;p7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4" name="Google Shape;6104;p7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5" name="Google Shape;6105;p7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6" name="Google Shape;6106;p7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7" name="Google Shape;6107;p7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8" name="Google Shape;6108;p7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09" name="Google Shape;6109;p7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0" name="Google Shape;6110;p7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1" name="Google Shape;6111;p7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2" name="Google Shape;6112;p7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3" name="Google Shape;6113;p7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4" name="Google Shape;6114;p7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5" name="Google Shape;6115;p7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6" name="Google Shape;6116;p7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7" name="Google Shape;6117;p7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8" name="Google Shape;6118;p7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19" name="Google Shape;6119;p7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0" name="Google Shape;6120;p7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1" name="Google Shape;6121;p7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2" name="Google Shape;6122;p7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3" name="Google Shape;6123;p7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4" name="Google Shape;6124;p7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5" name="Google Shape;6125;p7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6" name="Google Shape;6126;p7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7" name="Google Shape;6127;p7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8" name="Google Shape;6128;p7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29" name="Google Shape;6129;p7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0" name="Google Shape;6130;p7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1" name="Google Shape;6131;p7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2" name="Google Shape;6132;p7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3" name="Google Shape;6133;p7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4" name="Google Shape;6134;p7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5" name="Google Shape;6135;p7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6" name="Google Shape;6136;p7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7" name="Google Shape;6137;p7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8" name="Google Shape;6138;p7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39" name="Google Shape;6139;p71"/>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0" name="Google Shape;6140;p7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1" name="Google Shape;6141;p7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2" name="Google Shape;6142;p7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3" name="Google Shape;6143;p7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4" name="Google Shape;6144;p7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5" name="Google Shape;6145;p7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6" name="Google Shape;6146;p7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7" name="Google Shape;6147;p7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8" name="Google Shape;6148;p7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49" name="Google Shape;6149;p7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0" name="Google Shape;6150;p7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1" name="Google Shape;6151;p7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52" name="Google Shape;6152;p7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153" name="Google Shape;6153;p71"/>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154" name="Google Shape;6154;p71"/>
          <p:cNvSpPr txBox="1"/>
          <p:nvPr>
            <p:ph idx="2" type="body"/>
          </p:nvPr>
        </p:nvSpPr>
        <p:spPr>
          <a:xfrm>
            <a:off x="5522201" y="2263939"/>
            <a:ext cx="44715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155" name="Google Shape;6155;p71"/>
          <p:cNvGrpSpPr/>
          <p:nvPr/>
        </p:nvGrpSpPr>
        <p:grpSpPr>
          <a:xfrm>
            <a:off x="-2040904" y="871532"/>
            <a:ext cx="1368300" cy="2264171"/>
            <a:chOff x="-1836712" y="2937191"/>
            <a:chExt cx="1368300" cy="2264171"/>
          </a:xfrm>
        </p:grpSpPr>
        <p:pic>
          <p:nvPicPr>
            <p:cNvPr descr="icon_camera_circle.png" id="6156" name="Google Shape;6156;p71"/>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157" name="Google Shape;6157;p71"/>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158" name="Google Shape;6158;p71"/>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content and image: White">
  <p:cSld name="Title, content and image: White">
    <p:bg>
      <p:bgPr>
        <a:solidFill>
          <a:schemeClr val="lt1"/>
        </a:solidFill>
      </p:bgPr>
    </p:bg>
    <p:spTree>
      <p:nvGrpSpPr>
        <p:cNvPr id="6159" name="Shape 6159"/>
        <p:cNvGrpSpPr/>
        <p:nvPr/>
      </p:nvGrpSpPr>
      <p:grpSpPr>
        <a:xfrm>
          <a:off x="0" y="0"/>
          <a:ext cx="0" cy="0"/>
          <a:chOff x="0" y="0"/>
          <a:chExt cx="0" cy="0"/>
        </a:xfrm>
      </p:grpSpPr>
      <p:sp>
        <p:nvSpPr>
          <p:cNvPr id="6160" name="Google Shape;6160;p72"/>
          <p:cNvSpPr/>
          <p:nvPr/>
        </p:nvSpPr>
        <p:spPr>
          <a:xfrm>
            <a:off x="-3600" y="0"/>
            <a:ext cx="12204600" cy="68652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161" name="Google Shape;6161;p72"/>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162" name="Google Shape;6162;p7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163" name="Google Shape;6163;p7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164" name="Google Shape;6164;p7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165" name="Google Shape;6165;p72"/>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lvl1pPr lvl="0" marR="0" rtl="0" algn="ctr">
              <a:lnSpc>
                <a:spcPct val="90000"/>
              </a:lnSpc>
              <a:spcBef>
                <a:spcPts val="400"/>
              </a:spcBef>
              <a:spcAft>
                <a:spcPts val="0"/>
              </a:spcAft>
              <a:buClr>
                <a:schemeClr val="dk1"/>
              </a:buClr>
              <a:buSzPts val="1400"/>
              <a:buFont typeface="Arial"/>
              <a:buNone/>
              <a:defRPr b="0" i="0" sz="1400" u="none" cap="none" strike="noStrike">
                <a:solidFill>
                  <a:schemeClr val="dk1"/>
                </a:solidFill>
                <a:latin typeface="Arial"/>
                <a:ea typeface="Arial"/>
                <a:cs typeface="Arial"/>
                <a:sym typeface="Arial"/>
              </a:defRPr>
            </a:lvl1pPr>
            <a:lvl2pPr lvl="1"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lvl="2"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lvl="3"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lvl="4"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lvl="5"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lvl="6"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lvl="7"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lvl="8"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6166" name="Google Shape;6166;p72"/>
          <p:cNvSpPr txBox="1"/>
          <p:nvPr>
            <p:ph idx="1" type="body"/>
          </p:nvPr>
        </p:nvSpPr>
        <p:spPr>
          <a:xfrm>
            <a:off x="6455234" y="2263939"/>
            <a:ext cx="4471500" cy="36987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167" name="Google Shape;6167;p72"/>
          <p:cNvGrpSpPr/>
          <p:nvPr/>
        </p:nvGrpSpPr>
        <p:grpSpPr>
          <a:xfrm>
            <a:off x="-2040904" y="3988723"/>
            <a:ext cx="1872300" cy="2902792"/>
            <a:chOff x="6195941" y="562596"/>
            <a:chExt cx="1872300" cy="2902792"/>
          </a:xfrm>
        </p:grpSpPr>
        <p:grpSp>
          <p:nvGrpSpPr>
            <p:cNvPr id="6168" name="Google Shape;6168;p72"/>
            <p:cNvGrpSpPr/>
            <p:nvPr/>
          </p:nvGrpSpPr>
          <p:grpSpPr>
            <a:xfrm>
              <a:off x="6195941" y="832605"/>
              <a:ext cx="1872300" cy="2632784"/>
              <a:chOff x="-1872716" y="660661"/>
              <a:chExt cx="1872300" cy="1974637"/>
            </a:xfrm>
          </p:grpSpPr>
          <p:sp>
            <p:nvSpPr>
              <p:cNvPr id="6169" name="Google Shape;6169;p7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170" name="Google Shape;6170;p72"/>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171" name="Google Shape;6171;p72"/>
            <p:cNvGrpSpPr/>
            <p:nvPr/>
          </p:nvGrpSpPr>
          <p:grpSpPr>
            <a:xfrm>
              <a:off x="6303954" y="562596"/>
              <a:ext cx="540000" cy="540000"/>
              <a:chOff x="6303954" y="562596"/>
              <a:chExt cx="540000" cy="540000"/>
            </a:xfrm>
          </p:grpSpPr>
          <p:sp>
            <p:nvSpPr>
              <p:cNvPr id="6172" name="Google Shape;6172;p7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173" name="Google Shape;6173;p72"/>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174" name="Google Shape;6174;p72"/>
          <p:cNvSpPr/>
          <p:nvPr/>
        </p:nvSpPr>
        <p:spPr>
          <a:xfrm>
            <a:off x="6170723" y="2356638"/>
            <a:ext cx="5827217" cy="4080745"/>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175" name="Google Shape;6175;p72"/>
          <p:cNvGrpSpPr/>
          <p:nvPr/>
        </p:nvGrpSpPr>
        <p:grpSpPr>
          <a:xfrm>
            <a:off x="10555200" y="295200"/>
            <a:ext cx="1191992" cy="478599"/>
            <a:chOff x="1899" y="899"/>
            <a:chExt cx="4163" cy="1671"/>
          </a:xfrm>
        </p:grpSpPr>
        <p:sp>
          <p:nvSpPr>
            <p:cNvPr id="6176" name="Google Shape;6176;p7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7" name="Google Shape;6177;p7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8" name="Google Shape;6178;p7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79" name="Google Shape;6179;p7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0" name="Google Shape;6180;p7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1" name="Google Shape;6181;p7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2" name="Google Shape;6182;p7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3" name="Google Shape;6183;p7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4" name="Google Shape;6184;p7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5" name="Google Shape;6185;p7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6" name="Google Shape;6186;p7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7" name="Google Shape;6187;p72"/>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8" name="Google Shape;6188;p7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89" name="Google Shape;6189;p7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0" name="Google Shape;6190;p7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1" name="Google Shape;6191;p7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2" name="Google Shape;6192;p72"/>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3" name="Google Shape;6193;p7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4" name="Google Shape;6194;p7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5" name="Google Shape;6195;p7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6" name="Google Shape;6196;p7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7" name="Google Shape;6197;p7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8" name="Google Shape;6198;p7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199" name="Google Shape;6199;p7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0" name="Google Shape;6200;p7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1" name="Google Shape;6201;p7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2" name="Google Shape;6202;p7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3" name="Google Shape;6203;p7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4" name="Google Shape;6204;p7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5" name="Google Shape;6205;p7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6" name="Google Shape;6206;p7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7" name="Google Shape;6207;p7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8" name="Google Shape;6208;p7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09" name="Google Shape;6209;p7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0" name="Google Shape;6210;p7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1" name="Google Shape;6211;p7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2" name="Google Shape;6212;p7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3" name="Google Shape;6213;p7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4" name="Google Shape;6214;p7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5" name="Google Shape;6215;p7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6" name="Google Shape;6216;p7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7" name="Google Shape;6217;p7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8" name="Google Shape;6218;p7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19" name="Google Shape;6219;p7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0" name="Google Shape;6220;p7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1" name="Google Shape;6221;p7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2" name="Google Shape;6222;p7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3" name="Google Shape;6223;p7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4" name="Google Shape;6224;p7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5" name="Google Shape;6225;p7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6" name="Google Shape;6226;p7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7" name="Google Shape;6227;p7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8" name="Google Shape;6228;p7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29" name="Google Shape;6229;p7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0" name="Google Shape;6230;p7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1" name="Google Shape;6231;p7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2" name="Google Shape;6232;p7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3" name="Google Shape;6233;p7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4" name="Google Shape;6234;p7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5" name="Google Shape;6235;p7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6" name="Google Shape;6236;p7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7" name="Google Shape;6237;p7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8" name="Google Shape;6238;p7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39" name="Google Shape;6239;p7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0" name="Google Shape;6240;p7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1" name="Google Shape;6241;p7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2" name="Google Shape;6242;p7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3" name="Google Shape;6243;p7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4" name="Google Shape;6244;p7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5" name="Google Shape;6245;p7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6" name="Google Shape;6246;p7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7" name="Google Shape;6247;p7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8" name="Google Shape;6248;p7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49" name="Google Shape;6249;p7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0" name="Google Shape;6250;p7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1" name="Google Shape;6251;p7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2" name="Google Shape;6252;p7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3" name="Google Shape;6253;p7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4" name="Google Shape;6254;p7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5" name="Google Shape;6255;p72"/>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6" name="Google Shape;6256;p7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7" name="Google Shape;6257;p7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8" name="Google Shape;6258;p7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59" name="Google Shape;6259;p7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0" name="Google Shape;6260;p7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1" name="Google Shape;6261;p7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2" name="Google Shape;6262;p7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3" name="Google Shape;6263;p7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4" name="Google Shape;6264;p7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5" name="Google Shape;6265;p7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6" name="Google Shape;6266;p7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7" name="Google Shape;6267;p7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68" name="Google Shape;6268;p7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269" name="Google Shape;6269;p72"/>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White">
  <p:cSld name="Title, full image and content: White">
    <p:bg>
      <p:bgPr>
        <a:blipFill>
          <a:blip r:embed="rId2">
            <a:alphaModFix/>
          </a:blip>
          <a:stretch>
            <a:fillRect/>
          </a:stretch>
        </a:blipFill>
      </p:bgPr>
    </p:bg>
    <p:spTree>
      <p:nvGrpSpPr>
        <p:cNvPr id="6270" name="Shape 6270"/>
        <p:cNvGrpSpPr/>
        <p:nvPr/>
      </p:nvGrpSpPr>
      <p:grpSpPr>
        <a:xfrm>
          <a:off x="0" y="0"/>
          <a:ext cx="0" cy="0"/>
          <a:chOff x="0" y="0"/>
          <a:chExt cx="0" cy="0"/>
        </a:xfrm>
      </p:grpSpPr>
      <p:sp>
        <p:nvSpPr>
          <p:cNvPr id="6271" name="Google Shape;6271;p73"/>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272" name="Google Shape;6272;p73"/>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273" name="Google Shape;6273;p7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274" name="Google Shape;6274;p7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275" name="Google Shape;6275;p73"/>
          <p:cNvGrpSpPr/>
          <p:nvPr/>
        </p:nvGrpSpPr>
        <p:grpSpPr>
          <a:xfrm>
            <a:off x="10553375" y="296652"/>
            <a:ext cx="1194613" cy="479652"/>
            <a:chOff x="1899" y="899"/>
            <a:chExt cx="4163" cy="1671"/>
          </a:xfrm>
        </p:grpSpPr>
        <p:sp>
          <p:nvSpPr>
            <p:cNvPr id="6276" name="Google Shape;6276;p7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7" name="Google Shape;6277;p7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8" name="Google Shape;6278;p7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79" name="Google Shape;6279;p7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0" name="Google Shape;6280;p7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1" name="Google Shape;6281;p7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2" name="Google Shape;6282;p7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3" name="Google Shape;6283;p7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4" name="Google Shape;6284;p7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5" name="Google Shape;6285;p7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6" name="Google Shape;6286;p7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7" name="Google Shape;6287;p7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8" name="Google Shape;6288;p7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89" name="Google Shape;6289;p7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0" name="Google Shape;6290;p7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1" name="Google Shape;6291;p7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2" name="Google Shape;6292;p7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3" name="Google Shape;6293;p7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4" name="Google Shape;6294;p7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5" name="Google Shape;6295;p7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6" name="Google Shape;6296;p7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7" name="Google Shape;6297;p7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8" name="Google Shape;6298;p7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299" name="Google Shape;6299;p7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0" name="Google Shape;6300;p7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1" name="Google Shape;6301;p7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2" name="Google Shape;6302;p7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3" name="Google Shape;6303;p7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4" name="Google Shape;6304;p7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5" name="Google Shape;6305;p7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6" name="Google Shape;6306;p7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7" name="Google Shape;6307;p7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8" name="Google Shape;6308;p7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09" name="Google Shape;6309;p7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0" name="Google Shape;6310;p7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1" name="Google Shape;6311;p7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2" name="Google Shape;6312;p7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3" name="Google Shape;6313;p7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4" name="Google Shape;6314;p7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5" name="Google Shape;6315;p7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6" name="Google Shape;6316;p7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7" name="Google Shape;6317;p7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8" name="Google Shape;6318;p7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19" name="Google Shape;6319;p7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0" name="Google Shape;6320;p7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1" name="Google Shape;6321;p7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2" name="Google Shape;6322;p7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3" name="Google Shape;6323;p7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4" name="Google Shape;6324;p7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5" name="Google Shape;6325;p7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6" name="Google Shape;6326;p7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7" name="Google Shape;6327;p7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8" name="Google Shape;6328;p7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29" name="Google Shape;6329;p7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0" name="Google Shape;6330;p7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1" name="Google Shape;6331;p7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2" name="Google Shape;6332;p7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3" name="Google Shape;6333;p7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4" name="Google Shape;6334;p7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5" name="Google Shape;6335;p7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6" name="Google Shape;6336;p7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7" name="Google Shape;6337;p7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8" name="Google Shape;6338;p7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39" name="Google Shape;6339;p7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0" name="Google Shape;6340;p7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1" name="Google Shape;6341;p7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2" name="Google Shape;6342;p7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3" name="Google Shape;6343;p7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4" name="Google Shape;6344;p7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5" name="Google Shape;6345;p7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6" name="Google Shape;6346;p7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7" name="Google Shape;6347;p7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8" name="Google Shape;6348;p7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49" name="Google Shape;6349;p7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0" name="Google Shape;6350;p7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1" name="Google Shape;6351;p7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2" name="Google Shape;6352;p7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3" name="Google Shape;6353;p7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4" name="Google Shape;6354;p7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5" name="Google Shape;6355;p7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6" name="Google Shape;6356;p7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7" name="Google Shape;6357;p7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8" name="Google Shape;6358;p7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59" name="Google Shape;6359;p7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0" name="Google Shape;6360;p7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1" name="Google Shape;6361;p7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2" name="Google Shape;6362;p7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3" name="Google Shape;6363;p7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4" name="Google Shape;6364;p7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5" name="Google Shape;6365;p7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6" name="Google Shape;6366;p7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7" name="Google Shape;6367;p7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68" name="Google Shape;6368;p7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369" name="Google Shape;6369;p7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6370" name="Google Shape;6370;p73"/>
          <p:cNvGrpSpPr/>
          <p:nvPr/>
        </p:nvGrpSpPr>
        <p:grpSpPr>
          <a:xfrm>
            <a:off x="-2040904" y="3988723"/>
            <a:ext cx="1872300" cy="2902792"/>
            <a:chOff x="6195941" y="562596"/>
            <a:chExt cx="1872300" cy="2902792"/>
          </a:xfrm>
        </p:grpSpPr>
        <p:grpSp>
          <p:nvGrpSpPr>
            <p:cNvPr id="6371" name="Google Shape;6371;p73"/>
            <p:cNvGrpSpPr/>
            <p:nvPr/>
          </p:nvGrpSpPr>
          <p:grpSpPr>
            <a:xfrm>
              <a:off x="6195941" y="832605"/>
              <a:ext cx="1872300" cy="2632784"/>
              <a:chOff x="-1872716" y="660661"/>
              <a:chExt cx="1872300" cy="1974637"/>
            </a:xfrm>
          </p:grpSpPr>
          <p:sp>
            <p:nvSpPr>
              <p:cNvPr id="6372" name="Google Shape;6372;p7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373" name="Google Shape;6373;p73"/>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374" name="Google Shape;6374;p73"/>
            <p:cNvGrpSpPr/>
            <p:nvPr/>
          </p:nvGrpSpPr>
          <p:grpSpPr>
            <a:xfrm>
              <a:off x="6303954" y="562596"/>
              <a:ext cx="540000" cy="540000"/>
              <a:chOff x="6303954" y="562596"/>
              <a:chExt cx="540000" cy="540000"/>
            </a:xfrm>
          </p:grpSpPr>
          <p:sp>
            <p:nvSpPr>
              <p:cNvPr id="6375" name="Google Shape;6375;p7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376" name="Google Shape;6376;p73"/>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377" name="Google Shape;6377;p73"/>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8" name="Google Shape;6378;p73"/>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379" name="Google Shape;6379;p73"/>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80" name="Google Shape;6380;p7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81" name="Google Shape;6381;p73"/>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382" name="Google Shape;6382;p73"/>
          <p:cNvGrpSpPr/>
          <p:nvPr/>
        </p:nvGrpSpPr>
        <p:grpSpPr>
          <a:xfrm>
            <a:off x="-2040904" y="871532"/>
            <a:ext cx="1368300" cy="2264171"/>
            <a:chOff x="-1836712" y="2937191"/>
            <a:chExt cx="1368300" cy="2264171"/>
          </a:xfrm>
        </p:grpSpPr>
        <p:pic>
          <p:nvPicPr>
            <p:cNvPr descr="icon_camera_circle.png" id="6383" name="Google Shape;6383;p73"/>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384" name="Google Shape;6384;p73"/>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385" name="Google Shape;6385;p73"/>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2 column)">
  <p:cSld name="Title and content (2 column)">
    <p:bg>
      <p:bgPr>
        <a:solidFill>
          <a:schemeClr val="lt1"/>
        </a:solidFill>
      </p:bgPr>
    </p:bg>
    <p:spTree>
      <p:nvGrpSpPr>
        <p:cNvPr id="6386" name="Shape 6386"/>
        <p:cNvGrpSpPr/>
        <p:nvPr/>
      </p:nvGrpSpPr>
      <p:grpSpPr>
        <a:xfrm>
          <a:off x="0" y="0"/>
          <a:ext cx="0" cy="0"/>
          <a:chOff x="0" y="0"/>
          <a:chExt cx="0" cy="0"/>
        </a:xfrm>
      </p:grpSpPr>
      <p:sp>
        <p:nvSpPr>
          <p:cNvPr id="6387" name="Google Shape;6387;p74"/>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388" name="Google Shape;6388;p74"/>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89" name="Google Shape;6389;p7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90" name="Google Shape;6390;p7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391" name="Google Shape;6391;p7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392" name="Google Shape;6392;p74"/>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000"/>
              <a:buNone/>
              <a:defRPr>
                <a:solidFill>
                  <a:schemeClr val="dk2"/>
                </a:solidFill>
              </a:defRPr>
            </a:lvl1pPr>
            <a:lvl2pPr indent="-228600" lvl="1" marL="914400" rtl="0" algn="l">
              <a:lnSpc>
                <a:spcPct val="90000"/>
              </a:lnSpc>
              <a:spcBef>
                <a:spcPts val="400"/>
              </a:spcBef>
              <a:spcAft>
                <a:spcPts val="0"/>
              </a:spcAft>
              <a:buClr>
                <a:schemeClr val="dk2"/>
              </a:buClr>
              <a:buSzPts val="1800"/>
              <a:buNone/>
              <a:defRPr>
                <a:solidFill>
                  <a:schemeClr val="dk2"/>
                </a:solidFill>
              </a:defRPr>
            </a:lvl2pPr>
            <a:lvl3pPr indent="-342900" lvl="2" marL="1371600" rtl="0" algn="l">
              <a:lnSpc>
                <a:spcPct val="90000"/>
              </a:lnSpc>
              <a:spcBef>
                <a:spcPts val="400"/>
              </a:spcBef>
              <a:spcAft>
                <a:spcPts val="0"/>
              </a:spcAft>
              <a:buClr>
                <a:schemeClr val="accent2"/>
              </a:buClr>
              <a:buSzPts val="1800"/>
              <a:buChar char="•"/>
              <a:defRPr>
                <a:solidFill>
                  <a:schemeClr val="dk2"/>
                </a:solidFill>
              </a:defRPr>
            </a:lvl3pPr>
            <a:lvl4pPr indent="-330200" lvl="3" marL="1828800" rtl="0" algn="l">
              <a:lnSpc>
                <a:spcPct val="90000"/>
              </a:lnSpc>
              <a:spcBef>
                <a:spcPts val="400"/>
              </a:spcBef>
              <a:spcAft>
                <a:spcPts val="0"/>
              </a:spcAft>
              <a:buClr>
                <a:schemeClr val="accent2"/>
              </a:buClr>
              <a:buSzPts val="1600"/>
              <a:buChar char="•"/>
              <a:defRPr>
                <a:solidFill>
                  <a:schemeClr val="dk2"/>
                </a:solidFill>
              </a:defRPr>
            </a:lvl4pPr>
            <a:lvl5pPr indent="-228600" lvl="4" marL="2286000" rtl="0" algn="l">
              <a:lnSpc>
                <a:spcPct val="90000"/>
              </a:lnSpc>
              <a:spcBef>
                <a:spcPts val="800"/>
              </a:spcBef>
              <a:spcAft>
                <a:spcPts val="0"/>
              </a:spcAft>
              <a:buClr>
                <a:schemeClr val="dk2"/>
              </a:buClr>
              <a:buSzPts val="2000"/>
              <a:buNone/>
              <a:defRPr>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393" name="Google Shape;6393;p74"/>
          <p:cNvGrpSpPr/>
          <p:nvPr/>
        </p:nvGrpSpPr>
        <p:grpSpPr>
          <a:xfrm>
            <a:off x="-2040904" y="3988723"/>
            <a:ext cx="1872300" cy="2902792"/>
            <a:chOff x="6195941" y="562596"/>
            <a:chExt cx="1872300" cy="2902792"/>
          </a:xfrm>
        </p:grpSpPr>
        <p:grpSp>
          <p:nvGrpSpPr>
            <p:cNvPr id="6394" name="Google Shape;6394;p74"/>
            <p:cNvGrpSpPr/>
            <p:nvPr/>
          </p:nvGrpSpPr>
          <p:grpSpPr>
            <a:xfrm>
              <a:off x="6195941" y="832605"/>
              <a:ext cx="1872300" cy="2632784"/>
              <a:chOff x="-1872716" y="660661"/>
              <a:chExt cx="1872300" cy="1974637"/>
            </a:xfrm>
          </p:grpSpPr>
          <p:sp>
            <p:nvSpPr>
              <p:cNvPr id="6395" name="Google Shape;6395;p7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396" name="Google Shape;6396;p74"/>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397" name="Google Shape;6397;p74"/>
            <p:cNvGrpSpPr/>
            <p:nvPr/>
          </p:nvGrpSpPr>
          <p:grpSpPr>
            <a:xfrm>
              <a:off x="6303954" y="562596"/>
              <a:ext cx="540000" cy="540000"/>
              <a:chOff x="6303954" y="562596"/>
              <a:chExt cx="540000" cy="540000"/>
            </a:xfrm>
          </p:grpSpPr>
          <p:sp>
            <p:nvSpPr>
              <p:cNvPr id="6398" name="Google Shape;6398;p7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399" name="Google Shape;6399;p74"/>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400" name="Google Shape;6400;p74"/>
          <p:cNvSpPr/>
          <p:nvPr/>
        </p:nvSpPr>
        <p:spPr>
          <a:xfrm>
            <a:off x="4632603" y="2060848"/>
            <a:ext cx="8856867" cy="6202383"/>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401" name="Google Shape;6401;p74"/>
          <p:cNvGrpSpPr/>
          <p:nvPr/>
        </p:nvGrpSpPr>
        <p:grpSpPr>
          <a:xfrm>
            <a:off x="10555200" y="295200"/>
            <a:ext cx="1191992" cy="478599"/>
            <a:chOff x="1899" y="899"/>
            <a:chExt cx="4163" cy="1671"/>
          </a:xfrm>
        </p:grpSpPr>
        <p:sp>
          <p:nvSpPr>
            <p:cNvPr id="6402" name="Google Shape;6402;p7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3" name="Google Shape;6403;p7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4" name="Google Shape;6404;p7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5" name="Google Shape;6405;p7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6" name="Google Shape;6406;p7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7" name="Google Shape;6407;p7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8" name="Google Shape;6408;p7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09" name="Google Shape;6409;p7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0" name="Google Shape;6410;p7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1" name="Google Shape;6411;p7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2" name="Google Shape;6412;p7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3" name="Google Shape;6413;p74"/>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4" name="Google Shape;6414;p7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5" name="Google Shape;6415;p7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6" name="Google Shape;6416;p7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7" name="Google Shape;6417;p7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8" name="Google Shape;6418;p74"/>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19" name="Google Shape;6419;p7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0" name="Google Shape;6420;p7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1" name="Google Shape;6421;p7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2" name="Google Shape;6422;p7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3" name="Google Shape;6423;p7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4" name="Google Shape;6424;p7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5" name="Google Shape;6425;p7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6" name="Google Shape;6426;p7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7" name="Google Shape;6427;p7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8" name="Google Shape;6428;p7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29" name="Google Shape;6429;p7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0" name="Google Shape;6430;p7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1" name="Google Shape;6431;p7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2" name="Google Shape;6432;p7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3" name="Google Shape;6433;p7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4" name="Google Shape;6434;p7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5" name="Google Shape;6435;p7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6" name="Google Shape;6436;p7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7" name="Google Shape;6437;p7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8" name="Google Shape;6438;p7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39" name="Google Shape;6439;p7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0" name="Google Shape;6440;p7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1" name="Google Shape;6441;p7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2" name="Google Shape;6442;p7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3" name="Google Shape;6443;p7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4" name="Google Shape;6444;p7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5" name="Google Shape;6445;p7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6" name="Google Shape;6446;p7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7" name="Google Shape;6447;p7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8" name="Google Shape;6448;p7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49" name="Google Shape;6449;p7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0" name="Google Shape;6450;p7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1" name="Google Shape;6451;p7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2" name="Google Shape;6452;p7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3" name="Google Shape;6453;p7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4" name="Google Shape;6454;p7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5" name="Google Shape;6455;p7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6" name="Google Shape;6456;p7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7" name="Google Shape;6457;p7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8" name="Google Shape;6458;p7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59" name="Google Shape;6459;p7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0" name="Google Shape;6460;p7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1" name="Google Shape;6461;p7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2" name="Google Shape;6462;p7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3" name="Google Shape;6463;p7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4" name="Google Shape;6464;p7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5" name="Google Shape;6465;p7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6" name="Google Shape;6466;p7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7" name="Google Shape;6467;p7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8" name="Google Shape;6468;p7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69" name="Google Shape;6469;p7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0" name="Google Shape;6470;p7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1" name="Google Shape;6471;p7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2" name="Google Shape;6472;p7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3" name="Google Shape;6473;p7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4" name="Google Shape;6474;p7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5" name="Google Shape;6475;p7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6" name="Google Shape;6476;p7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7" name="Google Shape;6477;p7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8" name="Google Shape;6478;p7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79" name="Google Shape;6479;p7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0" name="Google Shape;6480;p7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1" name="Google Shape;6481;p74"/>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2" name="Google Shape;6482;p7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3" name="Google Shape;6483;p7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4" name="Google Shape;6484;p7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5" name="Google Shape;6485;p7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6" name="Google Shape;6486;p7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7" name="Google Shape;6487;p7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8" name="Google Shape;6488;p7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89" name="Google Shape;6489;p7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0" name="Google Shape;6490;p7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1" name="Google Shape;6491;p7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2" name="Google Shape;6492;p7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3" name="Google Shape;6493;p7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494" name="Google Shape;6494;p7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495" name="Google Shape;6495;p74"/>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content larger text">
  <p:cSld name="Title and content larger text">
    <p:bg>
      <p:bgPr>
        <a:solidFill>
          <a:schemeClr val="lt1"/>
        </a:solidFill>
      </p:bgPr>
    </p:bg>
    <p:spTree>
      <p:nvGrpSpPr>
        <p:cNvPr id="6496" name="Shape 6496"/>
        <p:cNvGrpSpPr/>
        <p:nvPr/>
      </p:nvGrpSpPr>
      <p:grpSpPr>
        <a:xfrm>
          <a:off x="0" y="0"/>
          <a:ext cx="0" cy="0"/>
          <a:chOff x="0" y="0"/>
          <a:chExt cx="0" cy="0"/>
        </a:xfrm>
      </p:grpSpPr>
      <p:sp>
        <p:nvSpPr>
          <p:cNvPr id="6497" name="Google Shape;6497;p75"/>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498" name="Google Shape;6498;p75"/>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accent2"/>
              </a:buClr>
              <a:buSzPts val="2800"/>
              <a:buFont typeface="Arial"/>
              <a:buNone/>
              <a:defRPr>
                <a:solidFill>
                  <a:schemeClr val="accent2"/>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499" name="Google Shape;6499;p7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500" name="Google Shape;6500;p7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501" name="Google Shape;6501;p7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502" name="Google Shape;6502;p75"/>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2"/>
              </a:buClr>
              <a:buSzPts val="2800"/>
              <a:buNone/>
              <a:defRPr sz="2800">
                <a:solidFill>
                  <a:schemeClr val="dk2"/>
                </a:solidFill>
              </a:defRPr>
            </a:lvl1pPr>
            <a:lvl2pPr indent="-228600" lvl="1" marL="914400" rtl="0" algn="l">
              <a:lnSpc>
                <a:spcPct val="90000"/>
              </a:lnSpc>
              <a:spcBef>
                <a:spcPts val="400"/>
              </a:spcBef>
              <a:spcAft>
                <a:spcPts val="0"/>
              </a:spcAft>
              <a:buClr>
                <a:schemeClr val="dk2"/>
              </a:buClr>
              <a:buSzPts val="1800"/>
              <a:buNone/>
              <a:defRPr sz="1800">
                <a:solidFill>
                  <a:schemeClr val="dk2"/>
                </a:solidFill>
              </a:defRPr>
            </a:lvl2pPr>
            <a:lvl3pPr indent="-342900" lvl="2" marL="1371600" rtl="0" algn="l">
              <a:lnSpc>
                <a:spcPct val="90000"/>
              </a:lnSpc>
              <a:spcBef>
                <a:spcPts val="400"/>
              </a:spcBef>
              <a:spcAft>
                <a:spcPts val="0"/>
              </a:spcAft>
              <a:buClr>
                <a:schemeClr val="accent2"/>
              </a:buClr>
              <a:buSzPts val="1800"/>
              <a:buChar char="•"/>
              <a:defRPr sz="1800">
                <a:solidFill>
                  <a:schemeClr val="dk2"/>
                </a:solidFill>
              </a:defRPr>
            </a:lvl3pPr>
            <a:lvl4pPr indent="-330200" lvl="3" marL="1828800" rtl="0" algn="l">
              <a:lnSpc>
                <a:spcPct val="90000"/>
              </a:lnSpc>
              <a:spcBef>
                <a:spcPts val="400"/>
              </a:spcBef>
              <a:spcAft>
                <a:spcPts val="0"/>
              </a:spcAft>
              <a:buClr>
                <a:schemeClr val="accent2"/>
              </a:buClr>
              <a:buSzPts val="1600"/>
              <a:buChar char="•"/>
              <a:defRPr sz="1600">
                <a:solidFill>
                  <a:schemeClr val="dk2"/>
                </a:solidFill>
              </a:defRPr>
            </a:lvl4pPr>
            <a:lvl5pPr indent="-228600" lvl="4" marL="2286000" rtl="0" algn="l">
              <a:lnSpc>
                <a:spcPct val="90000"/>
              </a:lnSpc>
              <a:spcBef>
                <a:spcPts val="800"/>
              </a:spcBef>
              <a:spcAft>
                <a:spcPts val="0"/>
              </a:spcAft>
              <a:buClr>
                <a:schemeClr val="dk2"/>
              </a:buClr>
              <a:buSzPts val="2800"/>
              <a:buNone/>
              <a:defRPr sz="2800">
                <a:solidFill>
                  <a:schemeClr val="dk2"/>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503" name="Google Shape;6503;p75"/>
          <p:cNvGrpSpPr/>
          <p:nvPr/>
        </p:nvGrpSpPr>
        <p:grpSpPr>
          <a:xfrm>
            <a:off x="-2040904" y="3988723"/>
            <a:ext cx="1872300" cy="2902792"/>
            <a:chOff x="6195941" y="562596"/>
            <a:chExt cx="1872300" cy="2902792"/>
          </a:xfrm>
        </p:grpSpPr>
        <p:grpSp>
          <p:nvGrpSpPr>
            <p:cNvPr id="6504" name="Google Shape;6504;p75"/>
            <p:cNvGrpSpPr/>
            <p:nvPr/>
          </p:nvGrpSpPr>
          <p:grpSpPr>
            <a:xfrm>
              <a:off x="6195941" y="832605"/>
              <a:ext cx="1872300" cy="2632784"/>
              <a:chOff x="-1872716" y="660661"/>
              <a:chExt cx="1872300" cy="1974637"/>
            </a:xfrm>
          </p:grpSpPr>
          <p:sp>
            <p:nvSpPr>
              <p:cNvPr id="6505" name="Google Shape;6505;p7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506" name="Google Shape;6506;p75"/>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507" name="Google Shape;6507;p75"/>
            <p:cNvGrpSpPr/>
            <p:nvPr/>
          </p:nvGrpSpPr>
          <p:grpSpPr>
            <a:xfrm>
              <a:off x="6303954" y="562596"/>
              <a:ext cx="540000" cy="540000"/>
              <a:chOff x="6303954" y="562596"/>
              <a:chExt cx="540000" cy="540000"/>
            </a:xfrm>
          </p:grpSpPr>
          <p:sp>
            <p:nvSpPr>
              <p:cNvPr id="6508" name="Google Shape;6508;p7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509" name="Google Shape;6509;p75"/>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510" name="Google Shape;6510;p75"/>
          <p:cNvSpPr/>
          <p:nvPr/>
        </p:nvSpPr>
        <p:spPr>
          <a:xfrm>
            <a:off x="2336747" y="-1615423"/>
            <a:ext cx="17131048" cy="11996726"/>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511" name="Google Shape;6511;p75"/>
          <p:cNvGrpSpPr/>
          <p:nvPr/>
        </p:nvGrpSpPr>
        <p:grpSpPr>
          <a:xfrm>
            <a:off x="10555200" y="295200"/>
            <a:ext cx="1191992" cy="478599"/>
            <a:chOff x="1899" y="899"/>
            <a:chExt cx="4163" cy="1671"/>
          </a:xfrm>
        </p:grpSpPr>
        <p:sp>
          <p:nvSpPr>
            <p:cNvPr id="6512" name="Google Shape;6512;p7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3" name="Google Shape;6513;p7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4" name="Google Shape;6514;p7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5" name="Google Shape;6515;p7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6" name="Google Shape;6516;p7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7" name="Google Shape;6517;p7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8" name="Google Shape;6518;p7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19" name="Google Shape;6519;p7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0" name="Google Shape;6520;p7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1" name="Google Shape;6521;p7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2" name="Google Shape;6522;p7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3" name="Google Shape;6523;p75"/>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4" name="Google Shape;6524;p7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5" name="Google Shape;6525;p7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6" name="Google Shape;6526;p7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7" name="Google Shape;6527;p7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8" name="Google Shape;6528;p75"/>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29" name="Google Shape;6529;p7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0" name="Google Shape;6530;p7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1" name="Google Shape;6531;p7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2" name="Google Shape;6532;p7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3" name="Google Shape;6533;p7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4" name="Google Shape;6534;p7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5" name="Google Shape;6535;p7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6" name="Google Shape;6536;p7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7" name="Google Shape;6537;p7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8" name="Google Shape;6538;p7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39" name="Google Shape;6539;p7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0" name="Google Shape;6540;p7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1" name="Google Shape;6541;p7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2" name="Google Shape;6542;p7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3" name="Google Shape;6543;p7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4" name="Google Shape;6544;p7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5" name="Google Shape;6545;p7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6" name="Google Shape;6546;p7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7" name="Google Shape;6547;p7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8" name="Google Shape;6548;p7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49" name="Google Shape;6549;p7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0" name="Google Shape;6550;p7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1" name="Google Shape;6551;p7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2" name="Google Shape;6552;p7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3" name="Google Shape;6553;p7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4" name="Google Shape;6554;p7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5" name="Google Shape;6555;p7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6" name="Google Shape;6556;p7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7" name="Google Shape;6557;p7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8" name="Google Shape;6558;p7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59" name="Google Shape;6559;p7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0" name="Google Shape;6560;p7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1" name="Google Shape;6561;p7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2" name="Google Shape;6562;p7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3" name="Google Shape;6563;p7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4" name="Google Shape;6564;p7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5" name="Google Shape;6565;p7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6" name="Google Shape;6566;p7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7" name="Google Shape;6567;p7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8" name="Google Shape;6568;p7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69" name="Google Shape;6569;p7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0" name="Google Shape;6570;p7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1" name="Google Shape;6571;p7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2" name="Google Shape;6572;p7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3" name="Google Shape;6573;p7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4" name="Google Shape;6574;p7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5" name="Google Shape;6575;p7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6" name="Google Shape;6576;p7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7" name="Google Shape;6577;p7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8" name="Google Shape;6578;p7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79" name="Google Shape;6579;p7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0" name="Google Shape;6580;p7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1" name="Google Shape;6581;p7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2" name="Google Shape;6582;p7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3" name="Google Shape;6583;p7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4" name="Google Shape;6584;p7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5" name="Google Shape;6585;p7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6" name="Google Shape;6586;p7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7" name="Google Shape;6587;p7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8" name="Google Shape;6588;p7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89" name="Google Shape;6589;p7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0" name="Google Shape;6590;p7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1" name="Google Shape;6591;p75"/>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2" name="Google Shape;6592;p7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3" name="Google Shape;6593;p7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4" name="Google Shape;6594;p7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5" name="Google Shape;6595;p7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6" name="Google Shape;6596;p7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7" name="Google Shape;6597;p7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8" name="Google Shape;6598;p7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599" name="Google Shape;6599;p7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0" name="Google Shape;6600;p7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1" name="Google Shape;6601;p7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2" name="Google Shape;6602;p7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3" name="Google Shape;6603;p7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04" name="Google Shape;6604;p7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605" name="Google Shape;6605;p75"/>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References (2 column)">
  <p:cSld name="References (2 column)">
    <p:bg>
      <p:bgPr>
        <a:solidFill>
          <a:schemeClr val="lt1"/>
        </a:solidFill>
      </p:bgPr>
    </p:bg>
    <p:spTree>
      <p:nvGrpSpPr>
        <p:cNvPr id="6606" name="Shape 6606"/>
        <p:cNvGrpSpPr/>
        <p:nvPr/>
      </p:nvGrpSpPr>
      <p:grpSpPr>
        <a:xfrm>
          <a:off x="0" y="0"/>
          <a:ext cx="0" cy="0"/>
          <a:chOff x="0" y="0"/>
          <a:chExt cx="0" cy="0"/>
        </a:xfrm>
      </p:grpSpPr>
      <p:sp>
        <p:nvSpPr>
          <p:cNvPr id="6607" name="Google Shape;6607;p76"/>
          <p:cNvSpPr/>
          <p:nvPr/>
        </p:nvSpPr>
        <p:spPr>
          <a:xfrm>
            <a:off x="0" y="0"/>
            <a:ext cx="12204600" cy="68580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608" name="Google Shape;6608;p76"/>
          <p:cNvSpPr txBox="1"/>
          <p:nvPr>
            <p:ph type="title"/>
          </p:nvPr>
        </p:nvSpPr>
        <p:spPr>
          <a:xfrm>
            <a:off x="514800" y="897616"/>
            <a:ext cx="5256600" cy="7932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dk1"/>
              </a:buClr>
              <a:buSzPts val="2800"/>
              <a:buFont typeface="Arial"/>
              <a:buNone/>
              <a:defRPr>
                <a:solidFill>
                  <a:schemeClr val="dk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09" name="Google Shape;6609;p76"/>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10" name="Google Shape;6610;p76"/>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611" name="Google Shape;6611;p76"/>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612" name="Google Shape;6612;p76"/>
          <p:cNvSpPr txBox="1"/>
          <p:nvPr>
            <p:ph idx="1" type="body"/>
          </p:nvPr>
        </p:nvSpPr>
        <p:spPr>
          <a:xfrm>
            <a:off x="514799" y="2263939"/>
            <a:ext cx="10010400" cy="36963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dk1"/>
              </a:buClr>
              <a:buSzPts val="1400"/>
              <a:buNone/>
              <a:defRPr sz="1400">
                <a:solidFill>
                  <a:schemeClr val="dk1"/>
                </a:solidFill>
              </a:defRPr>
            </a:lvl1pPr>
            <a:lvl2pPr indent="-228600" lvl="1" marL="914400" rtl="0" algn="l">
              <a:lnSpc>
                <a:spcPct val="90000"/>
              </a:lnSpc>
              <a:spcBef>
                <a:spcPts val="400"/>
              </a:spcBef>
              <a:spcAft>
                <a:spcPts val="0"/>
              </a:spcAft>
              <a:buClr>
                <a:schemeClr val="dk1"/>
              </a:buClr>
              <a:buSzPts val="1200"/>
              <a:buNone/>
              <a:defRPr sz="1200">
                <a:solidFill>
                  <a:schemeClr val="dk1"/>
                </a:solidFill>
              </a:defRPr>
            </a:lvl2pPr>
            <a:lvl3pPr indent="-304800" lvl="2" marL="1371600" rtl="0" algn="l">
              <a:lnSpc>
                <a:spcPct val="90000"/>
              </a:lnSpc>
              <a:spcBef>
                <a:spcPts val="400"/>
              </a:spcBef>
              <a:spcAft>
                <a:spcPts val="0"/>
              </a:spcAft>
              <a:buClr>
                <a:schemeClr val="accent2"/>
              </a:buClr>
              <a:buSzPts val="1200"/>
              <a:buChar char="•"/>
              <a:defRPr b="0" sz="1200">
                <a:solidFill>
                  <a:schemeClr val="dk1"/>
                </a:solidFill>
              </a:defRPr>
            </a:lvl3pPr>
            <a:lvl4pPr indent="-298450" lvl="3" marL="1828800" rtl="0" algn="l">
              <a:lnSpc>
                <a:spcPct val="90000"/>
              </a:lnSpc>
              <a:spcBef>
                <a:spcPts val="400"/>
              </a:spcBef>
              <a:spcAft>
                <a:spcPts val="0"/>
              </a:spcAft>
              <a:buClr>
                <a:schemeClr val="accent2"/>
              </a:buClr>
              <a:buSzPts val="1100"/>
              <a:buChar char="•"/>
              <a:defRPr sz="1100">
                <a:solidFill>
                  <a:schemeClr val="dk1"/>
                </a:solidFill>
              </a:defRPr>
            </a:lvl4pPr>
            <a:lvl5pPr indent="-228600" lvl="4" marL="2286000" rtl="0" algn="l">
              <a:lnSpc>
                <a:spcPct val="90000"/>
              </a:lnSpc>
              <a:spcBef>
                <a:spcPts val="800"/>
              </a:spcBef>
              <a:spcAft>
                <a:spcPts val="0"/>
              </a:spcAft>
              <a:buClr>
                <a:schemeClr val="dk1"/>
              </a:buClr>
              <a:buSzPts val="1400"/>
              <a:buNone/>
              <a:defRPr sz="1400">
                <a:solidFill>
                  <a:schemeClr val="dk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613" name="Google Shape;6613;p76"/>
          <p:cNvGrpSpPr/>
          <p:nvPr/>
        </p:nvGrpSpPr>
        <p:grpSpPr>
          <a:xfrm>
            <a:off x="-2040904" y="3988723"/>
            <a:ext cx="1872300" cy="2902792"/>
            <a:chOff x="6195941" y="562596"/>
            <a:chExt cx="1872300" cy="2902792"/>
          </a:xfrm>
        </p:grpSpPr>
        <p:grpSp>
          <p:nvGrpSpPr>
            <p:cNvPr id="6614" name="Google Shape;6614;p76"/>
            <p:cNvGrpSpPr/>
            <p:nvPr/>
          </p:nvGrpSpPr>
          <p:grpSpPr>
            <a:xfrm>
              <a:off x="6195941" y="832605"/>
              <a:ext cx="1872300" cy="2632784"/>
              <a:chOff x="-1872716" y="660661"/>
              <a:chExt cx="1872300" cy="1974637"/>
            </a:xfrm>
          </p:grpSpPr>
          <p:sp>
            <p:nvSpPr>
              <p:cNvPr id="6615" name="Google Shape;6615;p76"/>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616" name="Google Shape;6616;p76"/>
              <p:cNvPicPr preferRelativeResize="0"/>
              <p:nvPr/>
            </p:nvPicPr>
            <p:blipFill rotWithShape="1">
              <a:blip r:embed="rId2">
                <a:alphaModFix/>
              </a:blip>
              <a:srcRect b="0" l="0" r="0" t="0"/>
              <a:stretch/>
            </p:blipFill>
            <p:spPr>
              <a:xfrm>
                <a:off x="-1764703" y="660661"/>
                <a:ext cx="121592" cy="240085"/>
              </a:xfrm>
              <a:prstGeom prst="rect">
                <a:avLst/>
              </a:prstGeom>
              <a:noFill/>
              <a:ln>
                <a:noFill/>
              </a:ln>
            </p:spPr>
          </p:pic>
        </p:grpSp>
        <p:grpSp>
          <p:nvGrpSpPr>
            <p:cNvPr id="6617" name="Google Shape;6617;p76"/>
            <p:cNvGrpSpPr/>
            <p:nvPr/>
          </p:nvGrpSpPr>
          <p:grpSpPr>
            <a:xfrm>
              <a:off x="6303954" y="562596"/>
              <a:ext cx="540000" cy="540000"/>
              <a:chOff x="6303954" y="562596"/>
              <a:chExt cx="540000" cy="540000"/>
            </a:xfrm>
          </p:grpSpPr>
          <p:sp>
            <p:nvSpPr>
              <p:cNvPr id="6618" name="Google Shape;6618;p76"/>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619" name="Google Shape;6619;p76"/>
              <p:cNvPicPr preferRelativeResize="0"/>
              <p:nvPr/>
            </p:nvPicPr>
            <p:blipFill rotWithShape="1">
              <a:blip r:embed="rId3">
                <a:alphaModFix/>
              </a:blip>
              <a:srcRect b="0" l="0" r="0" t="0"/>
              <a:stretch/>
            </p:blipFill>
            <p:spPr>
              <a:xfrm>
                <a:off x="6425212" y="679422"/>
                <a:ext cx="317520" cy="317520"/>
              </a:xfrm>
              <a:prstGeom prst="rect">
                <a:avLst/>
              </a:prstGeom>
              <a:noFill/>
              <a:ln>
                <a:noFill/>
              </a:ln>
            </p:spPr>
          </p:pic>
        </p:grpSp>
      </p:grpSp>
      <p:sp>
        <p:nvSpPr>
          <p:cNvPr id="6620" name="Google Shape;6620;p76"/>
          <p:cNvSpPr/>
          <p:nvPr/>
        </p:nvSpPr>
        <p:spPr>
          <a:xfrm>
            <a:off x="1224135" y="2703595"/>
            <a:ext cx="12707872" cy="8899212"/>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30"/>
            </a:srgb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nvGrpSpPr>
          <p:cNvPr id="6621" name="Google Shape;6621;p76"/>
          <p:cNvGrpSpPr/>
          <p:nvPr/>
        </p:nvGrpSpPr>
        <p:grpSpPr>
          <a:xfrm>
            <a:off x="10555200" y="295200"/>
            <a:ext cx="1191992" cy="478599"/>
            <a:chOff x="1899" y="899"/>
            <a:chExt cx="4163" cy="1671"/>
          </a:xfrm>
        </p:grpSpPr>
        <p:sp>
          <p:nvSpPr>
            <p:cNvPr id="6622" name="Google Shape;6622;p76"/>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3" name="Google Shape;6623;p76"/>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4" name="Google Shape;6624;p76"/>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5" name="Google Shape;6625;p76"/>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6" name="Google Shape;6626;p76"/>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7" name="Google Shape;6627;p76"/>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8" name="Google Shape;6628;p76"/>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29" name="Google Shape;6629;p76"/>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0" name="Google Shape;6630;p76"/>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1" name="Google Shape;6631;p76"/>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2" name="Google Shape;6632;p76"/>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3" name="Google Shape;6633;p76"/>
            <p:cNvSpPr/>
            <p:nvPr/>
          </p:nvSpPr>
          <p:spPr>
            <a:xfrm>
              <a:off x="2762"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4" name="Google Shape;6634;p76"/>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5" name="Google Shape;6635;p76"/>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6" name="Google Shape;6636;p76"/>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7" name="Google Shape;6637;p76"/>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8" name="Google Shape;6638;p76"/>
            <p:cNvSpPr/>
            <p:nvPr/>
          </p:nvSpPr>
          <p:spPr>
            <a:xfrm>
              <a:off x="3203" y="2203"/>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39" name="Google Shape;6639;p76"/>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0" name="Google Shape;6640;p76"/>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1" name="Google Shape;6641;p76"/>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2" name="Google Shape;6642;p76"/>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3" name="Google Shape;6643;p76"/>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4" name="Google Shape;6644;p76"/>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5" name="Google Shape;6645;p76"/>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6" name="Google Shape;6646;p76"/>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7" name="Google Shape;6647;p76"/>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8" name="Google Shape;6648;p76"/>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49" name="Google Shape;6649;p76"/>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0" name="Google Shape;6650;p76"/>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1" name="Google Shape;6651;p76"/>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2" name="Google Shape;6652;p76"/>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3" name="Google Shape;6653;p76"/>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4" name="Google Shape;6654;p76"/>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5" name="Google Shape;6655;p76"/>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6" name="Google Shape;6656;p76"/>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7" name="Google Shape;6657;p76"/>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8" name="Google Shape;6658;p76"/>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59" name="Google Shape;6659;p76"/>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0" name="Google Shape;6660;p76"/>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1" name="Google Shape;6661;p76"/>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2" name="Google Shape;6662;p76"/>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3" name="Google Shape;6663;p76"/>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4" name="Google Shape;6664;p76"/>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5" name="Google Shape;6665;p76"/>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6" name="Google Shape;6666;p76"/>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7" name="Google Shape;6667;p76"/>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8" name="Google Shape;6668;p76"/>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69" name="Google Shape;6669;p76"/>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0" name="Google Shape;6670;p76"/>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1" name="Google Shape;6671;p76"/>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2" name="Google Shape;6672;p76"/>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3" name="Google Shape;6673;p76"/>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4" name="Google Shape;6674;p76"/>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5" name="Google Shape;6675;p76"/>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6" name="Google Shape;6676;p76"/>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7" name="Google Shape;6677;p76"/>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8" name="Google Shape;6678;p76"/>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79" name="Google Shape;6679;p76"/>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0" name="Google Shape;6680;p76"/>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1" name="Google Shape;6681;p76"/>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2" name="Google Shape;6682;p76"/>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3" name="Google Shape;6683;p76"/>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4" name="Google Shape;6684;p76"/>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5" name="Google Shape;6685;p76"/>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6" name="Google Shape;6686;p76"/>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7" name="Google Shape;6687;p76"/>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8" name="Google Shape;6688;p76"/>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89" name="Google Shape;6689;p76"/>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0" name="Google Shape;6690;p76"/>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1" name="Google Shape;6691;p76"/>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2" name="Google Shape;6692;p76"/>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3" name="Google Shape;6693;p76"/>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4" name="Google Shape;6694;p76"/>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5" name="Google Shape;6695;p76"/>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6" name="Google Shape;6696;p76"/>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7" name="Google Shape;6697;p76"/>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8" name="Google Shape;6698;p76"/>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699" name="Google Shape;6699;p76"/>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0" name="Google Shape;6700;p76"/>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1" name="Google Shape;6701;p76"/>
            <p:cNvSpPr/>
            <p:nvPr/>
          </p:nvSpPr>
          <p:spPr>
            <a:xfrm>
              <a:off x="4838" y="2425"/>
              <a:ext cx="0" cy="0"/>
            </a:xfrm>
            <a:prstGeom prst="rect">
              <a:avLst/>
            </a:pr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2" name="Google Shape;6702;p76"/>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3" name="Google Shape;6703;p76"/>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4" name="Google Shape;6704;p76"/>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5" name="Google Shape;6705;p76"/>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6" name="Google Shape;6706;p76"/>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7" name="Google Shape;6707;p76"/>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8" name="Google Shape;6708;p76"/>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09" name="Google Shape;6709;p76"/>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0" name="Google Shape;6710;p76"/>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1" name="Google Shape;6711;p76"/>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2" name="Google Shape;6712;p76"/>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3" name="Google Shape;6713;p76"/>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14" name="Google Shape;6714;p76"/>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715" name="Google Shape;6715;p76"/>
            <p:cNvCxnSpPr/>
            <p:nvPr/>
          </p:nvCxnSpPr>
          <p:spPr>
            <a:xfrm>
              <a:off x="3964" y="2205"/>
              <a:ext cx="0" cy="300"/>
            </a:xfrm>
            <a:prstGeom prst="straightConnector1">
              <a:avLst/>
            </a:prstGeom>
            <a:noFill/>
            <a:ln cap="flat" cmpd="sng" w="14275">
              <a:solidFill>
                <a:srgbClr val="20406F"/>
              </a:solidFill>
              <a:prstDash val="solid"/>
              <a:miter lim="800000"/>
              <a:headEnd len="sm" w="sm" type="none"/>
              <a:tailEnd len="sm" w="sm" type="none"/>
            </a:ln>
          </p:spPr>
        </p:cxnSp>
      </p:grpSp>
    </p:spTree>
  </p:cSld>
  <p:clrMapOvr>
    <a:masterClrMapping/>
  </p:clrMapOvr>
  <p:transition spd="slow">
    <p:fade thruBlk="1"/>
  </p:transition>
  <p:extLst>
    <p:ext uri="{DCECCB84-F9BA-43D5-87BE-67443E8EF086}">
      <p15:sldGuideLst>
        <p15:guide id="1" orient="horz" pos="2160">
          <p15:clr>
            <a:srgbClr val="FBAE40"/>
          </p15:clr>
        </p15:guide>
        <p15:guide id="2" pos="663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urple">
  <p:cSld name="Title, full image and content: Purple">
    <p:bg>
      <p:bgPr>
        <a:blipFill>
          <a:blip r:embed="rId2">
            <a:alphaModFix/>
          </a:blip>
          <a:stretch>
            <a:fillRect/>
          </a:stretch>
        </a:blipFill>
      </p:bgPr>
    </p:bg>
    <p:spTree>
      <p:nvGrpSpPr>
        <p:cNvPr id="6716" name="Shape 6716"/>
        <p:cNvGrpSpPr/>
        <p:nvPr/>
      </p:nvGrpSpPr>
      <p:grpSpPr>
        <a:xfrm>
          <a:off x="0" y="0"/>
          <a:ext cx="0" cy="0"/>
          <a:chOff x="0" y="0"/>
          <a:chExt cx="0" cy="0"/>
        </a:xfrm>
      </p:grpSpPr>
      <p:sp>
        <p:nvSpPr>
          <p:cNvPr id="6717" name="Google Shape;6717;p77"/>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718" name="Google Shape;6718;p77"/>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719" name="Google Shape;6719;p77"/>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720" name="Google Shape;6720;p7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721" name="Google Shape;6721;p77"/>
          <p:cNvGrpSpPr/>
          <p:nvPr/>
        </p:nvGrpSpPr>
        <p:grpSpPr>
          <a:xfrm>
            <a:off x="10553375" y="296652"/>
            <a:ext cx="1194613" cy="479652"/>
            <a:chOff x="1899" y="899"/>
            <a:chExt cx="4163" cy="1671"/>
          </a:xfrm>
        </p:grpSpPr>
        <p:sp>
          <p:nvSpPr>
            <p:cNvPr id="6722" name="Google Shape;6722;p77"/>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3" name="Google Shape;6723;p77"/>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4" name="Google Shape;6724;p77"/>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5" name="Google Shape;6725;p77"/>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6" name="Google Shape;6726;p77"/>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7" name="Google Shape;6727;p77"/>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8" name="Google Shape;6728;p77"/>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29" name="Google Shape;6729;p77"/>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0" name="Google Shape;6730;p77"/>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1" name="Google Shape;6731;p77"/>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2" name="Google Shape;6732;p77"/>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3" name="Google Shape;6733;p77"/>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4" name="Google Shape;6734;p77"/>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5" name="Google Shape;6735;p77"/>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6" name="Google Shape;6736;p77"/>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7" name="Google Shape;6737;p77"/>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8" name="Google Shape;6738;p77"/>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39" name="Google Shape;6739;p77"/>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0" name="Google Shape;6740;p77"/>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1" name="Google Shape;6741;p77"/>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2" name="Google Shape;6742;p77"/>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3" name="Google Shape;6743;p77"/>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4" name="Google Shape;6744;p77"/>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5" name="Google Shape;6745;p77"/>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6" name="Google Shape;6746;p77"/>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7" name="Google Shape;6747;p77"/>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8" name="Google Shape;6748;p77"/>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49" name="Google Shape;6749;p77"/>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0" name="Google Shape;6750;p77"/>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1" name="Google Shape;6751;p77"/>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2" name="Google Shape;6752;p77"/>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3" name="Google Shape;6753;p77"/>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4" name="Google Shape;6754;p77"/>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5" name="Google Shape;6755;p77"/>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6" name="Google Shape;6756;p77"/>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7" name="Google Shape;6757;p77"/>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8" name="Google Shape;6758;p77"/>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59" name="Google Shape;6759;p77"/>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0" name="Google Shape;6760;p77"/>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1" name="Google Shape;6761;p77"/>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2" name="Google Shape;6762;p77"/>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3" name="Google Shape;6763;p77"/>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4" name="Google Shape;6764;p77"/>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5" name="Google Shape;6765;p77"/>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6" name="Google Shape;6766;p77"/>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7" name="Google Shape;6767;p77"/>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8" name="Google Shape;6768;p77"/>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69" name="Google Shape;6769;p77"/>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0" name="Google Shape;6770;p77"/>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1" name="Google Shape;6771;p77"/>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2" name="Google Shape;6772;p77"/>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3" name="Google Shape;6773;p77"/>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4" name="Google Shape;6774;p77"/>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5" name="Google Shape;6775;p77"/>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6" name="Google Shape;6776;p77"/>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7" name="Google Shape;6777;p77"/>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8" name="Google Shape;6778;p77"/>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79" name="Google Shape;6779;p77"/>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0" name="Google Shape;6780;p77"/>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1" name="Google Shape;6781;p77"/>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2" name="Google Shape;6782;p77"/>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3" name="Google Shape;6783;p77"/>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4" name="Google Shape;6784;p77"/>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5" name="Google Shape;6785;p77"/>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6" name="Google Shape;6786;p77"/>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7" name="Google Shape;6787;p77"/>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8" name="Google Shape;6788;p77"/>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89" name="Google Shape;6789;p77"/>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0" name="Google Shape;6790;p77"/>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1" name="Google Shape;6791;p77"/>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2" name="Google Shape;6792;p77"/>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3" name="Google Shape;6793;p77"/>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4" name="Google Shape;6794;p77"/>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5" name="Google Shape;6795;p77"/>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6" name="Google Shape;6796;p77"/>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7" name="Google Shape;6797;p77"/>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8" name="Google Shape;6798;p77"/>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799" name="Google Shape;6799;p77"/>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0" name="Google Shape;6800;p77"/>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1" name="Google Shape;6801;p77"/>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2" name="Google Shape;6802;p77"/>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3" name="Google Shape;6803;p77"/>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4" name="Google Shape;6804;p77"/>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5" name="Google Shape;6805;p77"/>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6" name="Google Shape;6806;p77"/>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7" name="Google Shape;6807;p77"/>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8" name="Google Shape;6808;p77"/>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09" name="Google Shape;6809;p77"/>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0" name="Google Shape;6810;p77"/>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1" name="Google Shape;6811;p77"/>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2" name="Google Shape;6812;p77"/>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3" name="Google Shape;6813;p77"/>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14" name="Google Shape;6814;p77"/>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815" name="Google Shape;6815;p77"/>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6816" name="Google Shape;6816;p77"/>
          <p:cNvGrpSpPr/>
          <p:nvPr/>
        </p:nvGrpSpPr>
        <p:grpSpPr>
          <a:xfrm>
            <a:off x="-2040904" y="3988723"/>
            <a:ext cx="1872300" cy="2902792"/>
            <a:chOff x="6195941" y="562596"/>
            <a:chExt cx="1872300" cy="2902792"/>
          </a:xfrm>
        </p:grpSpPr>
        <p:grpSp>
          <p:nvGrpSpPr>
            <p:cNvPr id="6817" name="Google Shape;6817;p77"/>
            <p:cNvGrpSpPr/>
            <p:nvPr/>
          </p:nvGrpSpPr>
          <p:grpSpPr>
            <a:xfrm>
              <a:off x="6195941" y="832605"/>
              <a:ext cx="1872300" cy="2632784"/>
              <a:chOff x="-1872716" y="660661"/>
              <a:chExt cx="1872300" cy="1974637"/>
            </a:xfrm>
          </p:grpSpPr>
          <p:sp>
            <p:nvSpPr>
              <p:cNvPr id="6818" name="Google Shape;6818;p77"/>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6819" name="Google Shape;6819;p77"/>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6820" name="Google Shape;6820;p77"/>
            <p:cNvGrpSpPr/>
            <p:nvPr/>
          </p:nvGrpSpPr>
          <p:grpSpPr>
            <a:xfrm>
              <a:off x="6303954" y="562596"/>
              <a:ext cx="540000" cy="540000"/>
              <a:chOff x="6303954" y="562596"/>
              <a:chExt cx="540000" cy="540000"/>
            </a:xfrm>
          </p:grpSpPr>
          <p:sp>
            <p:nvSpPr>
              <p:cNvPr id="6821" name="Google Shape;6821;p77"/>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6822" name="Google Shape;6822;p77"/>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6823" name="Google Shape;6823;p77"/>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4" name="Google Shape;6824;p77"/>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25" name="Google Shape;6825;p77"/>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26" name="Google Shape;6826;p77"/>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27" name="Google Shape;6827;p77"/>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6828" name="Google Shape;6828;p77"/>
          <p:cNvGrpSpPr/>
          <p:nvPr/>
        </p:nvGrpSpPr>
        <p:grpSpPr>
          <a:xfrm>
            <a:off x="-2040904" y="871532"/>
            <a:ext cx="1368300" cy="2264171"/>
            <a:chOff x="-1836712" y="2937191"/>
            <a:chExt cx="1368300" cy="2264171"/>
          </a:xfrm>
        </p:grpSpPr>
        <p:pic>
          <p:nvPicPr>
            <p:cNvPr descr="icon_camera_circle.png" id="6829" name="Google Shape;6829;p77"/>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6830" name="Google Shape;6830;p77"/>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831" name="Google Shape;6831;p77"/>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6832" name="Shape 6832"/>
        <p:cNvGrpSpPr/>
        <p:nvPr/>
      </p:nvGrpSpPr>
      <p:grpSpPr>
        <a:xfrm>
          <a:off x="0" y="0"/>
          <a:ext cx="0" cy="0"/>
          <a:chOff x="0" y="0"/>
          <a:chExt cx="0" cy="0"/>
        </a:xfrm>
      </p:grpSpPr>
      <p:sp>
        <p:nvSpPr>
          <p:cNvPr id="6833" name="Google Shape;6833;p78"/>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34" name="Google Shape;6834;p78"/>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35" name="Google Shape;6835;p7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transition spd="slow">
    <p:fade thruBlk="1"/>
  </p:transition>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Background image">
  <p:cSld name="Front cover: Background image">
    <p:bg>
      <p:bgPr>
        <a:blipFill>
          <a:blip r:embed="rId2">
            <a:alphaModFix/>
          </a:blip>
          <a:stretch>
            <a:fillRect/>
          </a:stretch>
        </a:blipFill>
      </p:bgPr>
    </p:bg>
    <p:spTree>
      <p:nvGrpSpPr>
        <p:cNvPr id="6836" name="Shape 6836"/>
        <p:cNvGrpSpPr/>
        <p:nvPr/>
      </p:nvGrpSpPr>
      <p:grpSpPr>
        <a:xfrm>
          <a:off x="0" y="0"/>
          <a:ext cx="0" cy="0"/>
          <a:chOff x="0" y="0"/>
          <a:chExt cx="0" cy="0"/>
        </a:xfrm>
      </p:grpSpPr>
      <p:sp>
        <p:nvSpPr>
          <p:cNvPr id="6837" name="Google Shape;6837;p79"/>
          <p:cNvSpPr/>
          <p:nvPr/>
        </p:nvSpPr>
        <p:spPr>
          <a:xfrm rot="-5400000">
            <a:off x="3736361" y="-1600801"/>
            <a:ext cx="6858000" cy="100596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6838" name="Google Shape;6838;p79"/>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39" name="Google Shape;6839;p79"/>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840" name="Google Shape;6840;p7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841" name="Google Shape;6841;p79"/>
          <p:cNvGrpSpPr/>
          <p:nvPr/>
        </p:nvGrpSpPr>
        <p:grpSpPr>
          <a:xfrm>
            <a:off x="6961787" y="1092812"/>
            <a:ext cx="2482931" cy="996927"/>
            <a:chOff x="1899" y="899"/>
            <a:chExt cx="4163" cy="1671"/>
          </a:xfrm>
        </p:grpSpPr>
        <p:sp>
          <p:nvSpPr>
            <p:cNvPr id="6842" name="Google Shape;6842;p79"/>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3" name="Google Shape;6843;p79"/>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4" name="Google Shape;6844;p79"/>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5" name="Google Shape;6845;p79"/>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6" name="Google Shape;6846;p79"/>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7" name="Google Shape;6847;p79"/>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8" name="Google Shape;6848;p79"/>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49" name="Google Shape;6849;p79"/>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0" name="Google Shape;6850;p79"/>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1" name="Google Shape;6851;p79"/>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2" name="Google Shape;6852;p79"/>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3" name="Google Shape;6853;p79"/>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4" name="Google Shape;6854;p79"/>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5" name="Google Shape;6855;p79"/>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6" name="Google Shape;6856;p79"/>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7" name="Google Shape;6857;p79"/>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8" name="Google Shape;6858;p79"/>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59" name="Google Shape;6859;p79"/>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0" name="Google Shape;6860;p79"/>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1" name="Google Shape;6861;p79"/>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2" name="Google Shape;6862;p79"/>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3" name="Google Shape;6863;p79"/>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4" name="Google Shape;6864;p79"/>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5" name="Google Shape;6865;p79"/>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6" name="Google Shape;6866;p79"/>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7" name="Google Shape;6867;p79"/>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8" name="Google Shape;6868;p79"/>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69" name="Google Shape;6869;p79"/>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0" name="Google Shape;6870;p79"/>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1" name="Google Shape;6871;p79"/>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2" name="Google Shape;6872;p79"/>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3" name="Google Shape;6873;p79"/>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4" name="Google Shape;6874;p79"/>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5" name="Google Shape;6875;p79"/>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6" name="Google Shape;6876;p79"/>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7" name="Google Shape;6877;p79"/>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8" name="Google Shape;6878;p79"/>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79" name="Google Shape;6879;p79"/>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0" name="Google Shape;6880;p79"/>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1" name="Google Shape;6881;p79"/>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2" name="Google Shape;6882;p79"/>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3" name="Google Shape;6883;p79"/>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4" name="Google Shape;6884;p79"/>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5" name="Google Shape;6885;p79"/>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6" name="Google Shape;6886;p79"/>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7" name="Google Shape;6887;p79"/>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8" name="Google Shape;6888;p79"/>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89" name="Google Shape;6889;p79"/>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0" name="Google Shape;6890;p79"/>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1" name="Google Shape;6891;p79"/>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2" name="Google Shape;6892;p79"/>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3" name="Google Shape;6893;p79"/>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4" name="Google Shape;6894;p79"/>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5" name="Google Shape;6895;p79"/>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6" name="Google Shape;6896;p79"/>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7" name="Google Shape;6897;p79"/>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8" name="Google Shape;6898;p79"/>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899" name="Google Shape;6899;p79"/>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0" name="Google Shape;6900;p79"/>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1" name="Google Shape;6901;p79"/>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2" name="Google Shape;6902;p79"/>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3" name="Google Shape;6903;p79"/>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4" name="Google Shape;6904;p79"/>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5" name="Google Shape;6905;p79"/>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6" name="Google Shape;6906;p79"/>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7" name="Google Shape;6907;p79"/>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8" name="Google Shape;6908;p79"/>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09" name="Google Shape;6909;p79"/>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0" name="Google Shape;6910;p79"/>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1" name="Google Shape;6911;p79"/>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2" name="Google Shape;6912;p79"/>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3" name="Google Shape;6913;p79"/>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4" name="Google Shape;6914;p79"/>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5" name="Google Shape;6915;p79"/>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6" name="Google Shape;6916;p79"/>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7" name="Google Shape;6917;p79"/>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8" name="Google Shape;6918;p79"/>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19" name="Google Shape;6919;p79"/>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0" name="Google Shape;6920;p79"/>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1" name="Google Shape;6921;p79"/>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2" name="Google Shape;6922;p79"/>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3" name="Google Shape;6923;p79"/>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4" name="Google Shape;6924;p79"/>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5" name="Google Shape;6925;p79"/>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6" name="Google Shape;6926;p79"/>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7" name="Google Shape;6927;p79"/>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8" name="Google Shape;6928;p79"/>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29" name="Google Shape;6929;p79"/>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0" name="Google Shape;6930;p79"/>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1" name="Google Shape;6931;p79"/>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2" name="Google Shape;6932;p79"/>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3" name="Google Shape;6933;p79"/>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34" name="Google Shape;6934;p79"/>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6935" name="Google Shape;6935;p79"/>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6936" name="Google Shape;6936;p79"/>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4000"/>
              <a:buFont typeface="Arial"/>
              <a:buNone/>
              <a:defRPr sz="4000">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37" name="Google Shape;6937;p79"/>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sz="1800">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6938" name="Google Shape;6938;p79"/>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6939" name="Google Shape;6939;p79"/>
          <p:cNvPicPr preferRelativeResize="0"/>
          <p:nvPr/>
        </p:nvPicPr>
        <p:blipFill rotWithShape="1">
          <a:blip r:embed="rId3">
            <a:alphaModFix/>
          </a:blip>
          <a:srcRect b="0" l="0" r="0" t="0"/>
          <a:stretch/>
        </p:blipFill>
        <p:spPr>
          <a:xfrm>
            <a:off x="10174590" y="1236568"/>
            <a:ext cx="1620179" cy="821234"/>
          </a:xfrm>
          <a:prstGeom prst="rect">
            <a:avLst/>
          </a:prstGeom>
          <a:noFill/>
          <a:ln>
            <a:noFill/>
          </a:ln>
        </p:spPr>
      </p:pic>
      <p:grpSp>
        <p:nvGrpSpPr>
          <p:cNvPr id="6940" name="Google Shape;6940;p79"/>
          <p:cNvGrpSpPr/>
          <p:nvPr/>
        </p:nvGrpSpPr>
        <p:grpSpPr>
          <a:xfrm>
            <a:off x="-2040904" y="871532"/>
            <a:ext cx="1368300" cy="2264171"/>
            <a:chOff x="-1836712" y="2937191"/>
            <a:chExt cx="1368300" cy="2264171"/>
          </a:xfrm>
        </p:grpSpPr>
        <p:pic>
          <p:nvPicPr>
            <p:cNvPr descr="icon_camera_circle.png" id="6941" name="Google Shape;6941;p79"/>
            <p:cNvPicPr preferRelativeResize="0"/>
            <p:nvPr/>
          </p:nvPicPr>
          <p:blipFill rotWithShape="1">
            <a:blip r:embed="rId4">
              <a:alphaModFix/>
            </a:blip>
            <a:srcRect b="0" l="0" r="0" t="0"/>
            <a:stretch/>
          </p:blipFill>
          <p:spPr>
            <a:xfrm>
              <a:off x="-1728699" y="2937191"/>
              <a:ext cx="640111" cy="640111"/>
            </a:xfrm>
            <a:prstGeom prst="rect">
              <a:avLst/>
            </a:prstGeom>
            <a:noFill/>
            <a:ln>
              <a:noFill/>
            </a:ln>
          </p:spPr>
        </p:pic>
        <p:sp>
          <p:nvSpPr>
            <p:cNvPr id="6942" name="Google Shape;6942;p79"/>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6943" name="Google Shape;6943;p79"/>
            <p:cNvPicPr preferRelativeResize="0"/>
            <p:nvPr/>
          </p:nvPicPr>
          <p:blipFill rotWithShape="1">
            <a:blip r:embed="rId5">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6938"/>
                                        </p:tgtEl>
                                        <p:attrNameLst>
                                          <p:attrName>style.visibility</p:attrName>
                                        </p:attrNameLst>
                                      </p:cBhvr>
                                      <p:to>
                                        <p:strVal val="visible"/>
                                      </p:to>
                                    </p:set>
                                    <p:animEffect filter="fade" transition="in">
                                      <p:cBhvr>
                                        <p:cTn dur="500"/>
                                        <p:tgtEl>
                                          <p:spTgt spid="6938"/>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841"/>
                                        </p:tgtEl>
                                        <p:attrNameLst>
                                          <p:attrName>style.visibility</p:attrName>
                                        </p:attrNameLst>
                                      </p:cBhvr>
                                      <p:to>
                                        <p:strVal val="visible"/>
                                      </p:to>
                                    </p:set>
                                    <p:animEffect filter="fade" transition="in">
                                      <p:cBhvr>
                                        <p:cTn dur="500"/>
                                        <p:tgtEl>
                                          <p:spTgt spid="6841"/>
                                        </p:tgtEl>
                                      </p:cBhvr>
                                    </p:animEffect>
                                  </p:childTnLst>
                                </p:cTn>
                              </p:par>
                              <p:par>
                                <p:cTn fill="hold" nodeType="withEffect" presetClass="entr" presetID="10" presetSubtype="0">
                                  <p:stCondLst>
                                    <p:cond delay="0"/>
                                  </p:stCondLst>
                                  <p:childTnLst>
                                    <p:set>
                                      <p:cBhvr>
                                        <p:cTn dur="1" fill="hold">
                                          <p:stCondLst>
                                            <p:cond delay="0"/>
                                          </p:stCondLst>
                                        </p:cTn>
                                        <p:tgtEl>
                                          <p:spTgt spid="6936"/>
                                        </p:tgtEl>
                                        <p:attrNameLst>
                                          <p:attrName>style.visibility</p:attrName>
                                        </p:attrNameLst>
                                      </p:cBhvr>
                                      <p:to>
                                        <p:strVal val="visible"/>
                                      </p:to>
                                    </p:set>
                                    <p:animEffect filter="fade" transition="in">
                                      <p:cBhvr>
                                        <p:cTn dur="500"/>
                                        <p:tgtEl>
                                          <p:spTgt spid="6936"/>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0" st="0"/>
                                            </p:txEl>
                                          </p:spTgt>
                                        </p:tgtEl>
                                        <p:attrNameLst>
                                          <p:attrName>style.visibility</p:attrName>
                                        </p:attrNameLst>
                                      </p:cBhvr>
                                      <p:to>
                                        <p:strVal val="visible"/>
                                      </p:to>
                                    </p:set>
                                    <p:animEffect filter="fade" transition="in">
                                      <p:cBhvr>
                                        <p:cTn dur="500"/>
                                        <p:tgtEl>
                                          <p:spTgt spid="6937">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1" st="1"/>
                                            </p:txEl>
                                          </p:spTgt>
                                        </p:tgtEl>
                                        <p:attrNameLst>
                                          <p:attrName>style.visibility</p:attrName>
                                        </p:attrNameLst>
                                      </p:cBhvr>
                                      <p:to>
                                        <p:strVal val="visible"/>
                                      </p:to>
                                    </p:set>
                                    <p:animEffect filter="fade" transition="in">
                                      <p:cBhvr>
                                        <p:cTn dur="500"/>
                                        <p:tgtEl>
                                          <p:spTgt spid="6937">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2" st="2"/>
                                            </p:txEl>
                                          </p:spTgt>
                                        </p:tgtEl>
                                        <p:attrNameLst>
                                          <p:attrName>style.visibility</p:attrName>
                                        </p:attrNameLst>
                                      </p:cBhvr>
                                      <p:to>
                                        <p:strVal val="visible"/>
                                      </p:to>
                                    </p:set>
                                    <p:animEffect filter="fade" transition="in">
                                      <p:cBhvr>
                                        <p:cTn dur="500"/>
                                        <p:tgtEl>
                                          <p:spTgt spid="6937">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3" st="3"/>
                                            </p:txEl>
                                          </p:spTgt>
                                        </p:tgtEl>
                                        <p:attrNameLst>
                                          <p:attrName>style.visibility</p:attrName>
                                        </p:attrNameLst>
                                      </p:cBhvr>
                                      <p:to>
                                        <p:strVal val="visible"/>
                                      </p:to>
                                    </p:set>
                                    <p:animEffect filter="fade" transition="in">
                                      <p:cBhvr>
                                        <p:cTn dur="500"/>
                                        <p:tgtEl>
                                          <p:spTgt spid="6937">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4" st="4"/>
                                            </p:txEl>
                                          </p:spTgt>
                                        </p:tgtEl>
                                        <p:attrNameLst>
                                          <p:attrName>style.visibility</p:attrName>
                                        </p:attrNameLst>
                                      </p:cBhvr>
                                      <p:to>
                                        <p:strVal val="visible"/>
                                      </p:to>
                                    </p:set>
                                    <p:animEffect filter="fade" transition="in">
                                      <p:cBhvr>
                                        <p:cTn dur="500"/>
                                        <p:tgtEl>
                                          <p:spTgt spid="6937">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5" st="5"/>
                                            </p:txEl>
                                          </p:spTgt>
                                        </p:tgtEl>
                                        <p:attrNameLst>
                                          <p:attrName>style.visibility</p:attrName>
                                        </p:attrNameLst>
                                      </p:cBhvr>
                                      <p:to>
                                        <p:strVal val="visible"/>
                                      </p:to>
                                    </p:set>
                                    <p:animEffect filter="fade" transition="in">
                                      <p:cBhvr>
                                        <p:cTn dur="500"/>
                                        <p:tgtEl>
                                          <p:spTgt spid="6937">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6" st="6"/>
                                            </p:txEl>
                                          </p:spTgt>
                                        </p:tgtEl>
                                        <p:attrNameLst>
                                          <p:attrName>style.visibility</p:attrName>
                                        </p:attrNameLst>
                                      </p:cBhvr>
                                      <p:to>
                                        <p:strVal val="visible"/>
                                      </p:to>
                                    </p:set>
                                    <p:animEffect filter="fade" transition="in">
                                      <p:cBhvr>
                                        <p:cTn dur="500"/>
                                        <p:tgtEl>
                                          <p:spTgt spid="6937">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7" st="7"/>
                                            </p:txEl>
                                          </p:spTgt>
                                        </p:tgtEl>
                                        <p:attrNameLst>
                                          <p:attrName>style.visibility</p:attrName>
                                        </p:attrNameLst>
                                      </p:cBhvr>
                                      <p:to>
                                        <p:strVal val="visible"/>
                                      </p:to>
                                    </p:set>
                                    <p:animEffect filter="fade" transition="in">
                                      <p:cBhvr>
                                        <p:cTn dur="500"/>
                                        <p:tgtEl>
                                          <p:spTgt spid="6937">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6937">
                                            <p:txEl>
                                              <p:pRg end="8" st="8"/>
                                            </p:txEl>
                                          </p:spTgt>
                                        </p:tgtEl>
                                        <p:attrNameLst>
                                          <p:attrName>style.visibility</p:attrName>
                                        </p:attrNameLst>
                                      </p:cBhvr>
                                      <p:to>
                                        <p:strVal val="visible"/>
                                      </p:to>
                                    </p:set>
                                    <p:animEffect filter="fade" transition="in">
                                      <p:cBhvr>
                                        <p:cTn dur="500"/>
                                        <p:tgtEl>
                                          <p:spTgt spid="6937">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939"/>
                                        </p:tgtEl>
                                        <p:attrNameLst>
                                          <p:attrName>style.visibility</p:attrName>
                                        </p:attrNameLst>
                                      </p:cBhvr>
                                      <p:to>
                                        <p:strVal val="visible"/>
                                      </p:to>
                                    </p:set>
                                    <p:animEffect filter="fade" transition="in">
                                      <p:cBhvr>
                                        <p:cTn dur="1000"/>
                                        <p:tgtEl>
                                          <p:spTgt spid="693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ront cover: Colour">
  <p:cSld name="Front cover: Colour">
    <p:bg>
      <p:bgPr>
        <a:solidFill>
          <a:schemeClr val="dk2"/>
        </a:solidFill>
      </p:bgPr>
    </p:bg>
    <p:spTree>
      <p:nvGrpSpPr>
        <p:cNvPr id="6944" name="Shape 6944"/>
        <p:cNvGrpSpPr/>
        <p:nvPr/>
      </p:nvGrpSpPr>
      <p:grpSpPr>
        <a:xfrm>
          <a:off x="0" y="0"/>
          <a:ext cx="0" cy="0"/>
          <a:chOff x="0" y="0"/>
          <a:chExt cx="0" cy="0"/>
        </a:xfrm>
      </p:grpSpPr>
      <p:sp>
        <p:nvSpPr>
          <p:cNvPr id="6945" name="Google Shape;6945;p80"/>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46" name="Google Shape;6946;p80"/>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6947" name="Google Shape;6947;p8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6948" name="Google Shape;6948;p80"/>
          <p:cNvGrpSpPr/>
          <p:nvPr/>
        </p:nvGrpSpPr>
        <p:grpSpPr>
          <a:xfrm>
            <a:off x="6961787" y="1092812"/>
            <a:ext cx="2482931" cy="996927"/>
            <a:chOff x="1899" y="899"/>
            <a:chExt cx="4163" cy="1671"/>
          </a:xfrm>
        </p:grpSpPr>
        <p:sp>
          <p:nvSpPr>
            <p:cNvPr id="6949" name="Google Shape;6949;p80"/>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0" name="Google Shape;6950;p80"/>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1" name="Google Shape;6951;p80"/>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2" name="Google Shape;6952;p80"/>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3" name="Google Shape;6953;p80"/>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4" name="Google Shape;6954;p80"/>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5" name="Google Shape;6955;p80"/>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6" name="Google Shape;6956;p80"/>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7" name="Google Shape;6957;p80"/>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8" name="Google Shape;6958;p80"/>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59" name="Google Shape;6959;p80"/>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0" name="Google Shape;6960;p80"/>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1" name="Google Shape;6961;p80"/>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2" name="Google Shape;6962;p80"/>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3" name="Google Shape;6963;p80"/>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4" name="Google Shape;6964;p80"/>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5" name="Google Shape;6965;p80"/>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6" name="Google Shape;6966;p80"/>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7" name="Google Shape;6967;p80"/>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8" name="Google Shape;6968;p80"/>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69" name="Google Shape;6969;p80"/>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0" name="Google Shape;6970;p80"/>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1" name="Google Shape;6971;p80"/>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2" name="Google Shape;6972;p80"/>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3" name="Google Shape;6973;p80"/>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4" name="Google Shape;6974;p80"/>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5" name="Google Shape;6975;p80"/>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6" name="Google Shape;6976;p80"/>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7" name="Google Shape;6977;p80"/>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8" name="Google Shape;6978;p80"/>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79" name="Google Shape;6979;p80"/>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0" name="Google Shape;6980;p80"/>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1" name="Google Shape;6981;p80"/>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2" name="Google Shape;6982;p80"/>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3" name="Google Shape;6983;p80"/>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4" name="Google Shape;6984;p80"/>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5" name="Google Shape;6985;p80"/>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6" name="Google Shape;6986;p80"/>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7" name="Google Shape;6987;p80"/>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8" name="Google Shape;6988;p80"/>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89" name="Google Shape;6989;p80"/>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0" name="Google Shape;6990;p80"/>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1" name="Google Shape;6991;p80"/>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2" name="Google Shape;6992;p80"/>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3" name="Google Shape;6993;p80"/>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4" name="Google Shape;6994;p80"/>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5" name="Google Shape;6995;p80"/>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6" name="Google Shape;6996;p80"/>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7" name="Google Shape;6997;p80"/>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8" name="Google Shape;6998;p80"/>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6999" name="Google Shape;6999;p80"/>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0" name="Google Shape;7000;p80"/>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1" name="Google Shape;7001;p80"/>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2" name="Google Shape;7002;p80"/>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3" name="Google Shape;7003;p80"/>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4" name="Google Shape;7004;p80"/>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5" name="Google Shape;7005;p80"/>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6" name="Google Shape;7006;p80"/>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7" name="Google Shape;7007;p80"/>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8" name="Google Shape;7008;p80"/>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09" name="Google Shape;7009;p80"/>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0" name="Google Shape;7010;p80"/>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1" name="Google Shape;7011;p80"/>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2" name="Google Shape;7012;p80"/>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3" name="Google Shape;7013;p80"/>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4" name="Google Shape;7014;p80"/>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5" name="Google Shape;7015;p80"/>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6" name="Google Shape;7016;p80"/>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7" name="Google Shape;7017;p80"/>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8" name="Google Shape;7018;p80"/>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19" name="Google Shape;7019;p80"/>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0" name="Google Shape;7020;p80"/>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1" name="Google Shape;7021;p80"/>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2" name="Google Shape;7022;p80"/>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3" name="Google Shape;7023;p80"/>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4" name="Google Shape;7024;p80"/>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5" name="Google Shape;7025;p80"/>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6" name="Google Shape;7026;p80"/>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7" name="Google Shape;7027;p80"/>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8" name="Google Shape;7028;p80"/>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29" name="Google Shape;7029;p80"/>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0" name="Google Shape;7030;p80"/>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1" name="Google Shape;7031;p80"/>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2" name="Google Shape;7032;p80"/>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3" name="Google Shape;7033;p80"/>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4" name="Google Shape;7034;p80"/>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5" name="Google Shape;7035;p80"/>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6" name="Google Shape;7036;p80"/>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7" name="Google Shape;7037;p80"/>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8" name="Google Shape;7038;p80"/>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39" name="Google Shape;7039;p80"/>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0" name="Google Shape;7040;p80"/>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41" name="Google Shape;7041;p80"/>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042" name="Google Shape;7042;p80"/>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sp>
        <p:nvSpPr>
          <p:cNvPr id="7043" name="Google Shape;7043;p80"/>
          <p:cNvSpPr txBox="1"/>
          <p:nvPr>
            <p:ph type="title"/>
          </p:nvPr>
        </p:nvSpPr>
        <p:spPr>
          <a:xfrm>
            <a:off x="6961787" y="2456475"/>
            <a:ext cx="4624500" cy="19281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4000"/>
              <a:buFont typeface="Arial"/>
              <a:buNone/>
              <a:defRPr sz="4000">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044" name="Google Shape;7044;p80"/>
          <p:cNvSpPr txBox="1"/>
          <p:nvPr>
            <p:ph idx="1" type="body"/>
          </p:nvPr>
        </p:nvSpPr>
        <p:spPr>
          <a:xfrm>
            <a:off x="6961787" y="4720790"/>
            <a:ext cx="4624500" cy="7035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sz="2000">
                <a:solidFill>
                  <a:schemeClr val="lt1"/>
                </a:solidFill>
              </a:defRPr>
            </a:lvl1pPr>
            <a:lvl2pPr indent="-228600" lvl="1" marL="914400" rtl="0" algn="l">
              <a:lnSpc>
                <a:spcPct val="90000"/>
              </a:lnSpc>
              <a:spcBef>
                <a:spcPts val="400"/>
              </a:spcBef>
              <a:spcAft>
                <a:spcPts val="0"/>
              </a:spcAft>
              <a:buClr>
                <a:schemeClr val="lt1"/>
              </a:buClr>
              <a:buSzPts val="1800"/>
              <a:buNone/>
              <a:defRPr sz="1800">
                <a:solidFill>
                  <a:schemeClr val="lt1"/>
                </a:solidFill>
              </a:defRPr>
            </a:lvl2pPr>
            <a:lvl3pPr indent="-342900" lvl="2" marL="1371600" rtl="0" algn="l">
              <a:lnSpc>
                <a:spcPct val="90000"/>
              </a:lnSpc>
              <a:spcBef>
                <a:spcPts val="400"/>
              </a:spcBef>
              <a:spcAft>
                <a:spcPts val="0"/>
              </a:spcAft>
              <a:buSzPts val="1800"/>
              <a:buChar char="•"/>
              <a:defRPr>
                <a:solidFill>
                  <a:srgbClr val="FF0000"/>
                </a:solidFill>
              </a:defRPr>
            </a:lvl3pPr>
            <a:lvl4pPr indent="-330200" lvl="3" marL="1828800" rtl="0" algn="l">
              <a:lnSpc>
                <a:spcPct val="90000"/>
              </a:lnSpc>
              <a:spcBef>
                <a:spcPts val="400"/>
              </a:spcBef>
              <a:spcAft>
                <a:spcPts val="0"/>
              </a:spcAft>
              <a:buSzPts val="1600"/>
              <a:buChar char="•"/>
              <a:defRPr>
                <a:solidFill>
                  <a:srgbClr val="FF0000"/>
                </a:solidFill>
              </a:defRPr>
            </a:lvl4pPr>
            <a:lvl5pPr indent="-228600" lvl="4" marL="2286000" rtl="0" algn="l">
              <a:lnSpc>
                <a:spcPct val="90000"/>
              </a:lnSpc>
              <a:spcBef>
                <a:spcPts val="800"/>
              </a:spcBef>
              <a:spcAft>
                <a:spcPts val="0"/>
              </a:spcAft>
              <a:buClr>
                <a:srgbClr val="FF0000"/>
              </a:buClr>
              <a:buSzPts val="2000"/>
              <a:buNone/>
              <a:defRPr>
                <a:solidFill>
                  <a:srgbClr val="FF0000"/>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sp>
        <p:nvSpPr>
          <p:cNvPr id="7045" name="Google Shape;7045;p80"/>
          <p:cNvSpPr/>
          <p:nvPr/>
        </p:nvSpPr>
        <p:spPr>
          <a:xfrm>
            <a:off x="-2330633" y="180542"/>
            <a:ext cx="8883038" cy="6220711"/>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id="7046" name="Google Shape;7046;p80"/>
          <p:cNvPicPr preferRelativeResize="0"/>
          <p:nvPr/>
        </p:nvPicPr>
        <p:blipFill rotWithShape="1">
          <a:blip r:embed="rId2">
            <a:alphaModFix/>
          </a:blip>
          <a:srcRect b="0" l="0" r="0" t="0"/>
          <a:stretch/>
        </p:blipFill>
        <p:spPr>
          <a:xfrm>
            <a:off x="10174590" y="1236568"/>
            <a:ext cx="1620179" cy="821234"/>
          </a:xfrm>
          <a:prstGeom prst="rect">
            <a:avLst/>
          </a:prstGeom>
          <a:noFill/>
          <a:ln>
            <a:noFill/>
          </a:ln>
        </p:spPr>
      </p:pic>
      <p:grpSp>
        <p:nvGrpSpPr>
          <p:cNvPr id="7047" name="Google Shape;7047;p80"/>
          <p:cNvGrpSpPr/>
          <p:nvPr/>
        </p:nvGrpSpPr>
        <p:grpSpPr>
          <a:xfrm>
            <a:off x="-1932891" y="195833"/>
            <a:ext cx="1368300" cy="2725739"/>
            <a:chOff x="-1555624" y="1196393"/>
            <a:chExt cx="1368300" cy="2725739"/>
          </a:xfrm>
        </p:grpSpPr>
        <p:grpSp>
          <p:nvGrpSpPr>
            <p:cNvPr id="7048" name="Google Shape;7048;p80"/>
            <p:cNvGrpSpPr/>
            <p:nvPr/>
          </p:nvGrpSpPr>
          <p:grpSpPr>
            <a:xfrm>
              <a:off x="-1555624" y="1488707"/>
              <a:ext cx="1368300" cy="2433425"/>
              <a:chOff x="-1836712" y="3275837"/>
              <a:chExt cx="1368300" cy="2433425"/>
            </a:xfrm>
          </p:grpSpPr>
          <p:sp>
            <p:nvSpPr>
              <p:cNvPr id="7049" name="Google Shape;7049;p80"/>
              <p:cNvSpPr txBox="1"/>
              <p:nvPr/>
            </p:nvSpPr>
            <p:spPr>
              <a:xfrm>
                <a:off x="-1836712" y="3677962"/>
                <a:ext cx="1368300" cy="2031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background 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&gt;Solid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&gt;Colour</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&gt;choose a colour from the top line of the colour palette. Avoid setting the background colour the same as your font colour.</a:t>
                </a:r>
                <a:endParaRPr b="0" i="0" sz="1400" u="none" cap="none" strike="noStrike">
                  <a:solidFill>
                    <a:srgbClr val="000000"/>
                  </a:solidFill>
                  <a:latin typeface="Arial"/>
                  <a:ea typeface="Arial"/>
                  <a:cs typeface="Arial"/>
                  <a:sym typeface="Arial"/>
                </a:endParaRPr>
              </a:p>
            </p:txBody>
          </p:sp>
          <p:pic>
            <p:nvPicPr>
              <p:cNvPr descr="icon_information-white.png" id="7050" name="Google Shape;7050;p80"/>
              <p:cNvPicPr preferRelativeResize="0"/>
              <p:nvPr/>
            </p:nvPicPr>
            <p:blipFill rotWithShape="1">
              <a:blip r:embed="rId3">
                <a:alphaModFix/>
              </a:blip>
              <a:srcRect b="0" l="0" r="0" t="0"/>
              <a:stretch/>
            </p:blipFill>
            <p:spPr>
              <a:xfrm>
                <a:off x="-1728699" y="3275837"/>
                <a:ext cx="121592" cy="320113"/>
              </a:xfrm>
              <a:prstGeom prst="rect">
                <a:avLst/>
              </a:prstGeom>
              <a:noFill/>
              <a:ln>
                <a:noFill/>
              </a:ln>
            </p:spPr>
          </p:pic>
        </p:grpSp>
        <p:pic>
          <p:nvPicPr>
            <p:cNvPr descr="fill.png" id="7051" name="Google Shape;7051;p80"/>
            <p:cNvPicPr preferRelativeResize="0"/>
            <p:nvPr/>
          </p:nvPicPr>
          <p:blipFill rotWithShape="1">
            <a:blip r:embed="rId4">
              <a:alphaModFix/>
            </a:blip>
            <a:srcRect b="0" l="0" r="0" t="0"/>
            <a:stretch/>
          </p:blipFill>
          <p:spPr>
            <a:xfrm>
              <a:off x="-1368152" y="1304800"/>
              <a:ext cx="324000" cy="324000"/>
            </a:xfrm>
            <a:prstGeom prst="rect">
              <a:avLst/>
            </a:prstGeom>
            <a:noFill/>
            <a:ln>
              <a:noFill/>
            </a:ln>
          </p:spPr>
        </p:pic>
        <p:sp>
          <p:nvSpPr>
            <p:cNvPr id="7052" name="Google Shape;7052;p80"/>
            <p:cNvSpPr/>
            <p:nvPr/>
          </p:nvSpPr>
          <p:spPr>
            <a:xfrm>
              <a:off x="-1473415" y="1196393"/>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grpSp>
    </p:spTree>
  </p:cSld>
  <p:clrMapOvr>
    <a:masterClrMapping/>
  </p:clrMapOvr>
  <p:transition spd="slow">
    <p:fade thruBlk="1"/>
  </p:transition>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7045"/>
                                        </p:tgtEl>
                                        <p:attrNameLst>
                                          <p:attrName>style.visibility</p:attrName>
                                        </p:attrNameLst>
                                      </p:cBhvr>
                                      <p:to>
                                        <p:strVal val="visible"/>
                                      </p:to>
                                    </p:set>
                                    <p:animEffect filter="fade" transition="in">
                                      <p:cBhvr>
                                        <p:cTn dur="500"/>
                                        <p:tgtEl>
                                          <p:spTgt spid="7045"/>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948"/>
                                        </p:tgtEl>
                                        <p:attrNameLst>
                                          <p:attrName>style.visibility</p:attrName>
                                        </p:attrNameLst>
                                      </p:cBhvr>
                                      <p:to>
                                        <p:strVal val="visible"/>
                                      </p:to>
                                    </p:set>
                                    <p:animEffect filter="fade" transition="in">
                                      <p:cBhvr>
                                        <p:cTn dur="500"/>
                                        <p:tgtEl>
                                          <p:spTgt spid="6948"/>
                                        </p:tgtEl>
                                      </p:cBhvr>
                                    </p:animEffect>
                                  </p:childTnLst>
                                </p:cTn>
                              </p:par>
                              <p:par>
                                <p:cTn fill="hold" nodeType="withEffect" presetClass="entr" presetID="10" presetSubtype="0">
                                  <p:stCondLst>
                                    <p:cond delay="0"/>
                                  </p:stCondLst>
                                  <p:childTnLst>
                                    <p:set>
                                      <p:cBhvr>
                                        <p:cTn dur="1" fill="hold">
                                          <p:stCondLst>
                                            <p:cond delay="0"/>
                                          </p:stCondLst>
                                        </p:cTn>
                                        <p:tgtEl>
                                          <p:spTgt spid="7043"/>
                                        </p:tgtEl>
                                        <p:attrNameLst>
                                          <p:attrName>style.visibility</p:attrName>
                                        </p:attrNameLst>
                                      </p:cBhvr>
                                      <p:to>
                                        <p:strVal val="visible"/>
                                      </p:to>
                                    </p:set>
                                    <p:animEffect filter="fade" transition="in">
                                      <p:cBhvr>
                                        <p:cTn dur="500"/>
                                        <p:tgtEl>
                                          <p:spTgt spid="7043"/>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0" st="0"/>
                                            </p:txEl>
                                          </p:spTgt>
                                        </p:tgtEl>
                                        <p:attrNameLst>
                                          <p:attrName>style.visibility</p:attrName>
                                        </p:attrNameLst>
                                      </p:cBhvr>
                                      <p:to>
                                        <p:strVal val="visible"/>
                                      </p:to>
                                    </p:set>
                                    <p:animEffect filter="fade" transition="in">
                                      <p:cBhvr>
                                        <p:cTn dur="500"/>
                                        <p:tgtEl>
                                          <p:spTgt spid="7044">
                                            <p:txEl>
                                              <p:pRg end="0" st="0"/>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1" st="1"/>
                                            </p:txEl>
                                          </p:spTgt>
                                        </p:tgtEl>
                                        <p:attrNameLst>
                                          <p:attrName>style.visibility</p:attrName>
                                        </p:attrNameLst>
                                      </p:cBhvr>
                                      <p:to>
                                        <p:strVal val="visible"/>
                                      </p:to>
                                    </p:set>
                                    <p:animEffect filter="fade" transition="in">
                                      <p:cBhvr>
                                        <p:cTn dur="500"/>
                                        <p:tgtEl>
                                          <p:spTgt spid="7044">
                                            <p:txEl>
                                              <p:pRg end="1" st="1"/>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2" st="2"/>
                                            </p:txEl>
                                          </p:spTgt>
                                        </p:tgtEl>
                                        <p:attrNameLst>
                                          <p:attrName>style.visibility</p:attrName>
                                        </p:attrNameLst>
                                      </p:cBhvr>
                                      <p:to>
                                        <p:strVal val="visible"/>
                                      </p:to>
                                    </p:set>
                                    <p:animEffect filter="fade" transition="in">
                                      <p:cBhvr>
                                        <p:cTn dur="500"/>
                                        <p:tgtEl>
                                          <p:spTgt spid="7044">
                                            <p:txEl>
                                              <p:pRg end="2" st="2"/>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3" st="3"/>
                                            </p:txEl>
                                          </p:spTgt>
                                        </p:tgtEl>
                                        <p:attrNameLst>
                                          <p:attrName>style.visibility</p:attrName>
                                        </p:attrNameLst>
                                      </p:cBhvr>
                                      <p:to>
                                        <p:strVal val="visible"/>
                                      </p:to>
                                    </p:set>
                                    <p:animEffect filter="fade" transition="in">
                                      <p:cBhvr>
                                        <p:cTn dur="500"/>
                                        <p:tgtEl>
                                          <p:spTgt spid="7044">
                                            <p:txEl>
                                              <p:pRg end="3" st="3"/>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4" st="4"/>
                                            </p:txEl>
                                          </p:spTgt>
                                        </p:tgtEl>
                                        <p:attrNameLst>
                                          <p:attrName>style.visibility</p:attrName>
                                        </p:attrNameLst>
                                      </p:cBhvr>
                                      <p:to>
                                        <p:strVal val="visible"/>
                                      </p:to>
                                    </p:set>
                                    <p:animEffect filter="fade" transition="in">
                                      <p:cBhvr>
                                        <p:cTn dur="500"/>
                                        <p:tgtEl>
                                          <p:spTgt spid="7044">
                                            <p:txEl>
                                              <p:pRg end="4" st="4"/>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5" st="5"/>
                                            </p:txEl>
                                          </p:spTgt>
                                        </p:tgtEl>
                                        <p:attrNameLst>
                                          <p:attrName>style.visibility</p:attrName>
                                        </p:attrNameLst>
                                      </p:cBhvr>
                                      <p:to>
                                        <p:strVal val="visible"/>
                                      </p:to>
                                    </p:set>
                                    <p:animEffect filter="fade" transition="in">
                                      <p:cBhvr>
                                        <p:cTn dur="500"/>
                                        <p:tgtEl>
                                          <p:spTgt spid="7044">
                                            <p:txEl>
                                              <p:pRg end="5" st="5"/>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6" st="6"/>
                                            </p:txEl>
                                          </p:spTgt>
                                        </p:tgtEl>
                                        <p:attrNameLst>
                                          <p:attrName>style.visibility</p:attrName>
                                        </p:attrNameLst>
                                      </p:cBhvr>
                                      <p:to>
                                        <p:strVal val="visible"/>
                                      </p:to>
                                    </p:set>
                                    <p:animEffect filter="fade" transition="in">
                                      <p:cBhvr>
                                        <p:cTn dur="500"/>
                                        <p:tgtEl>
                                          <p:spTgt spid="7044">
                                            <p:txEl>
                                              <p:pRg end="6" st="6"/>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7" st="7"/>
                                            </p:txEl>
                                          </p:spTgt>
                                        </p:tgtEl>
                                        <p:attrNameLst>
                                          <p:attrName>style.visibility</p:attrName>
                                        </p:attrNameLst>
                                      </p:cBhvr>
                                      <p:to>
                                        <p:strVal val="visible"/>
                                      </p:to>
                                    </p:set>
                                    <p:animEffect filter="fade" transition="in">
                                      <p:cBhvr>
                                        <p:cTn dur="500"/>
                                        <p:tgtEl>
                                          <p:spTgt spid="7044">
                                            <p:txEl>
                                              <p:pRg end="7" st="7"/>
                                            </p:txEl>
                                          </p:spTgt>
                                        </p:tgtEl>
                                      </p:cBhvr>
                                    </p:animEffect>
                                  </p:childTnLst>
                                </p:cTn>
                              </p:par>
                              <p:par>
                                <p:cTn fill="hold" nodeType="withEffect" presetClass="entr" presetID="10" presetSubtype="0">
                                  <p:stCondLst>
                                    <p:cond delay="0"/>
                                  </p:stCondLst>
                                  <p:childTnLst>
                                    <p:set>
                                      <p:cBhvr>
                                        <p:cTn dur="1" fill="hold">
                                          <p:stCondLst>
                                            <p:cond delay="0"/>
                                          </p:stCondLst>
                                        </p:cTn>
                                        <p:tgtEl>
                                          <p:spTgt spid="7044">
                                            <p:txEl>
                                              <p:pRg end="8" st="8"/>
                                            </p:txEl>
                                          </p:spTgt>
                                        </p:tgtEl>
                                        <p:attrNameLst>
                                          <p:attrName>style.visibility</p:attrName>
                                        </p:attrNameLst>
                                      </p:cBhvr>
                                      <p:to>
                                        <p:strVal val="visible"/>
                                      </p:to>
                                    </p:set>
                                    <p:animEffect filter="fade" transition="in">
                                      <p:cBhvr>
                                        <p:cTn dur="500"/>
                                        <p:tgtEl>
                                          <p:spTgt spid="7044">
                                            <p:txEl>
                                              <p:pRg end="8" st="8"/>
                                            </p:txEl>
                                          </p:spTgt>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046"/>
                                        </p:tgtEl>
                                        <p:attrNameLst>
                                          <p:attrName>style.visibility</p:attrName>
                                        </p:attrNameLst>
                                      </p:cBhvr>
                                      <p:to>
                                        <p:strVal val="visible"/>
                                      </p:to>
                                    </p:set>
                                    <p:animEffect filter="fade" transition="in">
                                      <p:cBhvr>
                                        <p:cTn dur="1000"/>
                                        <p:tgtEl>
                                          <p:spTgt spid="70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Blue">
  <p:cSld name="Title, full image and content: Dark Blue">
    <p:bg>
      <p:bgPr>
        <a:blipFill>
          <a:blip r:embed="rId2">
            <a:alphaModFix/>
          </a:blip>
          <a:stretch>
            <a:fillRect/>
          </a:stretch>
        </a:blipFill>
      </p:bgPr>
    </p:bg>
    <p:spTree>
      <p:nvGrpSpPr>
        <p:cNvPr id="7053" name="Shape 7053"/>
        <p:cNvGrpSpPr/>
        <p:nvPr/>
      </p:nvGrpSpPr>
      <p:grpSpPr>
        <a:xfrm>
          <a:off x="0" y="0"/>
          <a:ext cx="0" cy="0"/>
          <a:chOff x="0" y="0"/>
          <a:chExt cx="0" cy="0"/>
        </a:xfrm>
      </p:grpSpPr>
      <p:sp>
        <p:nvSpPr>
          <p:cNvPr id="7054" name="Google Shape;7054;p81"/>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055" name="Google Shape;7055;p81"/>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056" name="Google Shape;7056;p81"/>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057" name="Google Shape;7057;p8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058" name="Google Shape;7058;p81"/>
          <p:cNvGrpSpPr/>
          <p:nvPr/>
        </p:nvGrpSpPr>
        <p:grpSpPr>
          <a:xfrm>
            <a:off x="10553375" y="296652"/>
            <a:ext cx="1194613" cy="479652"/>
            <a:chOff x="1899" y="899"/>
            <a:chExt cx="4163" cy="1671"/>
          </a:xfrm>
        </p:grpSpPr>
        <p:sp>
          <p:nvSpPr>
            <p:cNvPr id="7059" name="Google Shape;7059;p81"/>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0" name="Google Shape;7060;p81"/>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1" name="Google Shape;7061;p81"/>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2" name="Google Shape;7062;p81"/>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3" name="Google Shape;7063;p81"/>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4" name="Google Shape;7064;p81"/>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5" name="Google Shape;7065;p81"/>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6" name="Google Shape;7066;p81"/>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7" name="Google Shape;7067;p81"/>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8" name="Google Shape;7068;p81"/>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69" name="Google Shape;7069;p81"/>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0" name="Google Shape;7070;p81"/>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1" name="Google Shape;7071;p81"/>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2" name="Google Shape;7072;p81"/>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3" name="Google Shape;7073;p81"/>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4" name="Google Shape;7074;p81"/>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5" name="Google Shape;7075;p81"/>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6" name="Google Shape;7076;p81"/>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7" name="Google Shape;7077;p81"/>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8" name="Google Shape;7078;p81"/>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79" name="Google Shape;7079;p81"/>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0" name="Google Shape;7080;p81"/>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1" name="Google Shape;7081;p81"/>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2" name="Google Shape;7082;p81"/>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3" name="Google Shape;7083;p81"/>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4" name="Google Shape;7084;p81"/>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5" name="Google Shape;7085;p81"/>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6" name="Google Shape;7086;p81"/>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7" name="Google Shape;7087;p81"/>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8" name="Google Shape;7088;p81"/>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89" name="Google Shape;7089;p81"/>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0" name="Google Shape;7090;p81"/>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1" name="Google Shape;7091;p81"/>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2" name="Google Shape;7092;p81"/>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3" name="Google Shape;7093;p81"/>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4" name="Google Shape;7094;p81"/>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5" name="Google Shape;7095;p81"/>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6" name="Google Shape;7096;p81"/>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7" name="Google Shape;7097;p81"/>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8" name="Google Shape;7098;p81"/>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099" name="Google Shape;7099;p81"/>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0" name="Google Shape;7100;p81"/>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1" name="Google Shape;7101;p81"/>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2" name="Google Shape;7102;p81"/>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3" name="Google Shape;7103;p81"/>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4" name="Google Shape;7104;p81"/>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5" name="Google Shape;7105;p81"/>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6" name="Google Shape;7106;p81"/>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7" name="Google Shape;7107;p81"/>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8" name="Google Shape;7108;p81"/>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09" name="Google Shape;7109;p81"/>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0" name="Google Shape;7110;p81"/>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1" name="Google Shape;7111;p81"/>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2" name="Google Shape;7112;p81"/>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3" name="Google Shape;7113;p81"/>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4" name="Google Shape;7114;p81"/>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5" name="Google Shape;7115;p81"/>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6" name="Google Shape;7116;p81"/>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7" name="Google Shape;7117;p81"/>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8" name="Google Shape;7118;p81"/>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19" name="Google Shape;7119;p81"/>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0" name="Google Shape;7120;p81"/>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1" name="Google Shape;7121;p81"/>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2" name="Google Shape;7122;p81"/>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3" name="Google Shape;7123;p81"/>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4" name="Google Shape;7124;p81"/>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5" name="Google Shape;7125;p81"/>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6" name="Google Shape;7126;p81"/>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7" name="Google Shape;7127;p81"/>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8" name="Google Shape;7128;p81"/>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29" name="Google Shape;7129;p81"/>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0" name="Google Shape;7130;p81"/>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1" name="Google Shape;7131;p81"/>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2" name="Google Shape;7132;p81"/>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3" name="Google Shape;7133;p81"/>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4" name="Google Shape;7134;p81"/>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5" name="Google Shape;7135;p81"/>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6" name="Google Shape;7136;p81"/>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7" name="Google Shape;7137;p81"/>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8" name="Google Shape;7138;p81"/>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39" name="Google Shape;7139;p81"/>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0" name="Google Shape;7140;p81"/>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1" name="Google Shape;7141;p81"/>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2" name="Google Shape;7142;p81"/>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3" name="Google Shape;7143;p81"/>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4" name="Google Shape;7144;p81"/>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5" name="Google Shape;7145;p81"/>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6" name="Google Shape;7146;p81"/>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7" name="Google Shape;7147;p81"/>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8" name="Google Shape;7148;p81"/>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49" name="Google Shape;7149;p81"/>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0" name="Google Shape;7150;p81"/>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51" name="Google Shape;7151;p81"/>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152" name="Google Shape;7152;p81"/>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153" name="Google Shape;7153;p81"/>
          <p:cNvGrpSpPr/>
          <p:nvPr/>
        </p:nvGrpSpPr>
        <p:grpSpPr>
          <a:xfrm>
            <a:off x="-2040904" y="3988723"/>
            <a:ext cx="1872300" cy="2902792"/>
            <a:chOff x="6195941" y="562596"/>
            <a:chExt cx="1872300" cy="2902792"/>
          </a:xfrm>
        </p:grpSpPr>
        <p:grpSp>
          <p:nvGrpSpPr>
            <p:cNvPr id="7154" name="Google Shape;7154;p81"/>
            <p:cNvGrpSpPr/>
            <p:nvPr/>
          </p:nvGrpSpPr>
          <p:grpSpPr>
            <a:xfrm>
              <a:off x="6195941" y="832605"/>
              <a:ext cx="1872300" cy="2632784"/>
              <a:chOff x="-1872716" y="660661"/>
              <a:chExt cx="1872300" cy="1974637"/>
            </a:xfrm>
          </p:grpSpPr>
          <p:sp>
            <p:nvSpPr>
              <p:cNvPr id="7155" name="Google Shape;7155;p81"/>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156" name="Google Shape;7156;p81"/>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157" name="Google Shape;7157;p81"/>
            <p:cNvGrpSpPr/>
            <p:nvPr/>
          </p:nvGrpSpPr>
          <p:grpSpPr>
            <a:xfrm>
              <a:off x="6303954" y="562596"/>
              <a:ext cx="540000" cy="540000"/>
              <a:chOff x="6303954" y="562596"/>
              <a:chExt cx="540000" cy="540000"/>
            </a:xfrm>
          </p:grpSpPr>
          <p:sp>
            <p:nvSpPr>
              <p:cNvPr id="7158" name="Google Shape;7158;p81"/>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159" name="Google Shape;7159;p81"/>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160" name="Google Shape;7160;p81"/>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1" name="Google Shape;7161;p81"/>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62" name="Google Shape;7162;p81"/>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163" name="Google Shape;7163;p81"/>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164" name="Google Shape;7164;p81"/>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165" name="Google Shape;7165;p81"/>
          <p:cNvGrpSpPr/>
          <p:nvPr/>
        </p:nvGrpSpPr>
        <p:grpSpPr>
          <a:xfrm>
            <a:off x="-2040904" y="871532"/>
            <a:ext cx="1368300" cy="2264171"/>
            <a:chOff x="-1836712" y="2937191"/>
            <a:chExt cx="1368300" cy="2264171"/>
          </a:xfrm>
        </p:grpSpPr>
        <p:pic>
          <p:nvPicPr>
            <p:cNvPr descr="icon_camera_circle.png" id="7166" name="Google Shape;7166;p81"/>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167" name="Google Shape;7167;p81"/>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168" name="Google Shape;7168;p81"/>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Dark green">
  <p:cSld name="Title, full image and content: Dark green">
    <p:bg>
      <p:bgPr>
        <a:blipFill>
          <a:blip r:embed="rId2">
            <a:alphaModFix/>
          </a:blip>
          <a:stretch>
            <a:fillRect/>
          </a:stretch>
        </a:blipFill>
      </p:bgPr>
    </p:bg>
    <p:spTree>
      <p:nvGrpSpPr>
        <p:cNvPr id="7169" name="Shape 7169"/>
        <p:cNvGrpSpPr/>
        <p:nvPr/>
      </p:nvGrpSpPr>
      <p:grpSpPr>
        <a:xfrm>
          <a:off x="0" y="0"/>
          <a:ext cx="0" cy="0"/>
          <a:chOff x="0" y="0"/>
          <a:chExt cx="0" cy="0"/>
        </a:xfrm>
      </p:grpSpPr>
      <p:sp>
        <p:nvSpPr>
          <p:cNvPr id="7170" name="Google Shape;7170;p82"/>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171" name="Google Shape;7171;p82"/>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172" name="Google Shape;7172;p8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173" name="Google Shape;7173;p8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174" name="Google Shape;7174;p82"/>
          <p:cNvGrpSpPr/>
          <p:nvPr/>
        </p:nvGrpSpPr>
        <p:grpSpPr>
          <a:xfrm>
            <a:off x="10553375" y="296652"/>
            <a:ext cx="1194613" cy="479652"/>
            <a:chOff x="1899" y="899"/>
            <a:chExt cx="4163" cy="1671"/>
          </a:xfrm>
        </p:grpSpPr>
        <p:sp>
          <p:nvSpPr>
            <p:cNvPr id="7175" name="Google Shape;7175;p82"/>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6" name="Google Shape;7176;p82"/>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7" name="Google Shape;7177;p82"/>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8" name="Google Shape;7178;p82"/>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79" name="Google Shape;7179;p82"/>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0" name="Google Shape;7180;p82"/>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1" name="Google Shape;7181;p82"/>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2" name="Google Shape;7182;p82"/>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3" name="Google Shape;7183;p82"/>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4" name="Google Shape;7184;p82"/>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5" name="Google Shape;7185;p82"/>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6" name="Google Shape;7186;p82"/>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7" name="Google Shape;7187;p82"/>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8" name="Google Shape;7188;p82"/>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89" name="Google Shape;7189;p82"/>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0" name="Google Shape;7190;p82"/>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1" name="Google Shape;7191;p82"/>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2" name="Google Shape;7192;p82"/>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3" name="Google Shape;7193;p82"/>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4" name="Google Shape;7194;p82"/>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5" name="Google Shape;7195;p82"/>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6" name="Google Shape;7196;p82"/>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7" name="Google Shape;7197;p82"/>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8" name="Google Shape;7198;p82"/>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199" name="Google Shape;7199;p82"/>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0" name="Google Shape;7200;p82"/>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1" name="Google Shape;7201;p82"/>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2" name="Google Shape;7202;p82"/>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3" name="Google Shape;7203;p82"/>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4" name="Google Shape;7204;p82"/>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5" name="Google Shape;7205;p82"/>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6" name="Google Shape;7206;p82"/>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7" name="Google Shape;7207;p82"/>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8" name="Google Shape;7208;p82"/>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09" name="Google Shape;7209;p82"/>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0" name="Google Shape;7210;p82"/>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1" name="Google Shape;7211;p82"/>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2" name="Google Shape;7212;p82"/>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3" name="Google Shape;7213;p82"/>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4" name="Google Shape;7214;p82"/>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5" name="Google Shape;7215;p82"/>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6" name="Google Shape;7216;p82"/>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7" name="Google Shape;7217;p82"/>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8" name="Google Shape;7218;p82"/>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19" name="Google Shape;7219;p82"/>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0" name="Google Shape;7220;p82"/>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1" name="Google Shape;7221;p82"/>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2" name="Google Shape;7222;p82"/>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3" name="Google Shape;7223;p82"/>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4" name="Google Shape;7224;p82"/>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5" name="Google Shape;7225;p82"/>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6" name="Google Shape;7226;p82"/>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7" name="Google Shape;7227;p82"/>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8" name="Google Shape;7228;p82"/>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29" name="Google Shape;7229;p82"/>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0" name="Google Shape;7230;p82"/>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1" name="Google Shape;7231;p82"/>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2" name="Google Shape;7232;p82"/>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3" name="Google Shape;7233;p82"/>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4" name="Google Shape;7234;p82"/>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5" name="Google Shape;7235;p82"/>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6" name="Google Shape;7236;p82"/>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7" name="Google Shape;7237;p82"/>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8" name="Google Shape;7238;p82"/>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39" name="Google Shape;7239;p82"/>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0" name="Google Shape;7240;p82"/>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1" name="Google Shape;7241;p82"/>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2" name="Google Shape;7242;p82"/>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3" name="Google Shape;7243;p82"/>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4" name="Google Shape;7244;p82"/>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5" name="Google Shape;7245;p82"/>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6" name="Google Shape;7246;p82"/>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7" name="Google Shape;7247;p82"/>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8" name="Google Shape;7248;p82"/>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49" name="Google Shape;7249;p82"/>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0" name="Google Shape;7250;p82"/>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1" name="Google Shape;7251;p82"/>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2" name="Google Shape;7252;p82"/>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3" name="Google Shape;7253;p82"/>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4" name="Google Shape;7254;p82"/>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5" name="Google Shape;7255;p82"/>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6" name="Google Shape;7256;p82"/>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7" name="Google Shape;7257;p82"/>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8" name="Google Shape;7258;p82"/>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59" name="Google Shape;7259;p82"/>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0" name="Google Shape;7260;p82"/>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1" name="Google Shape;7261;p82"/>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2" name="Google Shape;7262;p82"/>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3" name="Google Shape;7263;p82"/>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4" name="Google Shape;7264;p82"/>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5" name="Google Shape;7265;p82"/>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6" name="Google Shape;7266;p82"/>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67" name="Google Shape;7267;p82"/>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268" name="Google Shape;7268;p82"/>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269" name="Google Shape;7269;p82"/>
          <p:cNvGrpSpPr/>
          <p:nvPr/>
        </p:nvGrpSpPr>
        <p:grpSpPr>
          <a:xfrm>
            <a:off x="-2040904" y="3988723"/>
            <a:ext cx="1872300" cy="2902792"/>
            <a:chOff x="6195941" y="562596"/>
            <a:chExt cx="1872300" cy="2902792"/>
          </a:xfrm>
        </p:grpSpPr>
        <p:grpSp>
          <p:nvGrpSpPr>
            <p:cNvPr id="7270" name="Google Shape;7270;p82"/>
            <p:cNvGrpSpPr/>
            <p:nvPr/>
          </p:nvGrpSpPr>
          <p:grpSpPr>
            <a:xfrm>
              <a:off x="6195941" y="832605"/>
              <a:ext cx="1872300" cy="2632784"/>
              <a:chOff x="-1872716" y="660661"/>
              <a:chExt cx="1872300" cy="1974637"/>
            </a:xfrm>
          </p:grpSpPr>
          <p:sp>
            <p:nvSpPr>
              <p:cNvPr id="7271" name="Google Shape;7271;p82"/>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272" name="Google Shape;7272;p82"/>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273" name="Google Shape;7273;p82"/>
            <p:cNvGrpSpPr/>
            <p:nvPr/>
          </p:nvGrpSpPr>
          <p:grpSpPr>
            <a:xfrm>
              <a:off x="6303954" y="562596"/>
              <a:ext cx="540000" cy="540000"/>
              <a:chOff x="6303954" y="562596"/>
              <a:chExt cx="540000" cy="540000"/>
            </a:xfrm>
          </p:grpSpPr>
          <p:sp>
            <p:nvSpPr>
              <p:cNvPr id="7274" name="Google Shape;7274;p82"/>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275" name="Google Shape;7275;p82"/>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276" name="Google Shape;7276;p82"/>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7" name="Google Shape;7277;p82"/>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78" name="Google Shape;7278;p82"/>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79" name="Google Shape;7279;p8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80" name="Google Shape;7280;p82"/>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281" name="Google Shape;7281;p82"/>
          <p:cNvGrpSpPr/>
          <p:nvPr/>
        </p:nvGrpSpPr>
        <p:grpSpPr>
          <a:xfrm>
            <a:off x="-2040904" y="871532"/>
            <a:ext cx="1368300" cy="2264171"/>
            <a:chOff x="-1836712" y="2937191"/>
            <a:chExt cx="1368300" cy="2264171"/>
          </a:xfrm>
        </p:grpSpPr>
        <p:pic>
          <p:nvPicPr>
            <p:cNvPr descr="icon_camera_circle.png" id="7282" name="Google Shape;7282;p82"/>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283" name="Google Shape;7283;p82"/>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284" name="Google Shape;7284;p82"/>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blue">
  <p:cSld name="Title, full image and content: Light blue">
    <p:bg>
      <p:bgPr>
        <a:blipFill>
          <a:blip r:embed="rId2">
            <a:alphaModFix/>
          </a:blip>
          <a:stretch>
            <a:fillRect/>
          </a:stretch>
        </a:blipFill>
      </p:bgPr>
    </p:bg>
    <p:spTree>
      <p:nvGrpSpPr>
        <p:cNvPr id="7285" name="Shape 7285"/>
        <p:cNvGrpSpPr/>
        <p:nvPr/>
      </p:nvGrpSpPr>
      <p:grpSpPr>
        <a:xfrm>
          <a:off x="0" y="0"/>
          <a:ext cx="0" cy="0"/>
          <a:chOff x="0" y="0"/>
          <a:chExt cx="0" cy="0"/>
        </a:xfrm>
      </p:grpSpPr>
      <p:sp>
        <p:nvSpPr>
          <p:cNvPr id="7286" name="Google Shape;7286;p83"/>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287" name="Google Shape;7287;p83"/>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288" name="Google Shape;7288;p83"/>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289" name="Google Shape;7289;p8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290" name="Google Shape;7290;p83"/>
          <p:cNvGrpSpPr/>
          <p:nvPr/>
        </p:nvGrpSpPr>
        <p:grpSpPr>
          <a:xfrm>
            <a:off x="10553375" y="296652"/>
            <a:ext cx="1194613" cy="479652"/>
            <a:chOff x="1899" y="899"/>
            <a:chExt cx="4163" cy="1671"/>
          </a:xfrm>
        </p:grpSpPr>
        <p:sp>
          <p:nvSpPr>
            <p:cNvPr id="7291" name="Google Shape;7291;p83"/>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2" name="Google Shape;7292;p83"/>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3" name="Google Shape;7293;p83"/>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4" name="Google Shape;7294;p83"/>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5" name="Google Shape;7295;p83"/>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6" name="Google Shape;7296;p83"/>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7" name="Google Shape;7297;p83"/>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8" name="Google Shape;7298;p83"/>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299" name="Google Shape;7299;p83"/>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0" name="Google Shape;7300;p83"/>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1" name="Google Shape;7301;p83"/>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2" name="Google Shape;7302;p83"/>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3" name="Google Shape;7303;p83"/>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4" name="Google Shape;7304;p83"/>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5" name="Google Shape;7305;p83"/>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6" name="Google Shape;7306;p83"/>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7" name="Google Shape;7307;p83"/>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8" name="Google Shape;7308;p83"/>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09" name="Google Shape;7309;p83"/>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0" name="Google Shape;7310;p83"/>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1" name="Google Shape;7311;p83"/>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2" name="Google Shape;7312;p83"/>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3" name="Google Shape;7313;p83"/>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4" name="Google Shape;7314;p83"/>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5" name="Google Shape;7315;p83"/>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6" name="Google Shape;7316;p83"/>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7" name="Google Shape;7317;p83"/>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8" name="Google Shape;7318;p83"/>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19" name="Google Shape;7319;p83"/>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0" name="Google Shape;7320;p83"/>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1" name="Google Shape;7321;p83"/>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2" name="Google Shape;7322;p83"/>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3" name="Google Shape;7323;p83"/>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4" name="Google Shape;7324;p83"/>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5" name="Google Shape;7325;p83"/>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6" name="Google Shape;7326;p83"/>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7" name="Google Shape;7327;p83"/>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8" name="Google Shape;7328;p83"/>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29" name="Google Shape;7329;p83"/>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0" name="Google Shape;7330;p83"/>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1" name="Google Shape;7331;p83"/>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2" name="Google Shape;7332;p83"/>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3" name="Google Shape;7333;p83"/>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4" name="Google Shape;7334;p83"/>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5" name="Google Shape;7335;p83"/>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6" name="Google Shape;7336;p83"/>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7" name="Google Shape;7337;p83"/>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8" name="Google Shape;7338;p83"/>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39" name="Google Shape;7339;p83"/>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0" name="Google Shape;7340;p83"/>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1" name="Google Shape;7341;p83"/>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2" name="Google Shape;7342;p83"/>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3" name="Google Shape;7343;p83"/>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4" name="Google Shape;7344;p83"/>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5" name="Google Shape;7345;p83"/>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6" name="Google Shape;7346;p83"/>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7" name="Google Shape;7347;p83"/>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8" name="Google Shape;7348;p83"/>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49" name="Google Shape;7349;p83"/>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0" name="Google Shape;7350;p83"/>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1" name="Google Shape;7351;p83"/>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2" name="Google Shape;7352;p83"/>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3" name="Google Shape;7353;p83"/>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4" name="Google Shape;7354;p83"/>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5" name="Google Shape;7355;p83"/>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6" name="Google Shape;7356;p83"/>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7" name="Google Shape;7357;p83"/>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8" name="Google Shape;7358;p83"/>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59" name="Google Shape;7359;p83"/>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0" name="Google Shape;7360;p83"/>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1" name="Google Shape;7361;p83"/>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2" name="Google Shape;7362;p83"/>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3" name="Google Shape;7363;p83"/>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4" name="Google Shape;7364;p83"/>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5" name="Google Shape;7365;p83"/>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6" name="Google Shape;7366;p83"/>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7" name="Google Shape;7367;p83"/>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8" name="Google Shape;7368;p83"/>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69" name="Google Shape;7369;p83"/>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0" name="Google Shape;7370;p83"/>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1" name="Google Shape;7371;p83"/>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2" name="Google Shape;7372;p83"/>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3" name="Google Shape;7373;p83"/>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4" name="Google Shape;7374;p83"/>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5" name="Google Shape;7375;p83"/>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6" name="Google Shape;7376;p83"/>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7" name="Google Shape;7377;p83"/>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8" name="Google Shape;7378;p83"/>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79" name="Google Shape;7379;p83"/>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0" name="Google Shape;7380;p83"/>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1" name="Google Shape;7381;p83"/>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2" name="Google Shape;7382;p83"/>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83" name="Google Shape;7383;p83"/>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384" name="Google Shape;7384;p83"/>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385" name="Google Shape;7385;p83"/>
          <p:cNvGrpSpPr/>
          <p:nvPr/>
        </p:nvGrpSpPr>
        <p:grpSpPr>
          <a:xfrm>
            <a:off x="-2040904" y="3988723"/>
            <a:ext cx="1872300" cy="2902792"/>
            <a:chOff x="6195941" y="562596"/>
            <a:chExt cx="1872300" cy="2902792"/>
          </a:xfrm>
        </p:grpSpPr>
        <p:grpSp>
          <p:nvGrpSpPr>
            <p:cNvPr id="7386" name="Google Shape;7386;p83"/>
            <p:cNvGrpSpPr/>
            <p:nvPr/>
          </p:nvGrpSpPr>
          <p:grpSpPr>
            <a:xfrm>
              <a:off x="6195941" y="832605"/>
              <a:ext cx="1872300" cy="2632784"/>
              <a:chOff x="-1872716" y="660661"/>
              <a:chExt cx="1872300" cy="1974637"/>
            </a:xfrm>
          </p:grpSpPr>
          <p:sp>
            <p:nvSpPr>
              <p:cNvPr id="7387" name="Google Shape;7387;p83"/>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388" name="Google Shape;7388;p83"/>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389" name="Google Shape;7389;p83"/>
            <p:cNvGrpSpPr/>
            <p:nvPr/>
          </p:nvGrpSpPr>
          <p:grpSpPr>
            <a:xfrm>
              <a:off x="6303954" y="562596"/>
              <a:ext cx="540000" cy="540000"/>
              <a:chOff x="6303954" y="562596"/>
              <a:chExt cx="540000" cy="540000"/>
            </a:xfrm>
          </p:grpSpPr>
          <p:sp>
            <p:nvSpPr>
              <p:cNvPr id="7390" name="Google Shape;7390;p83"/>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391" name="Google Shape;7391;p83"/>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392" name="Google Shape;7392;p83"/>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3" name="Google Shape;7393;p83"/>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394" name="Google Shape;7394;p83"/>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395" name="Google Shape;7395;p83"/>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396" name="Google Shape;7396;p83"/>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397" name="Google Shape;7397;p83"/>
          <p:cNvGrpSpPr/>
          <p:nvPr/>
        </p:nvGrpSpPr>
        <p:grpSpPr>
          <a:xfrm>
            <a:off x="-2040904" y="871532"/>
            <a:ext cx="1368300" cy="2264171"/>
            <a:chOff x="-1836712" y="2937191"/>
            <a:chExt cx="1368300" cy="2264171"/>
          </a:xfrm>
        </p:grpSpPr>
        <p:pic>
          <p:nvPicPr>
            <p:cNvPr descr="icon_camera_circle.png" id="7398" name="Google Shape;7398;p83"/>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399" name="Google Shape;7399;p83"/>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400" name="Google Shape;7400;p83"/>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Light green">
  <p:cSld name="Title, full image and content: Light green">
    <p:bg>
      <p:bgPr>
        <a:blipFill>
          <a:blip r:embed="rId2">
            <a:alphaModFix/>
          </a:blip>
          <a:stretch>
            <a:fillRect/>
          </a:stretch>
        </a:blipFill>
      </p:bgPr>
    </p:bg>
    <p:spTree>
      <p:nvGrpSpPr>
        <p:cNvPr id="7401" name="Shape 7401"/>
        <p:cNvGrpSpPr/>
        <p:nvPr/>
      </p:nvGrpSpPr>
      <p:grpSpPr>
        <a:xfrm>
          <a:off x="0" y="0"/>
          <a:ext cx="0" cy="0"/>
          <a:chOff x="0" y="0"/>
          <a:chExt cx="0" cy="0"/>
        </a:xfrm>
      </p:grpSpPr>
      <p:sp>
        <p:nvSpPr>
          <p:cNvPr id="7402" name="Google Shape;7402;p84"/>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403" name="Google Shape;7403;p84"/>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404" name="Google Shape;7404;p84"/>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405" name="Google Shape;7405;p8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406" name="Google Shape;7406;p84"/>
          <p:cNvGrpSpPr/>
          <p:nvPr/>
        </p:nvGrpSpPr>
        <p:grpSpPr>
          <a:xfrm>
            <a:off x="10553375" y="296652"/>
            <a:ext cx="1194613" cy="479652"/>
            <a:chOff x="1899" y="899"/>
            <a:chExt cx="4163" cy="1671"/>
          </a:xfrm>
        </p:grpSpPr>
        <p:sp>
          <p:nvSpPr>
            <p:cNvPr id="7407" name="Google Shape;7407;p84"/>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8" name="Google Shape;7408;p84"/>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09" name="Google Shape;7409;p84"/>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0" name="Google Shape;7410;p84"/>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1" name="Google Shape;7411;p84"/>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2" name="Google Shape;7412;p84"/>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3" name="Google Shape;7413;p84"/>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4" name="Google Shape;7414;p84"/>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5" name="Google Shape;7415;p84"/>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6" name="Google Shape;7416;p84"/>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7" name="Google Shape;7417;p84"/>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8" name="Google Shape;7418;p84"/>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19" name="Google Shape;7419;p84"/>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0" name="Google Shape;7420;p84"/>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1" name="Google Shape;7421;p84"/>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2" name="Google Shape;7422;p84"/>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3" name="Google Shape;7423;p84"/>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4" name="Google Shape;7424;p84"/>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5" name="Google Shape;7425;p84"/>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6" name="Google Shape;7426;p84"/>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7" name="Google Shape;7427;p84"/>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8" name="Google Shape;7428;p84"/>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29" name="Google Shape;7429;p84"/>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0" name="Google Shape;7430;p84"/>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1" name="Google Shape;7431;p84"/>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2" name="Google Shape;7432;p84"/>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3" name="Google Shape;7433;p84"/>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4" name="Google Shape;7434;p84"/>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5" name="Google Shape;7435;p84"/>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6" name="Google Shape;7436;p84"/>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7" name="Google Shape;7437;p84"/>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8" name="Google Shape;7438;p84"/>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39" name="Google Shape;7439;p84"/>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0" name="Google Shape;7440;p84"/>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1" name="Google Shape;7441;p84"/>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2" name="Google Shape;7442;p84"/>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3" name="Google Shape;7443;p84"/>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4" name="Google Shape;7444;p84"/>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5" name="Google Shape;7445;p84"/>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6" name="Google Shape;7446;p84"/>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7" name="Google Shape;7447;p84"/>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8" name="Google Shape;7448;p84"/>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49" name="Google Shape;7449;p84"/>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0" name="Google Shape;7450;p84"/>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1" name="Google Shape;7451;p84"/>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2" name="Google Shape;7452;p84"/>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3" name="Google Shape;7453;p84"/>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4" name="Google Shape;7454;p84"/>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5" name="Google Shape;7455;p84"/>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6" name="Google Shape;7456;p84"/>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7" name="Google Shape;7457;p84"/>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8" name="Google Shape;7458;p84"/>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59" name="Google Shape;7459;p84"/>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0" name="Google Shape;7460;p84"/>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1" name="Google Shape;7461;p84"/>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2" name="Google Shape;7462;p84"/>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3" name="Google Shape;7463;p84"/>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4" name="Google Shape;7464;p84"/>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5" name="Google Shape;7465;p84"/>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6" name="Google Shape;7466;p84"/>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7" name="Google Shape;7467;p84"/>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8" name="Google Shape;7468;p84"/>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69" name="Google Shape;7469;p84"/>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0" name="Google Shape;7470;p84"/>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1" name="Google Shape;7471;p84"/>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2" name="Google Shape;7472;p84"/>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3" name="Google Shape;7473;p84"/>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4" name="Google Shape;7474;p84"/>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5" name="Google Shape;7475;p84"/>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6" name="Google Shape;7476;p84"/>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7" name="Google Shape;7477;p84"/>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8" name="Google Shape;7478;p84"/>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79" name="Google Shape;7479;p84"/>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0" name="Google Shape;7480;p84"/>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1" name="Google Shape;7481;p84"/>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2" name="Google Shape;7482;p84"/>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3" name="Google Shape;7483;p84"/>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4" name="Google Shape;7484;p84"/>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5" name="Google Shape;7485;p84"/>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6" name="Google Shape;7486;p84"/>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7" name="Google Shape;7487;p84"/>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8" name="Google Shape;7488;p84"/>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89" name="Google Shape;7489;p84"/>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0" name="Google Shape;7490;p84"/>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1" name="Google Shape;7491;p84"/>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2" name="Google Shape;7492;p84"/>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3" name="Google Shape;7493;p84"/>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4" name="Google Shape;7494;p84"/>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5" name="Google Shape;7495;p84"/>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6" name="Google Shape;7496;p84"/>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7" name="Google Shape;7497;p84"/>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8" name="Google Shape;7498;p84"/>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499" name="Google Shape;7499;p84"/>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500" name="Google Shape;7500;p84"/>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501" name="Google Shape;7501;p84"/>
          <p:cNvGrpSpPr/>
          <p:nvPr/>
        </p:nvGrpSpPr>
        <p:grpSpPr>
          <a:xfrm>
            <a:off x="-2040904" y="3988723"/>
            <a:ext cx="1872300" cy="2902792"/>
            <a:chOff x="6195941" y="562596"/>
            <a:chExt cx="1872300" cy="2902792"/>
          </a:xfrm>
        </p:grpSpPr>
        <p:grpSp>
          <p:nvGrpSpPr>
            <p:cNvPr id="7502" name="Google Shape;7502;p84"/>
            <p:cNvGrpSpPr/>
            <p:nvPr/>
          </p:nvGrpSpPr>
          <p:grpSpPr>
            <a:xfrm>
              <a:off x="6195941" y="832605"/>
              <a:ext cx="1872300" cy="2632784"/>
              <a:chOff x="-1872716" y="660661"/>
              <a:chExt cx="1872300" cy="1974637"/>
            </a:xfrm>
          </p:grpSpPr>
          <p:sp>
            <p:nvSpPr>
              <p:cNvPr id="7503" name="Google Shape;7503;p84"/>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504" name="Google Shape;7504;p84"/>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505" name="Google Shape;7505;p84"/>
            <p:cNvGrpSpPr/>
            <p:nvPr/>
          </p:nvGrpSpPr>
          <p:grpSpPr>
            <a:xfrm>
              <a:off x="6303954" y="562596"/>
              <a:ext cx="540000" cy="540000"/>
              <a:chOff x="6303954" y="562596"/>
              <a:chExt cx="540000" cy="540000"/>
            </a:xfrm>
          </p:grpSpPr>
          <p:sp>
            <p:nvSpPr>
              <p:cNvPr id="7506" name="Google Shape;7506;p84"/>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507" name="Google Shape;7507;p84"/>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508" name="Google Shape;7508;p84"/>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09" name="Google Shape;7509;p84"/>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10" name="Google Shape;7510;p84"/>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511" name="Google Shape;7511;p84"/>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512" name="Google Shape;7512;p84"/>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513" name="Google Shape;7513;p84"/>
          <p:cNvGrpSpPr/>
          <p:nvPr/>
        </p:nvGrpSpPr>
        <p:grpSpPr>
          <a:xfrm>
            <a:off x="-2040904" y="871532"/>
            <a:ext cx="1368300" cy="2264171"/>
            <a:chOff x="-1836712" y="2937191"/>
            <a:chExt cx="1368300" cy="2264171"/>
          </a:xfrm>
        </p:grpSpPr>
        <p:pic>
          <p:nvPicPr>
            <p:cNvPr descr="icon_camera_circle.png" id="7514" name="Google Shape;7514;p84"/>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515" name="Google Shape;7515;p84"/>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516" name="Google Shape;7516;p84"/>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full image and content: Pink">
  <p:cSld name="Title, full image and content: Pink">
    <p:bg>
      <p:bgPr>
        <a:blipFill>
          <a:blip r:embed="rId2">
            <a:alphaModFix/>
          </a:blip>
          <a:stretch>
            <a:fillRect/>
          </a:stretch>
        </a:blipFill>
      </p:bgPr>
    </p:bg>
    <p:spTree>
      <p:nvGrpSpPr>
        <p:cNvPr id="7517" name="Shape 7517"/>
        <p:cNvGrpSpPr/>
        <p:nvPr/>
      </p:nvGrpSpPr>
      <p:grpSpPr>
        <a:xfrm>
          <a:off x="0" y="0"/>
          <a:ext cx="0" cy="0"/>
          <a:chOff x="0" y="0"/>
          <a:chExt cx="0" cy="0"/>
        </a:xfrm>
      </p:grpSpPr>
      <p:sp>
        <p:nvSpPr>
          <p:cNvPr id="7518" name="Google Shape;7518;p85"/>
          <p:cNvSpPr/>
          <p:nvPr/>
        </p:nvSpPr>
        <p:spPr>
          <a:xfrm flipH="1" rot="5400000">
            <a:off x="699238" y="-699002"/>
            <a:ext cx="6858000" cy="82560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519" name="Google Shape;7519;p85"/>
          <p:cNvSpPr/>
          <p:nvPr/>
        </p:nvSpPr>
        <p:spPr>
          <a:xfrm flipH="1" rot="10800000">
            <a:off x="0" y="-78"/>
            <a:ext cx="12192000" cy="2039700"/>
          </a:xfrm>
          <a:prstGeom prst="rect">
            <a:avLst/>
          </a:prstGeom>
          <a:gradFill>
            <a:gsLst>
              <a:gs pos="0">
                <a:srgbClr val="000000"/>
              </a:gs>
              <a:gs pos="100000">
                <a:srgbClr val="000000">
                  <a:alpha val="0"/>
                </a:srgbClr>
              </a:gs>
            </a:gsLst>
            <a:lin ang="16200038" scaled="0"/>
          </a:gra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Arial"/>
              <a:ea typeface="Arial"/>
              <a:cs typeface="Arial"/>
              <a:sym typeface="Arial"/>
            </a:endParaRPr>
          </a:p>
        </p:txBody>
      </p:sp>
      <p:sp>
        <p:nvSpPr>
          <p:cNvPr id="7520" name="Google Shape;7520;p8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521" name="Google Shape;7521;p8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grpSp>
        <p:nvGrpSpPr>
          <p:cNvPr id="7522" name="Google Shape;7522;p85"/>
          <p:cNvGrpSpPr/>
          <p:nvPr/>
        </p:nvGrpSpPr>
        <p:grpSpPr>
          <a:xfrm>
            <a:off x="10553375" y="296652"/>
            <a:ext cx="1194613" cy="479652"/>
            <a:chOff x="1899" y="899"/>
            <a:chExt cx="4163" cy="1671"/>
          </a:xfrm>
        </p:grpSpPr>
        <p:sp>
          <p:nvSpPr>
            <p:cNvPr id="7523" name="Google Shape;7523;p85"/>
            <p:cNvSpPr/>
            <p:nvPr/>
          </p:nvSpPr>
          <p:spPr>
            <a:xfrm>
              <a:off x="1902" y="2206"/>
              <a:ext cx="79" cy="141"/>
            </a:xfrm>
            <a:custGeom>
              <a:rect b="b" l="l" r="r" t="t"/>
              <a:pathLst>
                <a:path extrusionOk="0" h="303" w="17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4" name="Google Shape;7524;p85"/>
            <p:cNvSpPr/>
            <p:nvPr/>
          </p:nvSpPr>
          <p:spPr>
            <a:xfrm>
              <a:off x="1995" y="2244"/>
              <a:ext cx="52" cy="103"/>
            </a:xfrm>
            <a:custGeom>
              <a:rect b="b" l="l" r="r" t="t"/>
              <a:pathLst>
                <a:path extrusionOk="0" h="222" w="111">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5" name="Google Shape;7525;p85"/>
            <p:cNvSpPr/>
            <p:nvPr/>
          </p:nvSpPr>
          <p:spPr>
            <a:xfrm>
              <a:off x="2055" y="2244"/>
              <a:ext cx="78" cy="104"/>
            </a:xfrm>
            <a:custGeom>
              <a:rect b="b" l="l" r="r" t="t"/>
              <a:pathLst>
                <a:path extrusionOk="0" h="226" w="168">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6" name="Google Shape;7526;p85"/>
            <p:cNvSpPr/>
            <p:nvPr/>
          </p:nvSpPr>
          <p:spPr>
            <a:xfrm>
              <a:off x="2141" y="2201"/>
              <a:ext cx="65" cy="146"/>
            </a:xfrm>
            <a:custGeom>
              <a:rect b="b" l="l" r="r" t="t"/>
              <a:pathLst>
                <a:path extrusionOk="0" h="313" w="14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7" name="Google Shape;7527;p85"/>
            <p:cNvSpPr/>
            <p:nvPr/>
          </p:nvSpPr>
          <p:spPr>
            <a:xfrm>
              <a:off x="2207"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8" name="Google Shape;7528;p85"/>
            <p:cNvSpPr/>
            <p:nvPr/>
          </p:nvSpPr>
          <p:spPr>
            <a:xfrm>
              <a:off x="2293" y="2244"/>
              <a:ext cx="60" cy="104"/>
            </a:xfrm>
            <a:custGeom>
              <a:rect b="b" l="l" r="r" t="t"/>
              <a:pathLst>
                <a:path extrusionOk="0" h="225" w="128">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29" name="Google Shape;7529;p85"/>
            <p:cNvSpPr/>
            <p:nvPr/>
          </p:nvSpPr>
          <p:spPr>
            <a:xfrm>
              <a:off x="2363" y="2244"/>
              <a:ext cx="59"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0" name="Google Shape;7530;p85"/>
            <p:cNvSpPr/>
            <p:nvPr/>
          </p:nvSpPr>
          <p:spPr>
            <a:xfrm>
              <a:off x="2436" y="2204"/>
              <a:ext cx="28" cy="143"/>
            </a:xfrm>
            <a:custGeom>
              <a:rect b="b" l="l" r="r" t="t"/>
              <a:pathLst>
                <a:path extrusionOk="0" h="308" w="61">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1" name="Google Shape;7531;p85"/>
            <p:cNvSpPr/>
            <p:nvPr/>
          </p:nvSpPr>
          <p:spPr>
            <a:xfrm>
              <a:off x="2482" y="2244"/>
              <a:ext cx="77" cy="104"/>
            </a:xfrm>
            <a:custGeom>
              <a:rect b="b" l="l" r="r" t="t"/>
              <a:pathLst>
                <a:path extrusionOk="0" h="226" w="168">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2" name="Google Shape;7532;p85"/>
            <p:cNvSpPr/>
            <p:nvPr/>
          </p:nvSpPr>
          <p:spPr>
            <a:xfrm>
              <a:off x="2575" y="2244"/>
              <a:ext cx="78" cy="103"/>
            </a:xfrm>
            <a:custGeom>
              <a:rect b="b" l="l" r="r" t="t"/>
              <a:pathLst>
                <a:path extrusionOk="0" h="222" w="167">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3" name="Google Shape;7533;p85"/>
            <p:cNvSpPr/>
            <p:nvPr/>
          </p:nvSpPr>
          <p:spPr>
            <a:xfrm>
              <a:off x="2667" y="2244"/>
              <a:ext cx="76" cy="104"/>
            </a:xfrm>
            <a:custGeom>
              <a:rect b="b" l="l" r="r" t="t"/>
              <a:pathLst>
                <a:path extrusionOk="0" h="226" w="163">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4" name="Google Shape;7534;p85"/>
            <p:cNvSpPr/>
            <p:nvPr/>
          </p:nvSpPr>
          <p:spPr>
            <a:xfrm>
              <a:off x="2762"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5" name="Google Shape;7535;p85"/>
            <p:cNvSpPr/>
            <p:nvPr/>
          </p:nvSpPr>
          <p:spPr>
            <a:xfrm>
              <a:off x="2848" y="2206"/>
              <a:ext cx="84" cy="142"/>
            </a:xfrm>
            <a:custGeom>
              <a:rect b="b" l="l" r="r" t="t"/>
              <a:pathLst>
                <a:path extrusionOk="0" h="306" w="183">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6" name="Google Shape;7536;p85"/>
            <p:cNvSpPr/>
            <p:nvPr/>
          </p:nvSpPr>
          <p:spPr>
            <a:xfrm>
              <a:off x="2945"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7" name="Google Shape;7537;p85"/>
            <p:cNvSpPr/>
            <p:nvPr/>
          </p:nvSpPr>
          <p:spPr>
            <a:xfrm>
              <a:off x="3025" y="2246"/>
              <a:ext cx="80" cy="101"/>
            </a:xfrm>
            <a:custGeom>
              <a:rect b="b" l="l" r="r" t="t"/>
              <a:pathLst>
                <a:path extrusionOk="0" h="218" w="172">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8" name="Google Shape;7538;p85"/>
            <p:cNvSpPr/>
            <p:nvPr/>
          </p:nvSpPr>
          <p:spPr>
            <a:xfrm>
              <a:off x="3111"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39" name="Google Shape;7539;p85"/>
            <p:cNvSpPr/>
            <p:nvPr/>
          </p:nvSpPr>
          <p:spPr>
            <a:xfrm>
              <a:off x="3203" y="2203"/>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0" name="Google Shape;7540;p85"/>
            <p:cNvSpPr/>
            <p:nvPr/>
          </p:nvSpPr>
          <p:spPr>
            <a:xfrm>
              <a:off x="3247" y="2244"/>
              <a:ext cx="78" cy="104"/>
            </a:xfrm>
            <a:custGeom>
              <a:rect b="b" l="l" r="r" t="t"/>
              <a:pathLst>
                <a:path extrusionOk="0" h="226" w="168">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1" name="Google Shape;7541;p85"/>
            <p:cNvSpPr/>
            <p:nvPr/>
          </p:nvSpPr>
          <p:spPr>
            <a:xfrm>
              <a:off x="3341" y="2244"/>
              <a:ext cx="79" cy="142"/>
            </a:xfrm>
            <a:custGeom>
              <a:rect b="b" l="l" r="r" t="t"/>
              <a:pathLst>
                <a:path extrusionOk="0" h="308" w="17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2" name="Google Shape;7542;p85"/>
            <p:cNvSpPr/>
            <p:nvPr/>
          </p:nvSpPr>
          <p:spPr>
            <a:xfrm>
              <a:off x="3436" y="2244"/>
              <a:ext cx="123" cy="103"/>
            </a:xfrm>
            <a:custGeom>
              <a:rect b="b" l="l" r="r" t="t"/>
              <a:pathLst>
                <a:path extrusionOk="0" h="222" w="266">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3" name="Google Shape;7543;p85"/>
            <p:cNvSpPr/>
            <p:nvPr/>
          </p:nvSpPr>
          <p:spPr>
            <a:xfrm>
              <a:off x="3576" y="2244"/>
              <a:ext cx="75" cy="104"/>
            </a:xfrm>
            <a:custGeom>
              <a:rect b="b" l="l" r="r" t="t"/>
              <a:pathLst>
                <a:path extrusionOk="0" h="225" w="162">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4" name="Google Shape;7544;p85"/>
            <p:cNvSpPr/>
            <p:nvPr/>
          </p:nvSpPr>
          <p:spPr>
            <a:xfrm>
              <a:off x="3668" y="2244"/>
              <a:ext cx="76" cy="103"/>
            </a:xfrm>
            <a:custGeom>
              <a:rect b="b" l="l" r="r" t="t"/>
              <a:pathLst>
                <a:path extrusionOk="0" h="222" w="166">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5" name="Google Shape;7545;p85"/>
            <p:cNvSpPr/>
            <p:nvPr/>
          </p:nvSpPr>
          <p:spPr>
            <a:xfrm>
              <a:off x="3758" y="2218"/>
              <a:ext cx="59" cy="130"/>
            </a:xfrm>
            <a:custGeom>
              <a:rect b="b" l="l" r="r" t="t"/>
              <a:pathLst>
                <a:path extrusionOk="0" h="281" w="128">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6" name="Google Shape;7546;p85"/>
            <p:cNvSpPr/>
            <p:nvPr/>
          </p:nvSpPr>
          <p:spPr>
            <a:xfrm>
              <a:off x="2139" y="2423"/>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7" name="Google Shape;7547;p85"/>
            <p:cNvSpPr/>
            <p:nvPr/>
          </p:nvSpPr>
          <p:spPr>
            <a:xfrm>
              <a:off x="2225" y="2461"/>
              <a:ext cx="76"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8" name="Google Shape;7548;p85"/>
            <p:cNvSpPr/>
            <p:nvPr/>
          </p:nvSpPr>
          <p:spPr>
            <a:xfrm>
              <a:off x="2318" y="2461"/>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49" name="Google Shape;7549;p85"/>
            <p:cNvSpPr/>
            <p:nvPr/>
          </p:nvSpPr>
          <p:spPr>
            <a:xfrm>
              <a:off x="2376" y="2462"/>
              <a:ext cx="80" cy="102"/>
            </a:xfrm>
            <a:custGeom>
              <a:rect b="b" l="l" r="r" t="t"/>
              <a:pathLst>
                <a:path extrusionOk="0" h="219" w="173">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0" name="Google Shape;7550;p85"/>
            <p:cNvSpPr/>
            <p:nvPr/>
          </p:nvSpPr>
          <p:spPr>
            <a:xfrm>
              <a:off x="2467" y="2421"/>
              <a:ext cx="28" cy="143"/>
            </a:xfrm>
            <a:custGeom>
              <a:rect b="b" l="l" r="r" t="t"/>
              <a:pathLst>
                <a:path extrusionOk="0" h="309" w="62">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1" name="Google Shape;7551;p85"/>
            <p:cNvSpPr/>
            <p:nvPr/>
          </p:nvSpPr>
          <p:spPr>
            <a:xfrm>
              <a:off x="2512" y="2461"/>
              <a:ext cx="61" cy="104"/>
            </a:xfrm>
            <a:custGeom>
              <a:rect b="b" l="l" r="r" t="t"/>
              <a:pathLst>
                <a:path extrusionOk="0" h="225" w="132">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2" name="Google Shape;7552;p85"/>
            <p:cNvSpPr/>
            <p:nvPr/>
          </p:nvSpPr>
          <p:spPr>
            <a:xfrm>
              <a:off x="2580" y="2461"/>
              <a:ext cx="76"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3" name="Google Shape;7553;p85"/>
            <p:cNvSpPr/>
            <p:nvPr/>
          </p:nvSpPr>
          <p:spPr>
            <a:xfrm>
              <a:off x="2698" y="2419"/>
              <a:ext cx="65" cy="145"/>
            </a:xfrm>
            <a:custGeom>
              <a:rect b="b" l="l" r="r" t="t"/>
              <a:pathLst>
                <a:path extrusionOk="0" h="313" w="14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4" name="Google Shape;7554;p85"/>
            <p:cNvSpPr/>
            <p:nvPr/>
          </p:nvSpPr>
          <p:spPr>
            <a:xfrm>
              <a:off x="2764" y="2461"/>
              <a:ext cx="78" cy="104"/>
            </a:xfrm>
            <a:custGeom>
              <a:rect b="b" l="l" r="r" t="t"/>
              <a:pathLst>
                <a:path extrusionOk="0" h="225" w="168">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5" name="Google Shape;7555;p85"/>
            <p:cNvSpPr/>
            <p:nvPr/>
          </p:nvSpPr>
          <p:spPr>
            <a:xfrm>
              <a:off x="2857" y="2461"/>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6" name="Google Shape;7556;p85"/>
            <p:cNvSpPr/>
            <p:nvPr/>
          </p:nvSpPr>
          <p:spPr>
            <a:xfrm>
              <a:off x="2944" y="2424"/>
              <a:ext cx="77" cy="140"/>
            </a:xfrm>
            <a:custGeom>
              <a:rect b="b" l="l" r="r" t="t"/>
              <a:pathLst>
                <a:path extrusionOk="0" h="140" w="77">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7" name="Google Shape;7557;p85"/>
            <p:cNvSpPr/>
            <p:nvPr/>
          </p:nvSpPr>
          <p:spPr>
            <a:xfrm>
              <a:off x="3021" y="2461"/>
              <a:ext cx="75" cy="104"/>
            </a:xfrm>
            <a:custGeom>
              <a:rect b="b" l="l" r="r" t="t"/>
              <a:pathLst>
                <a:path extrusionOk="0" h="225" w="162">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8" name="Google Shape;7558;p85"/>
            <p:cNvSpPr/>
            <p:nvPr/>
          </p:nvSpPr>
          <p:spPr>
            <a:xfrm>
              <a:off x="3107" y="2461"/>
              <a:ext cx="76" cy="104"/>
            </a:xfrm>
            <a:custGeom>
              <a:rect b="b" l="l" r="r" t="t"/>
              <a:pathLst>
                <a:path extrusionOk="0" h="225" w="164">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59" name="Google Shape;7559;p85"/>
            <p:cNvSpPr/>
            <p:nvPr/>
          </p:nvSpPr>
          <p:spPr>
            <a:xfrm>
              <a:off x="3199" y="2461"/>
              <a:ext cx="61" cy="104"/>
            </a:xfrm>
            <a:custGeom>
              <a:rect b="b" l="l" r="r" t="t"/>
              <a:pathLst>
                <a:path extrusionOk="0" h="225" w="133">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0" name="Google Shape;7560;p85"/>
            <p:cNvSpPr/>
            <p:nvPr/>
          </p:nvSpPr>
          <p:spPr>
            <a:xfrm>
              <a:off x="3270" y="2420"/>
              <a:ext cx="77" cy="144"/>
            </a:xfrm>
            <a:custGeom>
              <a:rect b="b" l="l" r="r" t="t"/>
              <a:pathLst>
                <a:path extrusionOk="0" h="310" w="165">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1" name="Google Shape;7561;p85"/>
            <p:cNvSpPr/>
            <p:nvPr/>
          </p:nvSpPr>
          <p:spPr>
            <a:xfrm>
              <a:off x="3364" y="2461"/>
              <a:ext cx="75" cy="104"/>
            </a:xfrm>
            <a:custGeom>
              <a:rect b="b" l="l" r="r" t="t"/>
              <a:pathLst>
                <a:path extrusionOk="0" h="225" w="163">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2" name="Google Shape;7562;p85"/>
            <p:cNvSpPr/>
            <p:nvPr/>
          </p:nvSpPr>
          <p:spPr>
            <a:xfrm>
              <a:off x="3454" y="2461"/>
              <a:ext cx="52" cy="103"/>
            </a:xfrm>
            <a:custGeom>
              <a:rect b="b" l="l" r="r" t="t"/>
              <a:pathLst>
                <a:path extrusionOk="0" h="222" w="112">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3" name="Google Shape;7563;p85"/>
            <p:cNvSpPr/>
            <p:nvPr/>
          </p:nvSpPr>
          <p:spPr>
            <a:xfrm>
              <a:off x="3512" y="2461"/>
              <a:ext cx="60" cy="104"/>
            </a:xfrm>
            <a:custGeom>
              <a:rect b="b" l="l" r="r" t="t"/>
              <a:pathLst>
                <a:path extrusionOk="0" h="225" w="128">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4" name="Google Shape;7564;p85"/>
            <p:cNvSpPr/>
            <p:nvPr/>
          </p:nvSpPr>
          <p:spPr>
            <a:xfrm>
              <a:off x="1899" y="1222"/>
              <a:ext cx="706" cy="796"/>
            </a:xfrm>
            <a:custGeom>
              <a:rect b="b" l="l" r="r" t="t"/>
              <a:pathLst>
                <a:path extrusionOk="0" h="1722" w="1526">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5" name="Google Shape;7565;p85"/>
            <p:cNvSpPr/>
            <p:nvPr/>
          </p:nvSpPr>
          <p:spPr>
            <a:xfrm>
              <a:off x="2711" y="1222"/>
              <a:ext cx="731" cy="796"/>
            </a:xfrm>
            <a:custGeom>
              <a:rect b="b" l="l" r="r" t="t"/>
              <a:pathLst>
                <a:path extrusionOk="0" h="1722" w="1581">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6" name="Google Shape;7566;p85"/>
            <p:cNvSpPr/>
            <p:nvPr/>
          </p:nvSpPr>
          <p:spPr>
            <a:xfrm>
              <a:off x="3536" y="1208"/>
              <a:ext cx="638" cy="822"/>
            </a:xfrm>
            <a:custGeom>
              <a:rect b="b" l="l" r="r" t="t"/>
              <a:pathLst>
                <a:path extrusionOk="0" h="1778" w="138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7" name="Google Shape;7567;p85"/>
            <p:cNvSpPr/>
            <p:nvPr/>
          </p:nvSpPr>
          <p:spPr>
            <a:xfrm>
              <a:off x="4259" y="1222"/>
              <a:ext cx="689" cy="796"/>
            </a:xfrm>
            <a:custGeom>
              <a:rect b="b" l="l" r="r" t="t"/>
              <a:pathLst>
                <a:path extrusionOk="0" h="1722" w="149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8" name="Google Shape;7568;p85"/>
            <p:cNvSpPr/>
            <p:nvPr/>
          </p:nvSpPr>
          <p:spPr>
            <a:xfrm>
              <a:off x="4372" y="1311"/>
              <a:ext cx="1690" cy="713"/>
            </a:xfrm>
            <a:custGeom>
              <a:rect b="b" l="l" r="r" t="t"/>
              <a:pathLst>
                <a:path extrusionOk="0" h="1542" w="3653">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69" name="Google Shape;7569;p85"/>
            <p:cNvSpPr/>
            <p:nvPr/>
          </p:nvSpPr>
          <p:spPr>
            <a:xfrm>
              <a:off x="5470" y="899"/>
              <a:ext cx="365" cy="481"/>
            </a:xfrm>
            <a:custGeom>
              <a:rect b="b" l="l" r="r" t="t"/>
              <a:pathLst>
                <a:path extrusionOk="0" h="1041" w="79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0" name="Google Shape;7570;p85"/>
            <p:cNvSpPr/>
            <p:nvPr/>
          </p:nvSpPr>
          <p:spPr>
            <a:xfrm>
              <a:off x="4862" y="1770"/>
              <a:ext cx="1153" cy="314"/>
            </a:xfrm>
            <a:custGeom>
              <a:rect b="b" l="l" r="r" t="t"/>
              <a:pathLst>
                <a:path extrusionOk="0" h="678" w="2494">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1" name="Google Shape;7571;p85"/>
            <p:cNvSpPr/>
            <p:nvPr/>
          </p:nvSpPr>
          <p:spPr>
            <a:xfrm>
              <a:off x="4113" y="2201"/>
              <a:ext cx="90" cy="140"/>
            </a:xfrm>
            <a:custGeom>
              <a:rect b="b" l="l" r="r" t="t"/>
              <a:pathLst>
                <a:path extrusionOk="0" h="302" w="195">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2" name="Google Shape;7572;p85"/>
            <p:cNvSpPr/>
            <p:nvPr/>
          </p:nvSpPr>
          <p:spPr>
            <a:xfrm>
              <a:off x="4219" y="2238"/>
              <a:ext cx="77" cy="103"/>
            </a:xfrm>
            <a:custGeom>
              <a:rect b="b" l="l" r="r" t="t"/>
              <a:pathLst>
                <a:path extrusionOk="0" h="222" w="166">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3" name="Google Shape;7573;p85"/>
            <p:cNvSpPr/>
            <p:nvPr/>
          </p:nvSpPr>
          <p:spPr>
            <a:xfrm>
              <a:off x="4347" y="2212"/>
              <a:ext cx="59" cy="130"/>
            </a:xfrm>
            <a:custGeom>
              <a:rect b="b" l="l" r="r" t="t"/>
              <a:pathLst>
                <a:path extrusionOk="0" h="281" w="128">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4" name="Google Shape;7574;p85"/>
            <p:cNvSpPr/>
            <p:nvPr/>
          </p:nvSpPr>
          <p:spPr>
            <a:xfrm>
              <a:off x="4418" y="2200"/>
              <a:ext cx="73" cy="142"/>
            </a:xfrm>
            <a:custGeom>
              <a:rect b="b" l="l" r="r" t="t"/>
              <a:pathLst>
                <a:path extrusionOk="0" h="307" w="158">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5" name="Google Shape;7575;p85"/>
            <p:cNvSpPr/>
            <p:nvPr/>
          </p:nvSpPr>
          <p:spPr>
            <a:xfrm>
              <a:off x="4504" y="2238"/>
              <a:ext cx="75" cy="104"/>
            </a:xfrm>
            <a:custGeom>
              <a:rect b="b" l="l" r="r" t="t"/>
              <a:pathLst>
                <a:path extrusionOk="0" h="225" w="163">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6" name="Google Shape;7576;p85"/>
            <p:cNvSpPr/>
            <p:nvPr/>
          </p:nvSpPr>
          <p:spPr>
            <a:xfrm>
              <a:off x="4597" y="2198"/>
              <a:ext cx="28" cy="143"/>
            </a:xfrm>
            <a:custGeom>
              <a:rect b="b" l="l" r="r" t="t"/>
              <a:pathLst>
                <a:path extrusionOk="0" h="309" w="61">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7" name="Google Shape;7577;p85"/>
            <p:cNvSpPr/>
            <p:nvPr/>
          </p:nvSpPr>
          <p:spPr>
            <a:xfrm>
              <a:off x="4646" y="2238"/>
              <a:ext cx="52" cy="103"/>
            </a:xfrm>
            <a:custGeom>
              <a:rect b="b" l="l" r="r" t="t"/>
              <a:pathLst>
                <a:path extrusionOk="0" h="222" w="112">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8" name="Google Shape;7578;p85"/>
            <p:cNvSpPr/>
            <p:nvPr/>
          </p:nvSpPr>
          <p:spPr>
            <a:xfrm>
              <a:off x="4710" y="2197"/>
              <a:ext cx="79" cy="145"/>
            </a:xfrm>
            <a:custGeom>
              <a:rect b="b" l="l" r="r" t="t"/>
              <a:pathLst>
                <a:path extrusionOk="0" h="313" w="17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79" name="Google Shape;7579;p85"/>
            <p:cNvSpPr/>
            <p:nvPr/>
          </p:nvSpPr>
          <p:spPr>
            <a:xfrm>
              <a:off x="4808"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0" name="Google Shape;7580;p85"/>
            <p:cNvSpPr/>
            <p:nvPr/>
          </p:nvSpPr>
          <p:spPr>
            <a:xfrm>
              <a:off x="4906" y="2198"/>
              <a:ext cx="42" cy="143"/>
            </a:xfrm>
            <a:custGeom>
              <a:rect b="b" l="l" r="r" t="t"/>
              <a:pathLst>
                <a:path extrusionOk="0" h="308" w="92">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1" name="Google Shape;7581;p85"/>
            <p:cNvSpPr/>
            <p:nvPr/>
          </p:nvSpPr>
          <p:spPr>
            <a:xfrm>
              <a:off x="4950" y="2238"/>
              <a:ext cx="59" cy="104"/>
            </a:xfrm>
            <a:custGeom>
              <a:rect b="b" l="l" r="r" t="t"/>
              <a:pathLst>
                <a:path extrusionOk="0" h="225" w="128">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2" name="Google Shape;7582;p85"/>
            <p:cNvSpPr/>
            <p:nvPr/>
          </p:nvSpPr>
          <p:spPr>
            <a:xfrm>
              <a:off x="5061" y="2239"/>
              <a:ext cx="77" cy="103"/>
            </a:xfrm>
            <a:custGeom>
              <a:rect b="b" l="l" r="r" t="t"/>
              <a:pathLst>
                <a:path extrusionOk="0" h="222" w="165">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3" name="Google Shape;7583;p85"/>
            <p:cNvSpPr/>
            <p:nvPr/>
          </p:nvSpPr>
          <p:spPr>
            <a:xfrm>
              <a:off x="5159" y="2238"/>
              <a:ext cx="123" cy="103"/>
            </a:xfrm>
            <a:custGeom>
              <a:rect b="b" l="l" r="r" t="t"/>
              <a:pathLst>
                <a:path extrusionOk="0" h="222" w="266">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4" name="Google Shape;7584;p85"/>
            <p:cNvSpPr/>
            <p:nvPr/>
          </p:nvSpPr>
          <p:spPr>
            <a:xfrm>
              <a:off x="5343" y="2201"/>
              <a:ext cx="61" cy="140"/>
            </a:xfrm>
            <a:custGeom>
              <a:rect b="b" l="l" r="r" t="t"/>
              <a:pathLst>
                <a:path extrusionOk="0" h="140" w="61">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5" name="Google Shape;7585;p85"/>
            <p:cNvSpPr/>
            <p:nvPr/>
          </p:nvSpPr>
          <p:spPr>
            <a:xfrm>
              <a:off x="5425" y="2197"/>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6" name="Google Shape;7586;p85"/>
            <p:cNvSpPr/>
            <p:nvPr/>
          </p:nvSpPr>
          <p:spPr>
            <a:xfrm>
              <a:off x="5520" y="2238"/>
              <a:ext cx="78" cy="104"/>
            </a:xfrm>
            <a:custGeom>
              <a:rect b="b" l="l" r="r" t="t"/>
              <a:pathLst>
                <a:path extrusionOk="0" h="225" w="168">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7" name="Google Shape;7587;p85"/>
            <p:cNvSpPr/>
            <p:nvPr/>
          </p:nvSpPr>
          <p:spPr>
            <a:xfrm>
              <a:off x="5615" y="2238"/>
              <a:ext cx="52" cy="103"/>
            </a:xfrm>
            <a:custGeom>
              <a:rect b="b" l="l" r="r" t="t"/>
              <a:pathLst>
                <a:path extrusionOk="0" h="222" w="111">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8" name="Google Shape;7588;p85"/>
            <p:cNvSpPr/>
            <p:nvPr/>
          </p:nvSpPr>
          <p:spPr>
            <a:xfrm>
              <a:off x="5679" y="2197"/>
              <a:ext cx="79" cy="145"/>
            </a:xfrm>
            <a:custGeom>
              <a:rect b="b" l="l" r="r" t="t"/>
              <a:pathLst>
                <a:path extrusionOk="0" h="313" w="17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89" name="Google Shape;7589;p85"/>
            <p:cNvSpPr/>
            <p:nvPr/>
          </p:nvSpPr>
          <p:spPr>
            <a:xfrm>
              <a:off x="5771" y="2238"/>
              <a:ext cx="76" cy="104"/>
            </a:xfrm>
            <a:custGeom>
              <a:rect b="b" l="l" r="r" t="t"/>
              <a:pathLst>
                <a:path extrusionOk="0" h="225" w="164">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0" name="Google Shape;7590;p85"/>
            <p:cNvSpPr/>
            <p:nvPr/>
          </p:nvSpPr>
          <p:spPr>
            <a:xfrm>
              <a:off x="5867" y="2198"/>
              <a:ext cx="28" cy="143"/>
            </a:xfrm>
            <a:custGeom>
              <a:rect b="b" l="l" r="r" t="t"/>
              <a:pathLst>
                <a:path extrusionOk="0" h="309" w="61">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1" name="Google Shape;7591;p85"/>
            <p:cNvSpPr/>
            <p:nvPr/>
          </p:nvSpPr>
          <p:spPr>
            <a:xfrm>
              <a:off x="5916" y="2238"/>
              <a:ext cx="52" cy="103"/>
            </a:xfrm>
            <a:custGeom>
              <a:rect b="b" l="l" r="r" t="t"/>
              <a:pathLst>
                <a:path extrusionOk="0" h="222" w="112">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2" name="Google Shape;7592;p85"/>
            <p:cNvSpPr/>
            <p:nvPr/>
          </p:nvSpPr>
          <p:spPr>
            <a:xfrm>
              <a:off x="5979" y="2212"/>
              <a:ext cx="59" cy="130"/>
            </a:xfrm>
            <a:custGeom>
              <a:rect b="b" l="l" r="r" t="t"/>
              <a:pathLst>
                <a:path extrusionOk="0" h="281" w="128">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3" name="Google Shape;7593;p85"/>
            <p:cNvSpPr/>
            <p:nvPr/>
          </p:nvSpPr>
          <p:spPr>
            <a:xfrm>
              <a:off x="4080" y="2428"/>
              <a:ext cx="85" cy="142"/>
            </a:xfrm>
            <a:custGeom>
              <a:rect b="b" l="l" r="r" t="t"/>
              <a:pathLst>
                <a:path extrusionOk="0" h="307" w="184">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4" name="Google Shape;7594;p85"/>
            <p:cNvSpPr/>
            <p:nvPr/>
          </p:nvSpPr>
          <p:spPr>
            <a:xfrm>
              <a:off x="4187" y="2425"/>
              <a:ext cx="76" cy="144"/>
            </a:xfrm>
            <a:custGeom>
              <a:rect b="b" l="l" r="r" t="t"/>
              <a:pathLst>
                <a:path extrusionOk="0" h="310" w="165">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5" name="Google Shape;7595;p85"/>
            <p:cNvSpPr/>
            <p:nvPr/>
          </p:nvSpPr>
          <p:spPr>
            <a:xfrm>
              <a:off x="4281" y="2466"/>
              <a:ext cx="75" cy="104"/>
            </a:xfrm>
            <a:custGeom>
              <a:rect b="b" l="l" r="r" t="t"/>
              <a:pathLst>
                <a:path extrusionOk="0" h="226" w="163">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6" name="Google Shape;7596;p85"/>
            <p:cNvSpPr/>
            <p:nvPr/>
          </p:nvSpPr>
          <p:spPr>
            <a:xfrm>
              <a:off x="4377"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7" name="Google Shape;7597;p85"/>
            <p:cNvSpPr/>
            <p:nvPr/>
          </p:nvSpPr>
          <p:spPr>
            <a:xfrm>
              <a:off x="4427" y="2466"/>
              <a:ext cx="52" cy="103"/>
            </a:xfrm>
            <a:custGeom>
              <a:rect b="b" l="l" r="r" t="t"/>
              <a:pathLst>
                <a:path extrusionOk="0" h="223" w="112">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8" name="Google Shape;7598;p85"/>
            <p:cNvSpPr/>
            <p:nvPr/>
          </p:nvSpPr>
          <p:spPr>
            <a:xfrm>
              <a:off x="4493" y="2466"/>
              <a:ext cx="123" cy="103"/>
            </a:xfrm>
            <a:custGeom>
              <a:rect b="b" l="l" r="r" t="t"/>
              <a:pathLst>
                <a:path extrusionOk="0" h="223" w="266">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599" name="Google Shape;7599;p85"/>
            <p:cNvSpPr/>
            <p:nvPr/>
          </p:nvSpPr>
          <p:spPr>
            <a:xfrm>
              <a:off x="4638"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0" name="Google Shape;7600;p85"/>
            <p:cNvSpPr/>
            <p:nvPr/>
          </p:nvSpPr>
          <p:spPr>
            <a:xfrm>
              <a:off x="4689" y="2426"/>
              <a:ext cx="76" cy="144"/>
            </a:xfrm>
            <a:custGeom>
              <a:rect b="b" l="l" r="r" t="t"/>
              <a:pathLst>
                <a:path extrusionOk="0" h="312" w="165">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1" name="Google Shape;7601;p85"/>
            <p:cNvSpPr/>
            <p:nvPr/>
          </p:nvSpPr>
          <p:spPr>
            <a:xfrm>
              <a:off x="4787" y="2426"/>
              <a:ext cx="28" cy="143"/>
            </a:xfrm>
            <a:custGeom>
              <a:rect b="b" l="l" r="r" t="t"/>
              <a:pathLst>
                <a:path extrusionOk="0" h="309" w="61">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2" name="Google Shape;7602;p85"/>
            <p:cNvSpPr/>
            <p:nvPr/>
          </p:nvSpPr>
          <p:spPr>
            <a:xfrm>
              <a:off x="4838" y="2425"/>
              <a:ext cx="0" cy="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3" name="Google Shape;7603;p85"/>
            <p:cNvSpPr/>
            <p:nvPr/>
          </p:nvSpPr>
          <p:spPr>
            <a:xfrm>
              <a:off x="4922" y="2425"/>
              <a:ext cx="78" cy="145"/>
            </a:xfrm>
            <a:custGeom>
              <a:rect b="b" l="l" r="r" t="t"/>
              <a:pathLst>
                <a:path extrusionOk="0" h="313" w="169">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4" name="Google Shape;7604;p85"/>
            <p:cNvSpPr/>
            <p:nvPr/>
          </p:nvSpPr>
          <p:spPr>
            <a:xfrm>
              <a:off x="5019" y="2466"/>
              <a:ext cx="78" cy="104"/>
            </a:xfrm>
            <a:custGeom>
              <a:rect b="b" l="l" r="r" t="t"/>
              <a:pathLst>
                <a:path extrusionOk="0" h="226" w="168">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5" name="Google Shape;7605;p85"/>
            <p:cNvSpPr/>
            <p:nvPr/>
          </p:nvSpPr>
          <p:spPr>
            <a:xfrm>
              <a:off x="5150" y="2429"/>
              <a:ext cx="119" cy="140"/>
            </a:xfrm>
            <a:custGeom>
              <a:rect b="b" l="l" r="r" t="t"/>
              <a:pathLst>
                <a:path extrusionOk="0" h="302" w="255">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6" name="Google Shape;7606;p85"/>
            <p:cNvSpPr/>
            <p:nvPr/>
          </p:nvSpPr>
          <p:spPr>
            <a:xfrm>
              <a:off x="5290" y="2425"/>
              <a:ext cx="76" cy="144"/>
            </a:xfrm>
            <a:custGeom>
              <a:rect b="b" l="l" r="r" t="t"/>
              <a:pathLst>
                <a:path extrusionOk="0" h="310" w="164">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7" name="Google Shape;7607;p85"/>
            <p:cNvSpPr/>
            <p:nvPr/>
          </p:nvSpPr>
          <p:spPr>
            <a:xfrm>
              <a:off x="5388" y="2426"/>
              <a:ext cx="76" cy="144"/>
            </a:xfrm>
            <a:custGeom>
              <a:rect b="b" l="l" r="r" t="t"/>
              <a:pathLst>
                <a:path extrusionOk="0" h="312" w="164">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8" name="Google Shape;7608;p85"/>
            <p:cNvSpPr/>
            <p:nvPr/>
          </p:nvSpPr>
          <p:spPr>
            <a:xfrm>
              <a:off x="5486" y="2426"/>
              <a:ext cx="28"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09" name="Google Shape;7609;p85"/>
            <p:cNvSpPr/>
            <p:nvPr/>
          </p:nvSpPr>
          <p:spPr>
            <a:xfrm>
              <a:off x="5537" y="2466"/>
              <a:ext cx="77" cy="103"/>
            </a:xfrm>
            <a:custGeom>
              <a:rect b="b" l="l" r="r" t="t"/>
              <a:pathLst>
                <a:path extrusionOk="0" h="223" w="166">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0" name="Google Shape;7610;p85"/>
            <p:cNvSpPr/>
            <p:nvPr/>
          </p:nvSpPr>
          <p:spPr>
            <a:xfrm>
              <a:off x="5629" y="2440"/>
              <a:ext cx="60" cy="130"/>
            </a:xfrm>
            <a:custGeom>
              <a:rect b="b" l="l" r="r" t="t"/>
              <a:pathLst>
                <a:path extrusionOk="0" h="280" w="128">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1" name="Google Shape;7611;p85"/>
            <p:cNvSpPr/>
            <p:nvPr/>
          </p:nvSpPr>
          <p:spPr>
            <a:xfrm>
              <a:off x="5702" y="2466"/>
              <a:ext cx="75" cy="104"/>
            </a:xfrm>
            <a:custGeom>
              <a:rect b="b" l="l" r="r" t="t"/>
              <a:pathLst>
                <a:path extrusionOk="0" h="225" w="162">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2" name="Google Shape;7612;p85"/>
            <p:cNvSpPr/>
            <p:nvPr/>
          </p:nvSpPr>
          <p:spPr>
            <a:xfrm>
              <a:off x="5793" y="2466"/>
              <a:ext cx="78" cy="104"/>
            </a:xfrm>
            <a:custGeom>
              <a:rect b="b" l="l" r="r" t="t"/>
              <a:pathLst>
                <a:path extrusionOk="0" h="226" w="168">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3" name="Google Shape;7613;p85"/>
            <p:cNvSpPr/>
            <p:nvPr/>
          </p:nvSpPr>
          <p:spPr>
            <a:xfrm>
              <a:off x="5889" y="2426"/>
              <a:ext cx="29" cy="143"/>
            </a:xfrm>
            <a:custGeom>
              <a:rect b="b" l="l" r="r" t="t"/>
              <a:pathLst>
                <a:path extrusionOk="0" h="309" w="61">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4" name="Google Shape;7614;p85"/>
            <p:cNvSpPr/>
            <p:nvPr/>
          </p:nvSpPr>
          <p:spPr>
            <a:xfrm>
              <a:off x="5940" y="2466"/>
              <a:ext cx="52" cy="103"/>
            </a:xfrm>
            <a:custGeom>
              <a:rect b="b" l="l" r="r" t="t"/>
              <a:pathLst>
                <a:path extrusionOk="0" h="223" w="112">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15" name="Google Shape;7615;p85"/>
            <p:cNvSpPr/>
            <p:nvPr/>
          </p:nvSpPr>
          <p:spPr>
            <a:xfrm>
              <a:off x="6006" y="2426"/>
              <a:ext cx="42" cy="143"/>
            </a:xfrm>
            <a:custGeom>
              <a:rect b="b" l="l" r="r" t="t"/>
              <a:pathLst>
                <a:path extrusionOk="0" h="309" w="92">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cxnSp>
          <p:nvCxnSpPr>
            <p:cNvPr id="7616" name="Google Shape;7616;p85"/>
            <p:cNvCxnSpPr/>
            <p:nvPr/>
          </p:nvCxnSpPr>
          <p:spPr>
            <a:xfrm>
              <a:off x="3964" y="2205"/>
              <a:ext cx="0" cy="300"/>
            </a:xfrm>
            <a:prstGeom prst="straightConnector1">
              <a:avLst/>
            </a:prstGeom>
            <a:solidFill>
              <a:schemeClr val="lt1"/>
            </a:solidFill>
            <a:ln cap="flat" cmpd="sng" w="14275">
              <a:solidFill>
                <a:schemeClr val="lt1"/>
              </a:solidFill>
              <a:prstDash val="solid"/>
              <a:miter lim="800000"/>
              <a:headEnd len="sm" w="sm" type="none"/>
              <a:tailEnd len="sm" w="sm" type="none"/>
            </a:ln>
          </p:spPr>
        </p:cxnSp>
      </p:grpSp>
      <p:grpSp>
        <p:nvGrpSpPr>
          <p:cNvPr id="7617" name="Google Shape;7617;p85"/>
          <p:cNvGrpSpPr/>
          <p:nvPr/>
        </p:nvGrpSpPr>
        <p:grpSpPr>
          <a:xfrm>
            <a:off x="-2040904" y="3988723"/>
            <a:ext cx="1872300" cy="2902792"/>
            <a:chOff x="6195941" y="562596"/>
            <a:chExt cx="1872300" cy="2902792"/>
          </a:xfrm>
        </p:grpSpPr>
        <p:grpSp>
          <p:nvGrpSpPr>
            <p:cNvPr id="7618" name="Google Shape;7618;p85"/>
            <p:cNvGrpSpPr/>
            <p:nvPr/>
          </p:nvGrpSpPr>
          <p:grpSpPr>
            <a:xfrm>
              <a:off x="6195941" y="832605"/>
              <a:ext cx="1872300" cy="2632784"/>
              <a:chOff x="-1872716" y="660661"/>
              <a:chExt cx="1872300" cy="1974637"/>
            </a:xfrm>
          </p:grpSpPr>
          <p:sp>
            <p:nvSpPr>
              <p:cNvPr id="7619" name="Google Shape;7619;p85"/>
              <p:cNvSpPr txBox="1"/>
              <p:nvPr/>
            </p:nvSpPr>
            <p:spPr>
              <a:xfrm>
                <a:off x="-1872716" y="984698"/>
                <a:ext cx="1872300" cy="16506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t/>
                </a:r>
                <a:endParaRPr b="0" i="0" sz="11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Do not use the bullet point button to format your text.</a:t>
                </a:r>
                <a:endParaRPr b="0" i="0" sz="1100" u="none" cap="none" strike="noStrike">
                  <a:solidFill>
                    <a:srgbClr val="000000"/>
                  </a:solidFill>
                  <a:latin typeface="Arial"/>
                  <a:ea typeface="Arial"/>
                  <a:cs typeface="Arial"/>
                  <a:sym typeface="Arial"/>
                </a:endParaRPr>
              </a:p>
            </p:txBody>
          </p:sp>
          <p:pic>
            <p:nvPicPr>
              <p:cNvPr descr="icon_information-white.png" id="7620" name="Google Shape;7620;p85"/>
              <p:cNvPicPr preferRelativeResize="0"/>
              <p:nvPr/>
            </p:nvPicPr>
            <p:blipFill rotWithShape="1">
              <a:blip r:embed="rId3">
                <a:alphaModFix/>
              </a:blip>
              <a:srcRect b="0" l="0" r="0" t="0"/>
              <a:stretch/>
            </p:blipFill>
            <p:spPr>
              <a:xfrm>
                <a:off x="-1764703" y="660661"/>
                <a:ext cx="121592" cy="240085"/>
              </a:xfrm>
              <a:prstGeom prst="rect">
                <a:avLst/>
              </a:prstGeom>
              <a:noFill/>
              <a:ln>
                <a:noFill/>
              </a:ln>
            </p:spPr>
          </p:pic>
        </p:grpSp>
        <p:grpSp>
          <p:nvGrpSpPr>
            <p:cNvPr id="7621" name="Google Shape;7621;p85"/>
            <p:cNvGrpSpPr/>
            <p:nvPr/>
          </p:nvGrpSpPr>
          <p:grpSpPr>
            <a:xfrm>
              <a:off x="6303954" y="562596"/>
              <a:ext cx="540000" cy="540000"/>
              <a:chOff x="6303954" y="562596"/>
              <a:chExt cx="540000" cy="540000"/>
            </a:xfrm>
          </p:grpSpPr>
          <p:sp>
            <p:nvSpPr>
              <p:cNvPr id="7622" name="Google Shape;7622;p85"/>
              <p:cNvSpPr/>
              <p:nvPr/>
            </p:nvSpPr>
            <p:spPr>
              <a:xfrm>
                <a:off x="6303954" y="562596"/>
                <a:ext cx="540000" cy="540000"/>
              </a:xfrm>
              <a:prstGeom prst="donut">
                <a:avLst>
                  <a:gd fmla="val 7083"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pic>
            <p:nvPicPr>
              <p:cNvPr descr="increase_indent.png" id="7623" name="Google Shape;7623;p85"/>
              <p:cNvPicPr preferRelativeResize="0"/>
              <p:nvPr/>
            </p:nvPicPr>
            <p:blipFill rotWithShape="1">
              <a:blip r:embed="rId4">
                <a:alphaModFix/>
              </a:blip>
              <a:srcRect b="0" l="0" r="0" t="0"/>
              <a:stretch/>
            </p:blipFill>
            <p:spPr>
              <a:xfrm>
                <a:off x="6425212" y="679422"/>
                <a:ext cx="317520" cy="317520"/>
              </a:xfrm>
              <a:prstGeom prst="rect">
                <a:avLst/>
              </a:prstGeom>
              <a:noFill/>
              <a:ln>
                <a:noFill/>
              </a:ln>
            </p:spPr>
          </p:pic>
        </p:grpSp>
      </p:grpSp>
      <p:sp>
        <p:nvSpPr>
          <p:cNvPr id="7624" name="Google Shape;7624;p85"/>
          <p:cNvSpPr/>
          <p:nvPr/>
        </p:nvSpPr>
        <p:spPr>
          <a:xfrm>
            <a:off x="7680176" y="3356992"/>
            <a:ext cx="4398731" cy="3080388"/>
          </a:xfrm>
          <a:custGeom>
            <a:rect b="b" l="l" r="r" t="t"/>
            <a:pathLst>
              <a:path extrusionOk="0" h="2558" w="3654">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25" name="Google Shape;7625;p85"/>
          <p:cNvSpPr/>
          <p:nvPr/>
        </p:nvSpPr>
        <p:spPr>
          <a:xfrm>
            <a:off x="0" y="1587"/>
            <a:ext cx="9084317" cy="2539484"/>
          </a:xfrm>
          <a:custGeom>
            <a:rect b="b" l="l" r="r" t="t"/>
            <a:pathLst>
              <a:path extrusionOk="0" h="4169" w="12745">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8630"/>
            </a:schemeClr>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Arial"/>
              <a:ea typeface="Arial"/>
              <a:cs typeface="Arial"/>
              <a:sym typeface="Arial"/>
            </a:endParaRPr>
          </a:p>
        </p:txBody>
      </p:sp>
      <p:sp>
        <p:nvSpPr>
          <p:cNvPr id="7626" name="Google Shape;7626;p85"/>
          <p:cNvSpPr txBox="1"/>
          <p:nvPr>
            <p:ph type="title"/>
          </p:nvPr>
        </p:nvSpPr>
        <p:spPr>
          <a:xfrm>
            <a:off x="514800" y="434983"/>
            <a:ext cx="4752600" cy="1255800"/>
          </a:xfrm>
          <a:prstGeom prst="rect">
            <a:avLst/>
          </a:prstGeom>
          <a:noFill/>
          <a:ln>
            <a:noFill/>
          </a:ln>
        </p:spPr>
        <p:txBody>
          <a:bodyPr anchorCtr="0" anchor="b" bIns="0" lIns="0" spcFirstLastPara="1" rIns="0" wrap="square" tIns="0">
            <a:noAutofit/>
          </a:bodyPr>
          <a:lstStyle>
            <a:lvl1pPr lvl="0" rtl="0" algn="l">
              <a:lnSpc>
                <a:spcPct val="90000"/>
              </a:lnSpc>
              <a:spcBef>
                <a:spcPts val="0"/>
              </a:spcBef>
              <a:spcAft>
                <a:spcPts val="0"/>
              </a:spcAft>
              <a:buClr>
                <a:schemeClr val="lt1"/>
              </a:buClr>
              <a:buSzPts val="2800"/>
              <a:buFont typeface="Arial"/>
              <a:buNone/>
              <a:defRPr>
                <a:solidFill>
                  <a:schemeClr val="lt1"/>
                </a:solidFill>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627" name="Google Shape;7627;p8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rtl="0" algn="l">
              <a:lnSpc>
                <a:spcPct val="100000"/>
              </a:lnSpc>
              <a:spcBef>
                <a:spcPts val="0"/>
              </a:spcBef>
              <a:spcAft>
                <a:spcPts val="0"/>
              </a:spcAft>
              <a:buSzPts val="1400"/>
              <a:buNone/>
              <a:defRPr/>
            </a:lvl1pPr>
            <a:lvl2pPr lvl="1" rtl="0" algn="l">
              <a:lnSpc>
                <a:spcPct val="100000"/>
              </a:lnSpc>
              <a:spcBef>
                <a:spcPts val="0"/>
              </a:spcBef>
              <a:spcAft>
                <a:spcPts val="0"/>
              </a:spcAft>
              <a:buSzPts val="1400"/>
              <a:buNone/>
              <a:defRPr/>
            </a:lvl2pPr>
            <a:lvl3pPr lvl="2" rtl="0" algn="l">
              <a:lnSpc>
                <a:spcPct val="100000"/>
              </a:lnSpc>
              <a:spcBef>
                <a:spcPts val="0"/>
              </a:spcBef>
              <a:spcAft>
                <a:spcPts val="0"/>
              </a:spcAft>
              <a:buSzPts val="1400"/>
              <a:buNone/>
              <a:defRPr/>
            </a:lvl3pPr>
            <a:lvl4pPr lvl="3" rtl="0" algn="l">
              <a:lnSpc>
                <a:spcPct val="100000"/>
              </a:lnSpc>
              <a:spcBef>
                <a:spcPts val="0"/>
              </a:spcBef>
              <a:spcAft>
                <a:spcPts val="0"/>
              </a:spcAft>
              <a:buSzPts val="1400"/>
              <a:buNone/>
              <a:defRPr/>
            </a:lvl4pPr>
            <a:lvl5pPr lvl="4" rtl="0" algn="l">
              <a:lnSpc>
                <a:spcPct val="100000"/>
              </a:lnSpc>
              <a:spcBef>
                <a:spcPts val="0"/>
              </a:spcBef>
              <a:spcAft>
                <a:spcPts val="0"/>
              </a:spcAft>
              <a:buSzPts val="1400"/>
              <a:buNone/>
              <a:defRPr/>
            </a:lvl5pPr>
            <a:lvl6pPr lvl="5" rtl="0" algn="l">
              <a:lnSpc>
                <a:spcPct val="100000"/>
              </a:lnSpc>
              <a:spcBef>
                <a:spcPts val="0"/>
              </a:spcBef>
              <a:spcAft>
                <a:spcPts val="0"/>
              </a:spcAft>
              <a:buSzPts val="1400"/>
              <a:buNone/>
              <a:defRPr/>
            </a:lvl6pPr>
            <a:lvl7pPr lvl="6" rtl="0" algn="l">
              <a:lnSpc>
                <a:spcPct val="100000"/>
              </a:lnSpc>
              <a:spcBef>
                <a:spcPts val="0"/>
              </a:spcBef>
              <a:spcAft>
                <a:spcPts val="0"/>
              </a:spcAft>
              <a:buSzPts val="1400"/>
              <a:buNone/>
              <a:defRPr/>
            </a:lvl7pPr>
            <a:lvl8pPr lvl="7" rtl="0" algn="l">
              <a:lnSpc>
                <a:spcPct val="100000"/>
              </a:lnSpc>
              <a:spcBef>
                <a:spcPts val="0"/>
              </a:spcBef>
              <a:spcAft>
                <a:spcPts val="0"/>
              </a:spcAft>
              <a:buSzPts val="1400"/>
              <a:buNone/>
              <a:defRPr/>
            </a:lvl8pPr>
            <a:lvl9pPr lvl="8" rtl="0" algn="l">
              <a:lnSpc>
                <a:spcPct val="100000"/>
              </a:lnSpc>
              <a:spcBef>
                <a:spcPts val="0"/>
              </a:spcBef>
              <a:spcAft>
                <a:spcPts val="0"/>
              </a:spcAft>
              <a:buSzPts val="1400"/>
              <a:buNone/>
              <a:defRPr/>
            </a:lvl9pPr>
          </a:lstStyle>
          <a:p/>
        </p:txBody>
      </p:sp>
      <p:sp>
        <p:nvSpPr>
          <p:cNvPr id="7628" name="Google Shape;7628;p85"/>
          <p:cNvSpPr txBox="1"/>
          <p:nvPr>
            <p:ph idx="1" type="body"/>
          </p:nvPr>
        </p:nvSpPr>
        <p:spPr>
          <a:xfrm>
            <a:off x="514800" y="3104964"/>
            <a:ext cx="4752600" cy="2857800"/>
          </a:xfrm>
          <a:prstGeom prst="rect">
            <a:avLst/>
          </a:prstGeom>
          <a:noFill/>
          <a:ln>
            <a:noFill/>
          </a:ln>
        </p:spPr>
        <p:txBody>
          <a:bodyPr anchorCtr="0" anchor="t" bIns="0" lIns="0" spcFirstLastPara="1" rIns="0" wrap="square" tIns="0">
            <a:noAutofit/>
          </a:bodyPr>
          <a:lstStyle>
            <a:lvl1pPr indent="-228600" lvl="0" marL="457200" rtl="0" algn="l">
              <a:lnSpc>
                <a:spcPct val="90000"/>
              </a:lnSpc>
              <a:spcBef>
                <a:spcPts val="400"/>
              </a:spcBef>
              <a:spcAft>
                <a:spcPts val="0"/>
              </a:spcAft>
              <a:buClr>
                <a:schemeClr val="lt1"/>
              </a:buClr>
              <a:buSzPts val="2000"/>
              <a:buNone/>
              <a:defRPr>
                <a:solidFill>
                  <a:schemeClr val="lt1"/>
                </a:solidFill>
              </a:defRPr>
            </a:lvl1pPr>
            <a:lvl2pPr indent="-228600" lvl="1" marL="914400" rtl="0" algn="l">
              <a:lnSpc>
                <a:spcPct val="90000"/>
              </a:lnSpc>
              <a:spcBef>
                <a:spcPts val="400"/>
              </a:spcBef>
              <a:spcAft>
                <a:spcPts val="0"/>
              </a:spcAft>
              <a:buClr>
                <a:schemeClr val="lt1"/>
              </a:buClr>
              <a:buSzPts val="1800"/>
              <a:buNone/>
              <a:defRPr>
                <a:solidFill>
                  <a:schemeClr val="lt1"/>
                </a:solidFill>
              </a:defRPr>
            </a:lvl2pPr>
            <a:lvl3pPr indent="-342900" lvl="2" marL="1371600" rtl="0" algn="l">
              <a:lnSpc>
                <a:spcPct val="90000"/>
              </a:lnSpc>
              <a:spcBef>
                <a:spcPts val="400"/>
              </a:spcBef>
              <a:spcAft>
                <a:spcPts val="0"/>
              </a:spcAft>
              <a:buClr>
                <a:schemeClr val="lt1"/>
              </a:buClr>
              <a:buSzPts val="1800"/>
              <a:buChar char="•"/>
              <a:defRPr>
                <a:solidFill>
                  <a:schemeClr val="lt1"/>
                </a:solidFill>
              </a:defRPr>
            </a:lvl3pPr>
            <a:lvl4pPr indent="-330200" lvl="3" marL="1828800" rtl="0" algn="l">
              <a:lnSpc>
                <a:spcPct val="90000"/>
              </a:lnSpc>
              <a:spcBef>
                <a:spcPts val="400"/>
              </a:spcBef>
              <a:spcAft>
                <a:spcPts val="0"/>
              </a:spcAft>
              <a:buClr>
                <a:schemeClr val="lt1"/>
              </a:buClr>
              <a:buSzPts val="1600"/>
              <a:buChar char="•"/>
              <a:defRPr>
                <a:solidFill>
                  <a:schemeClr val="lt1"/>
                </a:solidFill>
              </a:defRPr>
            </a:lvl4pPr>
            <a:lvl5pPr indent="-228600" lvl="4" marL="2286000" rtl="0" algn="l">
              <a:lnSpc>
                <a:spcPct val="90000"/>
              </a:lnSpc>
              <a:spcBef>
                <a:spcPts val="800"/>
              </a:spcBef>
              <a:spcAft>
                <a:spcPts val="0"/>
              </a:spcAft>
              <a:buClr>
                <a:schemeClr val="lt1"/>
              </a:buClr>
              <a:buSzPts val="2000"/>
              <a:buNone/>
              <a:defRPr>
                <a:solidFill>
                  <a:schemeClr val="lt1"/>
                </a:solidFill>
              </a:defRPr>
            </a:lvl5pPr>
            <a:lvl6pPr indent="-342900" lvl="5" marL="2743200" rtl="0" algn="l">
              <a:lnSpc>
                <a:spcPct val="90000"/>
              </a:lnSpc>
              <a:spcBef>
                <a:spcPts val="500"/>
              </a:spcBef>
              <a:spcAft>
                <a:spcPts val="0"/>
              </a:spcAft>
              <a:buClr>
                <a:srgbClr val="FF0000"/>
              </a:buClr>
              <a:buSzPts val="1800"/>
              <a:buChar char="•"/>
              <a:defRPr/>
            </a:lvl6pPr>
            <a:lvl7pPr indent="-342900" lvl="6" marL="3200400" rtl="0" algn="l">
              <a:lnSpc>
                <a:spcPct val="90000"/>
              </a:lnSpc>
              <a:spcBef>
                <a:spcPts val="500"/>
              </a:spcBef>
              <a:spcAft>
                <a:spcPts val="0"/>
              </a:spcAft>
              <a:buClr>
                <a:schemeClr val="dk1"/>
              </a:buClr>
              <a:buSzPts val="1800"/>
              <a:buChar char="•"/>
              <a:defRPr/>
            </a:lvl7pPr>
            <a:lvl8pPr indent="-342900" lvl="7" marL="3657600" rtl="0" algn="l">
              <a:lnSpc>
                <a:spcPct val="90000"/>
              </a:lnSpc>
              <a:spcBef>
                <a:spcPts val="500"/>
              </a:spcBef>
              <a:spcAft>
                <a:spcPts val="0"/>
              </a:spcAft>
              <a:buClr>
                <a:schemeClr val="dk1"/>
              </a:buClr>
              <a:buSzPts val="1800"/>
              <a:buChar char="•"/>
              <a:defRPr/>
            </a:lvl8pPr>
            <a:lvl9pPr indent="-342900" lvl="8" marL="4114800" rtl="0" algn="l">
              <a:lnSpc>
                <a:spcPct val="90000"/>
              </a:lnSpc>
              <a:spcBef>
                <a:spcPts val="500"/>
              </a:spcBef>
              <a:spcAft>
                <a:spcPts val="0"/>
              </a:spcAft>
              <a:buClr>
                <a:schemeClr val="dk1"/>
              </a:buClr>
              <a:buSzPts val="1800"/>
              <a:buChar char="•"/>
              <a:defRPr/>
            </a:lvl9pPr>
          </a:lstStyle>
          <a:p/>
        </p:txBody>
      </p:sp>
      <p:grpSp>
        <p:nvGrpSpPr>
          <p:cNvPr id="7629" name="Google Shape;7629;p85"/>
          <p:cNvGrpSpPr/>
          <p:nvPr/>
        </p:nvGrpSpPr>
        <p:grpSpPr>
          <a:xfrm>
            <a:off x="-2040904" y="871532"/>
            <a:ext cx="1368300" cy="2264171"/>
            <a:chOff x="-1836712" y="2937191"/>
            <a:chExt cx="1368300" cy="2264171"/>
          </a:xfrm>
        </p:grpSpPr>
        <p:pic>
          <p:nvPicPr>
            <p:cNvPr descr="icon_camera_circle.png" id="7630" name="Google Shape;7630;p85"/>
            <p:cNvPicPr preferRelativeResize="0"/>
            <p:nvPr/>
          </p:nvPicPr>
          <p:blipFill rotWithShape="1">
            <a:blip r:embed="rId5">
              <a:alphaModFix/>
            </a:blip>
            <a:srcRect b="0" l="0" r="0" t="0"/>
            <a:stretch/>
          </p:blipFill>
          <p:spPr>
            <a:xfrm>
              <a:off x="-1728699" y="2937191"/>
              <a:ext cx="640111" cy="640111"/>
            </a:xfrm>
            <a:prstGeom prst="rect">
              <a:avLst/>
            </a:prstGeom>
            <a:noFill/>
            <a:ln>
              <a:noFill/>
            </a:ln>
          </p:spPr>
        </p:pic>
        <p:sp>
          <p:nvSpPr>
            <p:cNvPr id="7631" name="Google Shape;7631;p85"/>
            <p:cNvSpPr txBox="1"/>
            <p:nvPr/>
          </p:nvSpPr>
          <p:spPr>
            <a:xfrm>
              <a:off x="-1836712" y="3677962"/>
              <a:ext cx="1368300" cy="15234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To change the photographic image to the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&gt;Right Click over slide</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&gt;format background</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&gt;picture or texture fill</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100"/>
                <a:buFont typeface="Arial"/>
                <a:buNone/>
              </a:pPr>
              <a:r>
                <a:rPr b="0" i="0" lang="en-GB" sz="1100" u="none" cap="none" strike="noStrike">
                  <a:solidFill>
                    <a:srgbClr val="000000"/>
                  </a:solidFill>
                  <a:latin typeface="Arial"/>
                  <a:ea typeface="Arial"/>
                  <a:cs typeface="Arial"/>
                  <a:sym typeface="Arial"/>
                </a:rPr>
                <a:t>&gt;select image from  </a:t>
              </a:r>
              <a:br>
                <a:rPr b="0" i="0" lang="en-GB" sz="1100" u="none" cap="none" strike="noStrike">
                  <a:solidFill>
                    <a:srgbClr val="000000"/>
                  </a:solidFill>
                  <a:latin typeface="Arial"/>
                  <a:ea typeface="Arial"/>
                  <a:cs typeface="Arial"/>
                  <a:sym typeface="Arial"/>
                </a:rPr>
              </a:br>
              <a:r>
                <a:rPr b="0" i="0" lang="en-GB" sz="1100" u="none" cap="none" strike="noStrike">
                  <a:solidFill>
                    <a:srgbClr val="000000"/>
                  </a:solidFill>
                  <a:latin typeface="Arial"/>
                  <a:ea typeface="Arial"/>
                  <a:cs typeface="Arial"/>
                  <a:sym typeface="Arial"/>
                </a:rPr>
                <a:t>  your file</a:t>
              </a:r>
              <a:endParaRPr b="0" i="0" sz="1100" u="none" cap="none" strike="noStrike">
                <a:solidFill>
                  <a:srgbClr val="000000"/>
                </a:solidFill>
                <a:latin typeface="Arial"/>
                <a:ea typeface="Arial"/>
                <a:cs typeface="Arial"/>
                <a:sym typeface="Arial"/>
              </a:endParaRPr>
            </a:p>
          </p:txBody>
        </p:sp>
        <p:pic>
          <p:nvPicPr>
            <p:cNvPr descr="icon_information-white.png" id="7632" name="Google Shape;7632;p85"/>
            <p:cNvPicPr preferRelativeResize="0"/>
            <p:nvPr/>
          </p:nvPicPr>
          <p:blipFill rotWithShape="1">
            <a:blip r:embed="rId3">
              <a:alphaModFix/>
            </a:blip>
            <a:srcRect b="0" l="0" r="0" t="0"/>
            <a:stretch/>
          </p:blipFill>
          <p:spPr>
            <a:xfrm>
              <a:off x="-1728699" y="3245911"/>
              <a:ext cx="121592" cy="320113"/>
            </a:xfrm>
            <a:prstGeom prst="rect">
              <a:avLst/>
            </a:prstGeom>
            <a:noFill/>
            <a:ln>
              <a:noFill/>
            </a:ln>
          </p:spPr>
        </p:pic>
      </p:grpSp>
    </p:spTree>
  </p:cSld>
  <p:clrMapOvr>
    <a:masterClrMapping/>
  </p:clrMapOvr>
  <p:transition spd="slow">
    <p:fade thruBlk="1"/>
  </p:transition>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3.xml"/><Relationship Id="rId11" Type="http://schemas.openxmlformats.org/officeDocument/2006/relationships/slideLayout" Target="../slideLayouts/slideLayout34.xml"/><Relationship Id="rId22" Type="http://schemas.openxmlformats.org/officeDocument/2006/relationships/slideLayout" Target="../slideLayouts/slideLayout45.xml"/><Relationship Id="rId10" Type="http://schemas.openxmlformats.org/officeDocument/2006/relationships/slideLayout" Target="../slideLayouts/slideLayout33.xml"/><Relationship Id="rId21" Type="http://schemas.openxmlformats.org/officeDocument/2006/relationships/slideLayout" Target="../slideLayouts/slideLayout44.xml"/><Relationship Id="rId13" Type="http://schemas.openxmlformats.org/officeDocument/2006/relationships/slideLayout" Target="../slideLayouts/slideLayout36.xml"/><Relationship Id="rId24" Type="http://schemas.openxmlformats.org/officeDocument/2006/relationships/theme" Target="../theme/theme5.xml"/><Relationship Id="rId12" Type="http://schemas.openxmlformats.org/officeDocument/2006/relationships/slideLayout" Target="../slideLayouts/slideLayout35.xml"/><Relationship Id="rId23" Type="http://schemas.openxmlformats.org/officeDocument/2006/relationships/slideLayout" Target="../slideLayouts/slideLayout46.xml"/><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5" Type="http://schemas.openxmlformats.org/officeDocument/2006/relationships/slideLayout" Target="../slideLayouts/slideLayout38.xml"/><Relationship Id="rId14" Type="http://schemas.openxmlformats.org/officeDocument/2006/relationships/slideLayout" Target="../slideLayouts/slideLayout37.xml"/><Relationship Id="rId17" Type="http://schemas.openxmlformats.org/officeDocument/2006/relationships/slideLayout" Target="../slideLayouts/slideLayout40.xml"/><Relationship Id="rId16" Type="http://schemas.openxmlformats.org/officeDocument/2006/relationships/slideLayout" Target="../slideLayouts/slideLayout39.xml"/><Relationship Id="rId5" Type="http://schemas.openxmlformats.org/officeDocument/2006/relationships/slideLayout" Target="../slideLayouts/slideLayout28.xml"/><Relationship Id="rId19" Type="http://schemas.openxmlformats.org/officeDocument/2006/relationships/slideLayout" Target="../slideLayouts/slideLayout42.xml"/><Relationship Id="rId6" Type="http://schemas.openxmlformats.org/officeDocument/2006/relationships/slideLayout" Target="../slideLayouts/slideLayout29.xml"/><Relationship Id="rId18" Type="http://schemas.openxmlformats.org/officeDocument/2006/relationships/slideLayout" Target="../slideLayouts/slideLayout41.xml"/><Relationship Id="rId7" Type="http://schemas.openxmlformats.org/officeDocument/2006/relationships/slideLayout" Target="../slideLayouts/slideLayout30.xml"/><Relationship Id="rId8"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57.xml"/><Relationship Id="rId10" Type="http://schemas.openxmlformats.org/officeDocument/2006/relationships/slideLayout" Target="../slideLayouts/slideLayout56.xml"/><Relationship Id="rId13" Type="http://schemas.openxmlformats.org/officeDocument/2006/relationships/theme" Target="../theme/theme3.xml"/><Relationship Id="rId12" Type="http://schemas.openxmlformats.org/officeDocument/2006/relationships/slideLayout" Target="../slideLayouts/slideLayout58.xml"/><Relationship Id="rId1" Type="http://schemas.openxmlformats.org/officeDocument/2006/relationships/slideLayout" Target="../slideLayouts/slideLayout47.xml"/><Relationship Id="rId2" Type="http://schemas.openxmlformats.org/officeDocument/2006/relationships/slideLayout" Target="../slideLayouts/slideLayout48.xml"/><Relationship Id="rId3" Type="http://schemas.openxmlformats.org/officeDocument/2006/relationships/slideLayout" Target="../slideLayouts/slideLayout49.xml"/><Relationship Id="rId4" Type="http://schemas.openxmlformats.org/officeDocument/2006/relationships/slideLayout" Target="../slideLayouts/slideLayout50.xml"/><Relationship Id="rId9" Type="http://schemas.openxmlformats.org/officeDocument/2006/relationships/slideLayout" Target="../slideLayouts/slideLayout55.xml"/><Relationship Id="rId5" Type="http://schemas.openxmlformats.org/officeDocument/2006/relationships/slideLayout" Target="../slideLayouts/slideLayout51.xml"/><Relationship Id="rId6" Type="http://schemas.openxmlformats.org/officeDocument/2006/relationships/slideLayout" Target="../slideLayouts/slideLayout52.xml"/><Relationship Id="rId7" Type="http://schemas.openxmlformats.org/officeDocument/2006/relationships/slideLayout" Target="../slideLayouts/slideLayout53.xml"/><Relationship Id="rId8" Type="http://schemas.openxmlformats.org/officeDocument/2006/relationships/slideLayout" Target="../slideLayouts/slideLayout54.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78.xml"/><Relationship Id="rId11" Type="http://schemas.openxmlformats.org/officeDocument/2006/relationships/slideLayout" Target="../slideLayouts/slideLayout69.xml"/><Relationship Id="rId22" Type="http://schemas.openxmlformats.org/officeDocument/2006/relationships/slideLayout" Target="../slideLayouts/slideLayout80.xml"/><Relationship Id="rId10" Type="http://schemas.openxmlformats.org/officeDocument/2006/relationships/slideLayout" Target="../slideLayouts/slideLayout68.xml"/><Relationship Id="rId21" Type="http://schemas.openxmlformats.org/officeDocument/2006/relationships/slideLayout" Target="../slideLayouts/slideLayout79.xml"/><Relationship Id="rId13" Type="http://schemas.openxmlformats.org/officeDocument/2006/relationships/slideLayout" Target="../slideLayouts/slideLayout71.xml"/><Relationship Id="rId24" Type="http://schemas.openxmlformats.org/officeDocument/2006/relationships/theme" Target="../theme/theme2.xml"/><Relationship Id="rId12" Type="http://schemas.openxmlformats.org/officeDocument/2006/relationships/slideLayout" Target="../slideLayouts/slideLayout70.xml"/><Relationship Id="rId23" Type="http://schemas.openxmlformats.org/officeDocument/2006/relationships/slideLayout" Target="../slideLayouts/slideLayout81.xml"/><Relationship Id="rId1" Type="http://schemas.openxmlformats.org/officeDocument/2006/relationships/slideLayout" Target="../slideLayouts/slideLayout59.xml"/><Relationship Id="rId2" Type="http://schemas.openxmlformats.org/officeDocument/2006/relationships/slideLayout" Target="../slideLayouts/slideLayout60.xml"/><Relationship Id="rId3" Type="http://schemas.openxmlformats.org/officeDocument/2006/relationships/slideLayout" Target="../slideLayouts/slideLayout61.xml"/><Relationship Id="rId4" Type="http://schemas.openxmlformats.org/officeDocument/2006/relationships/slideLayout" Target="../slideLayouts/slideLayout62.xml"/><Relationship Id="rId9" Type="http://schemas.openxmlformats.org/officeDocument/2006/relationships/slideLayout" Target="../slideLayouts/slideLayout67.xml"/><Relationship Id="rId15" Type="http://schemas.openxmlformats.org/officeDocument/2006/relationships/slideLayout" Target="../slideLayouts/slideLayout73.xml"/><Relationship Id="rId14" Type="http://schemas.openxmlformats.org/officeDocument/2006/relationships/slideLayout" Target="../slideLayouts/slideLayout72.xml"/><Relationship Id="rId17" Type="http://schemas.openxmlformats.org/officeDocument/2006/relationships/slideLayout" Target="../slideLayouts/slideLayout75.xml"/><Relationship Id="rId16" Type="http://schemas.openxmlformats.org/officeDocument/2006/relationships/slideLayout" Target="../slideLayouts/slideLayout74.xml"/><Relationship Id="rId5" Type="http://schemas.openxmlformats.org/officeDocument/2006/relationships/slideLayout" Target="../slideLayouts/slideLayout63.xml"/><Relationship Id="rId19" Type="http://schemas.openxmlformats.org/officeDocument/2006/relationships/slideLayout" Target="../slideLayouts/slideLayout77.xml"/><Relationship Id="rId6" Type="http://schemas.openxmlformats.org/officeDocument/2006/relationships/slideLayout" Target="../slideLayouts/slideLayout64.xml"/><Relationship Id="rId18" Type="http://schemas.openxmlformats.org/officeDocument/2006/relationships/slideLayout" Target="../slideLayouts/slideLayout76.xml"/><Relationship Id="rId7" Type="http://schemas.openxmlformats.org/officeDocument/2006/relationships/slideLayout" Target="../slideLayouts/slideLayout65.xml"/><Relationship Id="rId8" Type="http://schemas.openxmlformats.org/officeDocument/2006/relationships/slideLayout" Target="../slideLayouts/slideLayout66.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9" name="Shape 9"/>
        <p:cNvGrpSpPr/>
        <p:nvPr/>
      </p:nvGrpSpPr>
      <p:grpSpPr>
        <a:xfrm>
          <a:off x="0" y="0"/>
          <a:ext cx="0" cy="0"/>
          <a:chOff x="0" y="0"/>
          <a:chExt cx="0" cy="0"/>
        </a:xfrm>
      </p:grpSpPr>
      <p:sp>
        <p:nvSpPr>
          <p:cNvPr id="10" name="Google Shape;10;p1"/>
          <p:cNvSpPr txBox="1"/>
          <p:nvPr>
            <p:ph type="title"/>
          </p:nvPr>
        </p:nvSpPr>
        <p:spPr>
          <a:xfrm>
            <a:off x="838200" y="365125"/>
            <a:ext cx="10515600" cy="1325563"/>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Arial"/>
              <a:buNone/>
              <a:defRPr b="1" i="0" sz="28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11" name="Google Shape;11;p1"/>
          <p:cNvSpPr txBox="1"/>
          <p:nvPr>
            <p:ph idx="1" type="body"/>
          </p:nvPr>
        </p:nvSpPr>
        <p:spPr>
          <a:xfrm>
            <a:off x="838200" y="1825625"/>
            <a:ext cx="10515600" cy="4351338"/>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Arial"/>
                <a:ea typeface="Arial"/>
                <a:cs typeface="Arial"/>
                <a:sym typeface="Arial"/>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12" name="Google Shape;12;p1"/>
          <p:cNvSpPr txBox="1"/>
          <p:nvPr>
            <p:ph idx="10" type="dt"/>
          </p:nvPr>
        </p:nvSpPr>
        <p:spPr>
          <a:xfrm>
            <a:off x="695400" y="6496604"/>
            <a:ext cx="5580620" cy="160127"/>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13" name="Google Shape;13;p1"/>
          <p:cNvSpPr txBox="1"/>
          <p:nvPr>
            <p:ph idx="11" type="ftr"/>
          </p:nvPr>
        </p:nvSpPr>
        <p:spPr>
          <a:xfrm>
            <a:off x="695400" y="6416541"/>
            <a:ext cx="5580620" cy="160127"/>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14" name="Google Shape;14;p1"/>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transition spd="slow">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2488" name="Shape 2488"/>
        <p:cNvGrpSpPr/>
        <p:nvPr/>
      </p:nvGrpSpPr>
      <p:grpSpPr>
        <a:xfrm>
          <a:off x="0" y="0"/>
          <a:ext cx="0" cy="0"/>
          <a:chOff x="0" y="0"/>
          <a:chExt cx="0" cy="0"/>
        </a:xfrm>
      </p:grpSpPr>
      <p:sp>
        <p:nvSpPr>
          <p:cNvPr id="2489" name="Google Shape;2489;p25"/>
          <p:cNvSpPr txBox="1"/>
          <p:nvPr>
            <p:ph type="title"/>
          </p:nvPr>
        </p:nvSpPr>
        <p:spPr>
          <a:xfrm>
            <a:off x="838200" y="365125"/>
            <a:ext cx="10515600" cy="1325700"/>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Calibri"/>
              <a:buNone/>
              <a:defRPr b="1" i="0" sz="2800" u="none" cap="none" strike="noStrike">
                <a:solidFill>
                  <a:schemeClr val="dk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2490" name="Google Shape;2490;p25"/>
          <p:cNvSpPr txBox="1"/>
          <p:nvPr>
            <p:ph idx="1" type="body"/>
          </p:nvPr>
        </p:nvSpPr>
        <p:spPr>
          <a:xfrm>
            <a:off x="838200" y="1825625"/>
            <a:ext cx="10515600" cy="4351200"/>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Calibri"/>
                <a:ea typeface="Calibri"/>
                <a:cs typeface="Calibri"/>
                <a:sym typeface="Calibri"/>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Calibri"/>
                <a:ea typeface="Calibri"/>
                <a:cs typeface="Calibri"/>
                <a:sym typeface="Calibri"/>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Calibri"/>
                <a:ea typeface="Calibri"/>
                <a:cs typeface="Calibri"/>
                <a:sym typeface="Calibri"/>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Calibri"/>
                <a:ea typeface="Calibri"/>
                <a:cs typeface="Calibri"/>
                <a:sym typeface="Calibri"/>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Calibri"/>
                <a:ea typeface="Calibri"/>
                <a:cs typeface="Calibri"/>
                <a:sym typeface="Calibri"/>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Calibri"/>
                <a:ea typeface="Calibri"/>
                <a:cs typeface="Calibri"/>
                <a:sym typeface="Calibri"/>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2491" name="Google Shape;2491;p25"/>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2492" name="Google Shape;2492;p25"/>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2493" name="Google Shape;2493;p2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 id="2147483692" r:id="rId22"/>
    <p:sldLayoutId id="2147483693" r:id="rId23"/>
  </p:sldLayoutIdLst>
  <mc:AlternateContent>
    <mc:Choice Requires="p14">
      <p:transition spd="slow" p14:dur="700">
        <p:fade/>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4969" name="Shape 4969"/>
        <p:cNvGrpSpPr/>
        <p:nvPr/>
      </p:nvGrpSpPr>
      <p:grpSpPr>
        <a:xfrm>
          <a:off x="0" y="0"/>
          <a:ext cx="0" cy="0"/>
          <a:chOff x="0" y="0"/>
          <a:chExt cx="0" cy="0"/>
        </a:xfrm>
      </p:grpSpPr>
      <p:sp>
        <p:nvSpPr>
          <p:cNvPr id="4970" name="Google Shape;4970;p49"/>
          <p:cNvSpPr txBox="1"/>
          <p:nvPr>
            <p:ph type="title"/>
          </p:nvPr>
        </p:nvSpPr>
        <p:spPr>
          <a:xfrm>
            <a:off x="838200" y="365125"/>
            <a:ext cx="10515600" cy="1325700"/>
          </a:xfrm>
          <a:prstGeom prst="rect">
            <a:avLst/>
          </a:prstGeom>
          <a:noFill/>
          <a:ln>
            <a:noFill/>
          </a:ln>
        </p:spPr>
        <p:txBody>
          <a:bodyPr anchorCtr="0" anchor="ctr" bIns="45700" lIns="91425" spcFirstLastPara="1" rIns="91425" wrap="square" tIns="45700">
            <a:noAutofit/>
          </a:bodyPr>
          <a:lstStyle>
            <a:lvl1pPr lvl="0" marR="0" rtl="0" algn="l">
              <a:lnSpc>
                <a:spcPct val="90000"/>
              </a:lnSpc>
              <a:spcBef>
                <a:spcPts val="0"/>
              </a:spcBef>
              <a:spcAft>
                <a:spcPts val="0"/>
              </a:spcAft>
              <a:buClr>
                <a:schemeClr val="dk1"/>
              </a:buClr>
              <a:buSzPts val="4400"/>
              <a:buFont typeface="Calibri"/>
              <a:buNone/>
              <a:defRPr b="0" i="0" sz="4400" u="none" cap="none" strike="noStrike">
                <a:solidFill>
                  <a:schemeClr val="dk1"/>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4971" name="Google Shape;4971;p49"/>
          <p:cNvSpPr txBox="1"/>
          <p:nvPr>
            <p:ph idx="1" type="body"/>
          </p:nvPr>
        </p:nvSpPr>
        <p:spPr>
          <a:xfrm>
            <a:off x="838200" y="1825625"/>
            <a:ext cx="10515600" cy="4351200"/>
          </a:xfrm>
          <a:prstGeom prst="rect">
            <a:avLst/>
          </a:prstGeom>
          <a:noFill/>
          <a:ln>
            <a:noFill/>
          </a:ln>
        </p:spPr>
        <p:txBody>
          <a:bodyPr anchorCtr="0" anchor="t" bIns="45700" lIns="91425" spcFirstLastPara="1" rIns="91425" wrap="square" tIns="45700">
            <a:noAutofit/>
          </a:bodyPr>
          <a:lstStyle>
            <a:lvl1pPr indent="-406400" lvl="0" marL="457200" marR="0" rtl="0" algn="l">
              <a:lnSpc>
                <a:spcPct val="90000"/>
              </a:lnSpc>
              <a:spcBef>
                <a:spcPts val="1000"/>
              </a:spcBef>
              <a:spcAft>
                <a:spcPts val="0"/>
              </a:spcAft>
              <a:buClr>
                <a:schemeClr val="dk1"/>
              </a:buClr>
              <a:buSzPts val="2800"/>
              <a:buFont typeface="Arial"/>
              <a:buChar char="•"/>
              <a:defRPr b="0" i="0" sz="2800" u="none" cap="none" strike="noStrike">
                <a:solidFill>
                  <a:schemeClr val="dk1"/>
                </a:solidFill>
                <a:latin typeface="Calibri"/>
                <a:ea typeface="Calibri"/>
                <a:cs typeface="Calibri"/>
                <a:sym typeface="Calibri"/>
              </a:defRPr>
            </a:lvl1pPr>
            <a:lvl2pPr indent="-381000" lvl="1" marL="914400" marR="0" rtl="0" algn="l">
              <a:lnSpc>
                <a:spcPct val="90000"/>
              </a:lnSpc>
              <a:spcBef>
                <a:spcPts val="500"/>
              </a:spcBef>
              <a:spcAft>
                <a:spcPts val="0"/>
              </a:spcAft>
              <a:buClr>
                <a:schemeClr val="dk1"/>
              </a:buClr>
              <a:buSzPts val="2400"/>
              <a:buFont typeface="Arial"/>
              <a:buChar char="•"/>
              <a:defRPr b="0" i="0" sz="2400" u="none" cap="none" strike="noStrike">
                <a:solidFill>
                  <a:schemeClr val="dk1"/>
                </a:solidFill>
                <a:latin typeface="Calibri"/>
                <a:ea typeface="Calibri"/>
                <a:cs typeface="Calibri"/>
                <a:sym typeface="Calibri"/>
              </a:defRPr>
            </a:lvl2pPr>
            <a:lvl3pPr indent="-355600" lvl="2" marL="1371600" marR="0" rtl="0" algn="l">
              <a:lnSpc>
                <a:spcPct val="90000"/>
              </a:lnSpc>
              <a:spcBef>
                <a:spcPts val="500"/>
              </a:spcBef>
              <a:spcAft>
                <a:spcPts val="0"/>
              </a:spcAft>
              <a:buClr>
                <a:schemeClr val="dk1"/>
              </a:buClr>
              <a:buSzPts val="2000"/>
              <a:buFont typeface="Arial"/>
              <a:buChar char="•"/>
              <a:defRPr b="0" i="0" sz="2000" u="none" cap="none" strike="noStrike">
                <a:solidFill>
                  <a:schemeClr val="dk1"/>
                </a:solidFill>
                <a:latin typeface="Calibri"/>
                <a:ea typeface="Calibri"/>
                <a:cs typeface="Calibri"/>
                <a:sym typeface="Calibri"/>
              </a:defRPr>
            </a:lvl3pPr>
            <a:lvl4pPr indent="-342900" lvl="3" marL="1828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4pPr>
            <a:lvl5pPr indent="-342900" lvl="4" marL="22860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5pPr>
            <a:lvl6pPr indent="-342900" lvl="5" marL="27432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4972" name="Google Shape;4972;p49"/>
          <p:cNvSpPr txBox="1"/>
          <p:nvPr>
            <p:ph idx="10" type="dt"/>
          </p:nvPr>
        </p:nvSpPr>
        <p:spPr>
          <a:xfrm>
            <a:off x="838200" y="6356350"/>
            <a:ext cx="2743200" cy="365100"/>
          </a:xfrm>
          <a:prstGeom prst="rect">
            <a:avLst/>
          </a:prstGeom>
          <a:noFill/>
          <a:ln>
            <a:noFill/>
          </a:ln>
        </p:spPr>
        <p:txBody>
          <a:bodyPr anchorCtr="0" anchor="ctr"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1200" u="none" cap="none" strike="noStrike">
                <a:solidFill>
                  <a:srgbClr val="888888"/>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4973" name="Google Shape;4973;p49"/>
          <p:cNvSpPr txBox="1"/>
          <p:nvPr>
            <p:ph idx="11" type="ftr"/>
          </p:nvPr>
        </p:nvSpPr>
        <p:spPr>
          <a:xfrm>
            <a:off x="4038600" y="6356350"/>
            <a:ext cx="4114800" cy="365100"/>
          </a:xfrm>
          <a:prstGeom prst="rect">
            <a:avLst/>
          </a:prstGeom>
          <a:noFill/>
          <a:ln>
            <a:noFill/>
          </a:ln>
        </p:spPr>
        <p:txBody>
          <a:bodyPr anchorCtr="0" anchor="ctr" bIns="45700" lIns="91425" spcFirstLastPara="1" rIns="91425" wrap="square" tIns="45700">
            <a:noAutofit/>
          </a:bodyPr>
          <a:lstStyle>
            <a:lvl1pPr lvl="0" marR="0" rtl="0" algn="ctr">
              <a:lnSpc>
                <a:spcPct val="100000"/>
              </a:lnSpc>
              <a:spcBef>
                <a:spcPts val="0"/>
              </a:spcBef>
              <a:spcAft>
                <a:spcPts val="0"/>
              </a:spcAft>
              <a:buClr>
                <a:srgbClr val="000000"/>
              </a:buClr>
              <a:buSzPts val="1400"/>
              <a:buFont typeface="Arial"/>
              <a:buNone/>
              <a:defRPr b="0" i="0" sz="1200" u="none" cap="none" strike="noStrike">
                <a:solidFill>
                  <a:srgbClr val="888888"/>
                </a:solidFill>
                <a:latin typeface="Calibri"/>
                <a:ea typeface="Calibri"/>
                <a:cs typeface="Calibri"/>
                <a:sym typeface="Calibri"/>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Calibri"/>
                <a:ea typeface="Calibri"/>
                <a:cs typeface="Calibri"/>
                <a:sym typeface="Calibri"/>
              </a:defRPr>
            </a:lvl9pPr>
          </a:lstStyle>
          <a:p/>
        </p:txBody>
      </p:sp>
      <p:sp>
        <p:nvSpPr>
          <p:cNvPr id="4974" name="Google Shape;4974;p49"/>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1pPr>
            <a:lvl2pPr indent="0" lvl="1"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2pPr>
            <a:lvl3pPr indent="0" lvl="2"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3pPr>
            <a:lvl4pPr indent="0" lvl="3"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4pPr>
            <a:lvl5pPr indent="0" lvl="4"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5pPr>
            <a:lvl6pPr indent="0" lvl="5"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6pPr>
            <a:lvl7pPr indent="0" lvl="6"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7pPr>
            <a:lvl8pPr indent="0" lvl="7"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8pPr>
            <a:lvl9pPr indent="0" lvl="8" marL="0" marR="0" rtl="0" algn="r">
              <a:lnSpc>
                <a:spcPct val="100000"/>
              </a:lnSpc>
              <a:spcBef>
                <a:spcPts val="0"/>
              </a:spcBef>
              <a:spcAft>
                <a:spcPts val="0"/>
              </a:spcAft>
              <a:buClr>
                <a:srgbClr val="000000"/>
              </a:buClr>
              <a:buSzPts val="1200"/>
              <a:buFont typeface="Arial"/>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694" r:id="rId1"/>
    <p:sldLayoutId id="2147483695" r:id="rId2"/>
    <p:sldLayoutId id="2147483696" r:id="rId3"/>
    <p:sldLayoutId id="2147483697" r:id="rId4"/>
    <p:sldLayoutId id="2147483698" r:id="rId5"/>
    <p:sldLayoutId id="2147483699" r:id="rId6"/>
    <p:sldLayoutId id="2147483700" r:id="rId7"/>
    <p:sldLayoutId id="2147483701" r:id="rId8"/>
    <p:sldLayoutId id="2147483702" r:id="rId9"/>
    <p:sldLayoutId id="2147483703" r:id="rId10"/>
    <p:sldLayoutId id="2147483704" r:id="rId11"/>
    <p:sldLayoutId id="2147483705" r:id="rId1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chemeClr val="lt1"/>
        </a:solidFill>
      </p:bgPr>
    </p:bg>
    <p:spTree>
      <p:nvGrpSpPr>
        <p:cNvPr id="5154" name="Shape 5154"/>
        <p:cNvGrpSpPr/>
        <p:nvPr/>
      </p:nvGrpSpPr>
      <p:grpSpPr>
        <a:xfrm>
          <a:off x="0" y="0"/>
          <a:ext cx="0" cy="0"/>
          <a:chOff x="0" y="0"/>
          <a:chExt cx="0" cy="0"/>
        </a:xfrm>
      </p:grpSpPr>
      <p:sp>
        <p:nvSpPr>
          <p:cNvPr id="5155" name="Google Shape;5155;p62"/>
          <p:cNvSpPr txBox="1"/>
          <p:nvPr>
            <p:ph type="title"/>
          </p:nvPr>
        </p:nvSpPr>
        <p:spPr>
          <a:xfrm>
            <a:off x="838200" y="365125"/>
            <a:ext cx="10515600" cy="1325700"/>
          </a:xfrm>
          <a:prstGeom prst="rect">
            <a:avLst/>
          </a:prstGeom>
          <a:noFill/>
          <a:ln>
            <a:noFill/>
          </a:ln>
        </p:spPr>
        <p:txBody>
          <a:bodyPr anchorCtr="0" anchor="ctr" bIns="0" lIns="0" spcFirstLastPara="1" rIns="0" wrap="square" tIns="0">
            <a:noAutofit/>
          </a:bodyPr>
          <a:lstStyle>
            <a:lvl1pPr lvl="0" marR="0" rtl="0" algn="l">
              <a:lnSpc>
                <a:spcPct val="90000"/>
              </a:lnSpc>
              <a:spcBef>
                <a:spcPts val="0"/>
              </a:spcBef>
              <a:spcAft>
                <a:spcPts val="0"/>
              </a:spcAft>
              <a:buClr>
                <a:schemeClr val="dk1"/>
              </a:buClr>
              <a:buSzPts val="2800"/>
              <a:buFont typeface="Arial"/>
              <a:buNone/>
              <a:defRPr b="1" i="0" sz="2800" u="none" cap="none" strike="noStrike">
                <a:solidFill>
                  <a:schemeClr val="dk1"/>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rgbClr val="000000"/>
                </a:solidFill>
                <a:latin typeface="Arial"/>
                <a:ea typeface="Arial"/>
                <a:cs typeface="Arial"/>
                <a:sym typeface="Arial"/>
              </a:defRPr>
            </a:lvl9pPr>
          </a:lstStyle>
          <a:p/>
        </p:txBody>
      </p:sp>
      <p:sp>
        <p:nvSpPr>
          <p:cNvPr id="5156" name="Google Shape;5156;p62"/>
          <p:cNvSpPr txBox="1"/>
          <p:nvPr>
            <p:ph idx="1" type="body"/>
          </p:nvPr>
        </p:nvSpPr>
        <p:spPr>
          <a:xfrm>
            <a:off x="838200" y="1825625"/>
            <a:ext cx="10515600" cy="4351200"/>
          </a:xfrm>
          <a:prstGeom prst="rect">
            <a:avLst/>
          </a:prstGeom>
          <a:noFill/>
          <a:ln>
            <a:noFill/>
          </a:ln>
        </p:spPr>
        <p:txBody>
          <a:bodyPr anchorCtr="0" anchor="t" bIns="0" lIns="0" spcFirstLastPara="1" rIns="0" wrap="square" tIns="0">
            <a:noAutofit/>
          </a:bodyPr>
          <a:lstStyle>
            <a:lvl1pPr indent="-228600" lvl="0" marL="457200" marR="0" rtl="0" algn="l">
              <a:lnSpc>
                <a:spcPct val="90000"/>
              </a:lnSpc>
              <a:spcBef>
                <a:spcPts val="400"/>
              </a:spcBef>
              <a:spcAft>
                <a:spcPts val="0"/>
              </a:spcAft>
              <a:buClr>
                <a:schemeClr val="dk1"/>
              </a:buClr>
              <a:buSzPts val="2000"/>
              <a:buFont typeface="Arial"/>
              <a:buNone/>
              <a:defRPr b="0" i="0" sz="2000" u="none" cap="none" strike="noStrike">
                <a:solidFill>
                  <a:schemeClr val="dk1"/>
                </a:solidFill>
                <a:latin typeface="Arial"/>
                <a:ea typeface="Arial"/>
                <a:cs typeface="Arial"/>
                <a:sym typeface="Arial"/>
              </a:defRPr>
            </a:lvl1pPr>
            <a:lvl2pPr indent="-228600" lvl="1" marL="914400" marR="0" rtl="0" algn="l">
              <a:lnSpc>
                <a:spcPct val="90000"/>
              </a:lnSpc>
              <a:spcBef>
                <a:spcPts val="400"/>
              </a:spcBef>
              <a:spcAft>
                <a:spcPts val="0"/>
              </a:spcAft>
              <a:buClr>
                <a:schemeClr val="dk1"/>
              </a:buClr>
              <a:buSzPts val="1800"/>
              <a:buFont typeface="Arial"/>
              <a:buNone/>
              <a:defRPr b="0" i="0" sz="1800" u="none" cap="none" strike="noStrike">
                <a:solidFill>
                  <a:schemeClr val="dk1"/>
                </a:solidFill>
                <a:latin typeface="Arial"/>
                <a:ea typeface="Arial"/>
                <a:cs typeface="Arial"/>
                <a:sym typeface="Arial"/>
              </a:defRPr>
            </a:lvl2pPr>
            <a:lvl3pPr indent="-342900" lvl="2" marL="1371600" marR="0" rtl="0" algn="l">
              <a:lnSpc>
                <a:spcPct val="90000"/>
              </a:lnSpc>
              <a:spcBef>
                <a:spcPts val="400"/>
              </a:spcBef>
              <a:spcAft>
                <a:spcPts val="0"/>
              </a:spcAft>
              <a:buClr>
                <a:schemeClr val="dk2"/>
              </a:buClr>
              <a:buSzPts val="1800"/>
              <a:buFont typeface="Arial"/>
              <a:buChar char="•"/>
              <a:defRPr b="1" i="0" sz="1800" u="none" cap="none" strike="noStrike">
                <a:solidFill>
                  <a:schemeClr val="dk1"/>
                </a:solidFill>
                <a:latin typeface="Arial"/>
                <a:ea typeface="Arial"/>
                <a:cs typeface="Arial"/>
                <a:sym typeface="Arial"/>
              </a:defRPr>
            </a:lvl3pPr>
            <a:lvl4pPr indent="-330200" lvl="3" marL="1828800" marR="0" rtl="0" algn="l">
              <a:lnSpc>
                <a:spcPct val="90000"/>
              </a:lnSpc>
              <a:spcBef>
                <a:spcPts val="400"/>
              </a:spcBef>
              <a:spcAft>
                <a:spcPts val="0"/>
              </a:spcAft>
              <a:buClr>
                <a:schemeClr val="accent2"/>
              </a:buClr>
              <a:buSzPts val="1600"/>
              <a:buFont typeface="Arial"/>
              <a:buChar char="•"/>
              <a:defRPr b="0" i="0" sz="1600" u="none" cap="none" strike="noStrike">
                <a:solidFill>
                  <a:schemeClr val="dk1"/>
                </a:solidFill>
                <a:latin typeface="Arial"/>
                <a:ea typeface="Arial"/>
                <a:cs typeface="Arial"/>
                <a:sym typeface="Arial"/>
              </a:defRPr>
            </a:lvl4pPr>
            <a:lvl5pPr indent="-228600" lvl="4" marL="2286000" marR="0" rtl="0" algn="l">
              <a:lnSpc>
                <a:spcPct val="90000"/>
              </a:lnSpc>
              <a:spcBef>
                <a:spcPts val="800"/>
              </a:spcBef>
              <a:spcAft>
                <a:spcPts val="0"/>
              </a:spcAft>
              <a:buClr>
                <a:schemeClr val="accent1"/>
              </a:buClr>
              <a:buSzPts val="2000"/>
              <a:buFont typeface="Arial"/>
              <a:buNone/>
              <a:defRPr b="1" i="0" sz="2000" u="none" cap="none" strike="noStrike">
                <a:solidFill>
                  <a:schemeClr val="accent1"/>
                </a:solidFill>
                <a:latin typeface="Arial"/>
                <a:ea typeface="Arial"/>
                <a:cs typeface="Arial"/>
                <a:sym typeface="Arial"/>
              </a:defRPr>
            </a:lvl5pPr>
            <a:lvl6pPr indent="-342900" lvl="5" marL="2743200" marR="0" rtl="0" algn="l">
              <a:lnSpc>
                <a:spcPct val="90000"/>
              </a:lnSpc>
              <a:spcBef>
                <a:spcPts val="500"/>
              </a:spcBef>
              <a:spcAft>
                <a:spcPts val="0"/>
              </a:spcAft>
              <a:buClr>
                <a:srgbClr val="FF0000"/>
              </a:buClr>
              <a:buSzPts val="1800"/>
              <a:buFont typeface="Arial"/>
              <a:buChar char="•"/>
              <a:defRPr b="0" i="0" sz="1800" u="none" cap="none" strike="noStrike">
                <a:solidFill>
                  <a:srgbClr val="FF0000"/>
                </a:solidFill>
                <a:latin typeface="Arial"/>
                <a:ea typeface="Arial"/>
                <a:cs typeface="Arial"/>
                <a:sym typeface="Arial"/>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Arial"/>
                <a:ea typeface="Arial"/>
                <a:cs typeface="Arial"/>
                <a:sym typeface="Arial"/>
              </a:defRPr>
            </a:lvl9pPr>
          </a:lstStyle>
          <a:p/>
        </p:txBody>
      </p:sp>
      <p:sp>
        <p:nvSpPr>
          <p:cNvPr id="5157" name="Google Shape;5157;p62"/>
          <p:cNvSpPr txBox="1"/>
          <p:nvPr>
            <p:ph idx="10" type="dt"/>
          </p:nvPr>
        </p:nvSpPr>
        <p:spPr>
          <a:xfrm>
            <a:off x="695400" y="6496604"/>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5158" name="Google Shape;5158;p62"/>
          <p:cNvSpPr txBox="1"/>
          <p:nvPr>
            <p:ph idx="11" type="ftr"/>
          </p:nvPr>
        </p:nvSpPr>
        <p:spPr>
          <a:xfrm>
            <a:off x="695400" y="6416541"/>
            <a:ext cx="5580600" cy="160200"/>
          </a:xfrm>
          <a:prstGeom prst="rect">
            <a:avLst/>
          </a:prstGeom>
          <a:noFill/>
          <a:ln>
            <a:noFill/>
          </a:ln>
        </p:spPr>
        <p:txBody>
          <a:bodyPr anchorCtr="0" anchor="t" bIns="45700" lIns="91425" spcFirstLastPara="1" rIns="91425" wrap="square" tIns="45700">
            <a:noAutofit/>
          </a:bodyPr>
          <a:lstStyle>
            <a:lvl1pPr lvl="0" marR="0" rtl="0" algn="l">
              <a:lnSpc>
                <a:spcPct val="100000"/>
              </a:lnSpc>
              <a:spcBef>
                <a:spcPts val="0"/>
              </a:spcBef>
              <a:spcAft>
                <a:spcPts val="0"/>
              </a:spcAft>
              <a:buClr>
                <a:srgbClr val="000000"/>
              </a:buClr>
              <a:buSzPts val="1400"/>
              <a:buFont typeface="Arial"/>
              <a:buNone/>
              <a:defRPr b="0" i="0" sz="600" u="none" cap="none" strike="noStrike">
                <a:solidFill>
                  <a:schemeClr val="accent2"/>
                </a:solidFill>
                <a:latin typeface="Arial"/>
                <a:ea typeface="Arial"/>
                <a:cs typeface="Arial"/>
                <a:sym typeface="Arial"/>
              </a:defRPr>
            </a:lvl1pPr>
            <a:lvl2pPr lvl="1"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rgbClr val="000000"/>
              </a:buClr>
              <a:buSzPts val="1400"/>
              <a:buFont typeface="Arial"/>
              <a:buNone/>
              <a:defRPr b="0" i="0" sz="1800" u="none" cap="none" strike="noStrike">
                <a:solidFill>
                  <a:schemeClr val="dk1"/>
                </a:solidFill>
                <a:latin typeface="Arial"/>
                <a:ea typeface="Arial"/>
                <a:cs typeface="Arial"/>
                <a:sym typeface="Arial"/>
              </a:defRPr>
            </a:lvl9pPr>
          </a:lstStyle>
          <a:p/>
        </p:txBody>
      </p:sp>
      <p:sp>
        <p:nvSpPr>
          <p:cNvPr id="5159" name="Google Shape;5159;p6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600"/>
              <a:buFont typeface="Arial"/>
              <a:buNone/>
              <a:defRPr b="1" i="0" sz="1600" u="none" cap="none" strike="noStrike">
                <a:solidFill>
                  <a:schemeClr val="accen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706" r:id="rId1"/>
    <p:sldLayoutId id="2147483707" r:id="rId2"/>
    <p:sldLayoutId id="2147483708" r:id="rId3"/>
    <p:sldLayoutId id="2147483709" r:id="rId4"/>
    <p:sldLayoutId id="2147483710" r:id="rId5"/>
    <p:sldLayoutId id="2147483711" r:id="rId6"/>
    <p:sldLayoutId id="2147483712" r:id="rId7"/>
    <p:sldLayoutId id="2147483713" r:id="rId8"/>
    <p:sldLayoutId id="2147483714" r:id="rId9"/>
    <p:sldLayoutId id="2147483715" r:id="rId10"/>
    <p:sldLayoutId id="2147483716" r:id="rId11"/>
    <p:sldLayoutId id="2147483717" r:id="rId12"/>
    <p:sldLayoutId id="2147483718" r:id="rId13"/>
    <p:sldLayoutId id="2147483719" r:id="rId14"/>
    <p:sldLayoutId id="2147483720" r:id="rId15"/>
    <p:sldLayoutId id="2147483721" r:id="rId16"/>
    <p:sldLayoutId id="2147483722" r:id="rId17"/>
    <p:sldLayoutId id="2147483723" r:id="rId18"/>
    <p:sldLayoutId id="2147483724" r:id="rId19"/>
    <p:sldLayoutId id="2147483725" r:id="rId20"/>
    <p:sldLayoutId id="2147483726" r:id="rId21"/>
    <p:sldLayoutId id="2147483727" r:id="rId22"/>
    <p:sldLayoutId id="2147483728" r:id="rId23"/>
  </p:sldLayoutIdLst>
  <p:transition spd="slow">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2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20.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xml"/><Relationship Id="rId3" Type="http://schemas.openxmlformats.org/officeDocument/2006/relationships/image" Target="../media/image2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21.png"/><Relationship Id="rId4" Type="http://schemas.openxmlformats.org/officeDocument/2006/relationships/image" Target="../media/image24.png"/><Relationship Id="rId5" Type="http://schemas.openxmlformats.org/officeDocument/2006/relationships/hyperlink" Target="https://www.theguardian.com/science/2016/jul/17/politicians-dodgy-statistics-tricks-guide" TargetMode="Externa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36" name="Shape 7636"/>
        <p:cNvGrpSpPr/>
        <p:nvPr/>
      </p:nvGrpSpPr>
      <p:grpSpPr>
        <a:xfrm>
          <a:off x="0" y="0"/>
          <a:ext cx="0" cy="0"/>
          <a:chOff x="0" y="0"/>
          <a:chExt cx="0" cy="0"/>
        </a:xfrm>
      </p:grpSpPr>
      <p:sp>
        <p:nvSpPr>
          <p:cNvPr id="7637" name="Google Shape;7637;p86"/>
          <p:cNvSpPr txBox="1"/>
          <p:nvPr>
            <p:ph idx="12" type="sldNum"/>
          </p:nvPr>
        </p:nvSpPr>
        <p:spPr>
          <a:xfrm>
            <a:off x="-12703" y="6356350"/>
            <a:ext cx="793304" cy="365125"/>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600"/>
              <a:buNone/>
            </a:pPr>
            <a:fld id="{00000000-1234-1234-1234-123412341234}" type="slidenum">
              <a:rPr lang="en-GB"/>
              <a:t>‹#›</a:t>
            </a:fld>
            <a:endParaRPr/>
          </a:p>
        </p:txBody>
      </p:sp>
      <p:sp>
        <p:nvSpPr>
          <p:cNvPr id="7638" name="Google Shape;7638;p86"/>
          <p:cNvSpPr txBox="1"/>
          <p:nvPr>
            <p:ph type="title"/>
          </p:nvPr>
        </p:nvSpPr>
        <p:spPr>
          <a:xfrm>
            <a:off x="6961774" y="2456475"/>
            <a:ext cx="4910700" cy="26073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Clr>
                <a:schemeClr val="accent2"/>
              </a:buClr>
              <a:buSzPts val="4000"/>
              <a:buFont typeface="Arial"/>
              <a:buNone/>
            </a:pPr>
            <a:r>
              <a:rPr lang="en-GB" sz="3800"/>
              <a:t>Senior Cycle Economics - National Seminar 2</a:t>
            </a:r>
            <a:endParaRPr sz="3800"/>
          </a:p>
        </p:txBody>
      </p:sp>
      <p:sp>
        <p:nvSpPr>
          <p:cNvPr id="7639" name="Google Shape;7639;p86"/>
          <p:cNvSpPr txBox="1"/>
          <p:nvPr>
            <p:ph idx="1" type="body"/>
          </p:nvPr>
        </p:nvSpPr>
        <p:spPr>
          <a:xfrm>
            <a:off x="6961787" y="5163240"/>
            <a:ext cx="4624500" cy="703500"/>
          </a:xfrm>
          <a:prstGeom prst="rect">
            <a:avLst/>
          </a:prstGeom>
          <a:noFill/>
          <a:ln>
            <a:noFill/>
          </a:ln>
        </p:spPr>
        <p:txBody>
          <a:bodyPr anchorCtr="0" anchor="t" bIns="0" lIns="0" spcFirstLastPara="1" rIns="0" wrap="square" tIns="0">
            <a:noAutofit/>
          </a:bodyPr>
          <a:lstStyle/>
          <a:p>
            <a:pPr indent="0" lvl="0" marL="0" rtl="0" algn="ctr">
              <a:lnSpc>
                <a:spcPct val="90000"/>
              </a:lnSpc>
              <a:spcBef>
                <a:spcPts val="0"/>
              </a:spcBef>
              <a:spcAft>
                <a:spcPts val="0"/>
              </a:spcAft>
              <a:buClr>
                <a:schemeClr val="dk2"/>
              </a:buClr>
              <a:buSzPts val="2000"/>
              <a:buNone/>
            </a:pPr>
            <a:r>
              <a:rPr lang="en-GB" sz="2400"/>
              <a:t>Session 2</a:t>
            </a:r>
            <a:endParaRPr/>
          </a:p>
        </p:txBody>
      </p:sp>
    </p:spTree>
  </p:cSld>
  <p:clrMapOvr>
    <a:masterClrMapping/>
  </p:clrMapOvr>
  <p:transition spd="slow">
    <p:fade thruBlk="1"/>
  </p:transition>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44" name="Shape 7644"/>
        <p:cNvGrpSpPr/>
        <p:nvPr/>
      </p:nvGrpSpPr>
      <p:grpSpPr>
        <a:xfrm>
          <a:off x="0" y="0"/>
          <a:ext cx="0" cy="0"/>
          <a:chOff x="0" y="0"/>
          <a:chExt cx="0" cy="0"/>
        </a:xfrm>
      </p:grpSpPr>
      <p:sp>
        <p:nvSpPr>
          <p:cNvPr id="7645" name="Google Shape;7645;p87"/>
          <p:cNvSpPr txBox="1"/>
          <p:nvPr>
            <p:ph type="title"/>
          </p:nvPr>
        </p:nvSpPr>
        <p:spPr>
          <a:xfrm>
            <a:off x="514725" y="919125"/>
            <a:ext cx="10239900" cy="8490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GB"/>
              <a:t>By the end of session two participants will have:</a:t>
            </a:r>
            <a:endParaRPr/>
          </a:p>
        </p:txBody>
      </p:sp>
      <p:sp>
        <p:nvSpPr>
          <p:cNvPr id="7646" name="Google Shape;7646;p87"/>
          <p:cNvSpPr txBox="1"/>
          <p:nvPr>
            <p:ph idx="12" type="sldNum"/>
          </p:nvPr>
        </p:nvSpPr>
        <p:spPr>
          <a:xfrm>
            <a:off x="-12703" y="6356350"/>
            <a:ext cx="793200" cy="365100"/>
          </a:xfrm>
          <a:prstGeom prst="rect">
            <a:avLst/>
          </a:prstGeom>
        </p:spPr>
        <p:txBody>
          <a:bodyPr anchorCtr="0" anchor="ctr" bIns="45700" lIns="91425" spcFirstLastPara="1" rIns="91425" wrap="square" tIns="45700">
            <a:noAutofit/>
          </a:bodyPr>
          <a:lstStyle/>
          <a:p>
            <a:pPr indent="0" lvl="0" marL="0" rtl="0" algn="r">
              <a:spcBef>
                <a:spcPts val="0"/>
              </a:spcBef>
              <a:spcAft>
                <a:spcPts val="0"/>
              </a:spcAft>
              <a:buClr>
                <a:srgbClr val="000000"/>
              </a:buClr>
              <a:buSzPts val="1600"/>
              <a:buFont typeface="Arial"/>
              <a:buNone/>
            </a:pPr>
            <a:fld id="{00000000-1234-1234-1234-123412341234}" type="slidenum">
              <a:rPr lang="en-GB"/>
              <a:t>‹#›</a:t>
            </a:fld>
            <a:endParaRPr/>
          </a:p>
        </p:txBody>
      </p:sp>
      <p:sp>
        <p:nvSpPr>
          <p:cNvPr id="7647" name="Google Shape;7647;p87"/>
          <p:cNvSpPr txBox="1"/>
          <p:nvPr>
            <p:ph idx="1" type="body"/>
          </p:nvPr>
        </p:nvSpPr>
        <p:spPr>
          <a:xfrm>
            <a:off x="514724" y="2070439"/>
            <a:ext cx="10010400" cy="3696300"/>
          </a:xfrm>
          <a:prstGeom prst="rect">
            <a:avLst/>
          </a:prstGeom>
        </p:spPr>
        <p:txBody>
          <a:bodyPr anchorCtr="0" anchor="t" bIns="0" lIns="0" spcFirstLastPara="1" rIns="0" wrap="square" tIns="0">
            <a:noAutofit/>
          </a:bodyPr>
          <a:lstStyle/>
          <a:p>
            <a:pPr indent="0" lvl="0" marL="0" rtl="0" algn="l">
              <a:spcBef>
                <a:spcPts val="400"/>
              </a:spcBef>
              <a:spcAft>
                <a:spcPts val="0"/>
              </a:spcAft>
              <a:buNone/>
            </a:pPr>
            <a:r>
              <a:t/>
            </a:r>
            <a:endParaRPr/>
          </a:p>
          <a:p>
            <a:pPr indent="-355600" lvl="0" marL="914400" rtl="0" algn="l">
              <a:spcBef>
                <a:spcPts val="1000"/>
              </a:spcBef>
              <a:spcAft>
                <a:spcPts val="0"/>
              </a:spcAft>
              <a:buSzPts val="2000"/>
              <a:buChar char="●"/>
            </a:pPr>
            <a:r>
              <a:rPr lang="en-GB"/>
              <a:t>Explored how Senior Cycle key skills are embedded throughout the learning outcomes in the Economics specification</a:t>
            </a:r>
            <a:endParaRPr/>
          </a:p>
          <a:p>
            <a:pPr indent="-355600" lvl="0" marL="914400" rtl="0" algn="l">
              <a:spcBef>
                <a:spcPts val="1000"/>
              </a:spcBef>
              <a:spcAft>
                <a:spcPts val="0"/>
              </a:spcAft>
              <a:buSzPts val="2000"/>
              <a:buChar char="●"/>
            </a:pPr>
            <a:r>
              <a:rPr lang="en-GB"/>
              <a:t>Discussed and considered the role of rich inquiry-tasks in enhancing student learning in the Economics classroom</a:t>
            </a:r>
            <a:endParaRPr/>
          </a:p>
          <a:p>
            <a:pPr indent="-355600" lvl="0" marL="914400" rtl="0" algn="l">
              <a:spcBef>
                <a:spcPts val="1000"/>
              </a:spcBef>
              <a:spcAft>
                <a:spcPts val="1000"/>
              </a:spcAft>
              <a:buSzPts val="2000"/>
              <a:buChar char="●"/>
            </a:pPr>
            <a:r>
              <a:rPr lang="en-GB"/>
              <a:t>Developed approaches that enable students to collect, organise, analyse and interpret data/information in the exploration of economic behaviour and interactions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52" name="Shape 7652"/>
        <p:cNvGrpSpPr/>
        <p:nvPr/>
      </p:nvGrpSpPr>
      <p:grpSpPr>
        <a:xfrm>
          <a:off x="0" y="0"/>
          <a:ext cx="0" cy="0"/>
          <a:chOff x="0" y="0"/>
          <a:chExt cx="0" cy="0"/>
        </a:xfrm>
      </p:grpSpPr>
      <p:sp>
        <p:nvSpPr>
          <p:cNvPr id="7653" name="Google Shape;7653;p88"/>
          <p:cNvSpPr txBox="1"/>
          <p:nvPr>
            <p:ph type="title"/>
          </p:nvPr>
        </p:nvSpPr>
        <p:spPr>
          <a:xfrm>
            <a:off x="6456039" y="89761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Senior Cycle Key Skills</a:t>
            </a:r>
            <a:endParaRPr/>
          </a:p>
        </p:txBody>
      </p:sp>
      <p:sp>
        <p:nvSpPr>
          <p:cNvPr id="7654" name="Google Shape;7654;p88"/>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pic>
        <p:nvPicPr>
          <p:cNvPr id="7655" name="Google Shape;7655;p88"/>
          <p:cNvPicPr preferRelativeResize="0"/>
          <p:nvPr/>
        </p:nvPicPr>
        <p:blipFill rotWithShape="1">
          <a:blip r:embed="rId3">
            <a:alphaModFix/>
          </a:blip>
          <a:srcRect b="0" l="0" r="0" t="0"/>
          <a:stretch/>
        </p:blipFill>
        <p:spPr>
          <a:xfrm>
            <a:off x="347550" y="1051100"/>
            <a:ext cx="5623000" cy="5305255"/>
          </a:xfrm>
          <a:prstGeom prst="rect">
            <a:avLst/>
          </a:prstGeom>
          <a:noFill/>
          <a:ln>
            <a:noFill/>
          </a:ln>
        </p:spPr>
      </p:pic>
      <p:sp>
        <p:nvSpPr>
          <p:cNvPr id="7656" name="Google Shape;7656;p88"/>
          <p:cNvSpPr txBox="1"/>
          <p:nvPr>
            <p:ph idx="1" type="body"/>
          </p:nvPr>
        </p:nvSpPr>
        <p:spPr>
          <a:xfrm>
            <a:off x="6272925" y="1908500"/>
            <a:ext cx="5707800" cy="46749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000"/>
              <a:buNone/>
            </a:pPr>
            <a:r>
              <a:rPr b="1" i="1" lang="en-GB"/>
              <a:t>“The key skills are embedded within the learning outcomes of the specification and will be assessed in the context of the assessment of the learning outcomes.”</a:t>
            </a:r>
            <a:endParaRPr b="1" i="1"/>
          </a:p>
          <a:p>
            <a:pPr indent="0" lvl="0" marL="0" rtl="0" algn="r">
              <a:lnSpc>
                <a:spcPct val="90000"/>
              </a:lnSpc>
              <a:spcBef>
                <a:spcPts val="400"/>
              </a:spcBef>
              <a:spcAft>
                <a:spcPts val="0"/>
              </a:spcAft>
              <a:buSzPts val="2000"/>
              <a:buNone/>
            </a:pPr>
            <a:r>
              <a:rPr lang="en-GB"/>
              <a:t>Economics Specification, page 11</a:t>
            </a:r>
            <a:endParaRPr/>
          </a:p>
          <a:p>
            <a:pPr indent="0" lvl="0" marL="0" rtl="0" algn="l">
              <a:lnSpc>
                <a:spcPct val="90000"/>
              </a:lnSpc>
              <a:spcBef>
                <a:spcPts val="400"/>
              </a:spcBef>
              <a:spcAft>
                <a:spcPts val="0"/>
              </a:spcAft>
              <a:buSzPts val="2000"/>
              <a:buNone/>
            </a:pPr>
            <a:r>
              <a:t/>
            </a:r>
            <a:endParaRPr b="1" i="1"/>
          </a:p>
          <a:p>
            <a:pPr indent="0" lvl="0" marL="0" rtl="0" algn="l">
              <a:lnSpc>
                <a:spcPct val="90000"/>
              </a:lnSpc>
              <a:spcBef>
                <a:spcPts val="400"/>
              </a:spcBef>
              <a:spcAft>
                <a:spcPts val="0"/>
              </a:spcAft>
              <a:buSzPts val="2000"/>
              <a:buNone/>
            </a:pPr>
            <a:r>
              <a:rPr b="1" i="1" lang="en-GB"/>
              <a:t>“They will develop information processing and</a:t>
            </a:r>
            <a:endParaRPr b="1" i="1"/>
          </a:p>
          <a:p>
            <a:pPr indent="0" lvl="0" marL="0" rtl="0" algn="l">
              <a:lnSpc>
                <a:spcPct val="90000"/>
              </a:lnSpc>
              <a:spcBef>
                <a:spcPts val="400"/>
              </a:spcBef>
              <a:spcAft>
                <a:spcPts val="0"/>
              </a:spcAft>
              <a:buSzPts val="2000"/>
              <a:buNone/>
            </a:pPr>
            <a:r>
              <a:rPr b="1" i="1" lang="en-GB"/>
              <a:t>critical and creative thinking skills by examining and evaluating economic data and information to identify patterns and relationships, offering informed viewpoints and opinions and applying those conclusions to new or existing economic problems.”</a:t>
            </a:r>
            <a:endParaRPr b="1" i="1"/>
          </a:p>
          <a:p>
            <a:pPr indent="0" lvl="0" marL="0" rtl="0" algn="r">
              <a:lnSpc>
                <a:spcPct val="90000"/>
              </a:lnSpc>
              <a:spcBef>
                <a:spcPts val="400"/>
              </a:spcBef>
              <a:spcAft>
                <a:spcPts val="0"/>
              </a:spcAft>
              <a:buSzPts val="2000"/>
              <a:buNone/>
            </a:pPr>
            <a:r>
              <a:rPr lang="en-GB"/>
              <a:t>Economics Specification, page 12</a:t>
            </a:r>
            <a:endParaRPr/>
          </a:p>
          <a:p>
            <a:pPr indent="0" lvl="0" marL="0" rtl="0" algn="l">
              <a:lnSpc>
                <a:spcPct val="90000"/>
              </a:lnSpc>
              <a:spcBef>
                <a:spcPts val="400"/>
              </a:spcBef>
              <a:spcAft>
                <a:spcPts val="0"/>
              </a:spcAft>
              <a:buSzPts val="2000"/>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61" name="Shape 7661"/>
        <p:cNvGrpSpPr/>
        <p:nvPr/>
      </p:nvGrpSpPr>
      <p:grpSpPr>
        <a:xfrm>
          <a:off x="0" y="0"/>
          <a:ext cx="0" cy="0"/>
          <a:chOff x="0" y="0"/>
          <a:chExt cx="0" cy="0"/>
        </a:xfrm>
      </p:grpSpPr>
      <p:sp>
        <p:nvSpPr>
          <p:cNvPr id="7662" name="Google Shape;7662;p89"/>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663" name="Google Shape;7663;p89"/>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p>
            <a:pPr indent="0" lvl="0" marL="0" marR="0" rtl="0" algn="ctr">
              <a:lnSpc>
                <a:spcPct val="90000"/>
              </a:lnSpc>
              <a:spcBef>
                <a:spcPts val="400"/>
              </a:spcBef>
              <a:spcAft>
                <a:spcPts val="0"/>
              </a:spcAft>
              <a:buClr>
                <a:schemeClr val="dk1"/>
              </a:buClr>
              <a:buSzPts val="1400"/>
              <a:buFont typeface="Arial"/>
              <a:buNone/>
            </a:pPr>
            <a:r>
              <a:t/>
            </a:r>
            <a:endParaRPr b="0" i="0" sz="1400" u="none" cap="none" strike="noStrike">
              <a:solidFill>
                <a:schemeClr val="dk1"/>
              </a:solidFill>
              <a:latin typeface="Arial"/>
              <a:ea typeface="Arial"/>
              <a:cs typeface="Arial"/>
              <a:sym typeface="Arial"/>
            </a:endParaRPr>
          </a:p>
        </p:txBody>
      </p:sp>
      <p:pic>
        <p:nvPicPr>
          <p:cNvPr id="7664" name="Google Shape;7664;p89"/>
          <p:cNvPicPr preferRelativeResize="0"/>
          <p:nvPr/>
        </p:nvPicPr>
        <p:blipFill rotWithShape="1">
          <a:blip r:embed="rId3">
            <a:alphaModFix/>
          </a:blip>
          <a:srcRect b="0" l="0" r="0" t="0"/>
          <a:stretch/>
        </p:blipFill>
        <p:spPr>
          <a:xfrm>
            <a:off x="982700" y="225275"/>
            <a:ext cx="9451026" cy="5513100"/>
          </a:xfrm>
          <a:prstGeom prst="rect">
            <a:avLst/>
          </a:prstGeom>
          <a:noFill/>
          <a:ln>
            <a:noFill/>
          </a:ln>
        </p:spPr>
      </p:pic>
      <p:sp>
        <p:nvSpPr>
          <p:cNvPr id="7665" name="Google Shape;7665;p89"/>
          <p:cNvSpPr txBox="1"/>
          <p:nvPr/>
        </p:nvSpPr>
        <p:spPr>
          <a:xfrm>
            <a:off x="11395500" y="1356275"/>
            <a:ext cx="317100" cy="5019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89"/>
          <p:cNvSpPr txBox="1"/>
          <p:nvPr/>
        </p:nvSpPr>
        <p:spPr>
          <a:xfrm>
            <a:off x="982700" y="5916125"/>
            <a:ext cx="10281000" cy="6900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1" i="0" lang="en-GB" sz="2000" u="none" cap="none" strike="noStrike">
                <a:solidFill>
                  <a:schemeClr val="dk2"/>
                </a:solidFill>
                <a:latin typeface="Arial"/>
                <a:ea typeface="Arial"/>
                <a:cs typeface="Arial"/>
                <a:sym typeface="Arial"/>
              </a:rPr>
              <a:t>Suggest a Strand 2 learning outcome which students could explore in conjunction with this infographic. How could it be used to promote key skills development?</a:t>
            </a:r>
            <a:endParaRPr b="1" i="0" sz="2000" u="none" cap="none" strike="noStrike">
              <a:solidFill>
                <a:schemeClr val="dk2"/>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66"/>
                                        </p:tgtEl>
                                        <p:attrNameLst>
                                          <p:attrName>style.visibility</p:attrName>
                                        </p:attrNameLst>
                                      </p:cBhvr>
                                      <p:to>
                                        <p:strVal val="visible"/>
                                      </p:to>
                                    </p:set>
                                    <p:animEffect filter="fade" transition="in">
                                      <p:cBhvr>
                                        <p:cTn dur="1000"/>
                                        <p:tgtEl>
                                          <p:spTgt spid="76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71" name="Shape 7671"/>
        <p:cNvGrpSpPr/>
        <p:nvPr/>
      </p:nvGrpSpPr>
      <p:grpSpPr>
        <a:xfrm>
          <a:off x="0" y="0"/>
          <a:ext cx="0" cy="0"/>
          <a:chOff x="0" y="0"/>
          <a:chExt cx="0" cy="0"/>
        </a:xfrm>
      </p:grpSpPr>
      <p:sp>
        <p:nvSpPr>
          <p:cNvPr id="7672" name="Google Shape;7672;p90"/>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pic>
        <p:nvPicPr>
          <p:cNvPr id="7673" name="Google Shape;7673;p90"/>
          <p:cNvPicPr preferRelativeResize="0"/>
          <p:nvPr/>
        </p:nvPicPr>
        <p:blipFill rotWithShape="1">
          <a:blip r:embed="rId3">
            <a:alphaModFix/>
          </a:blip>
          <a:srcRect b="0" l="0" r="0" t="0"/>
          <a:stretch/>
        </p:blipFill>
        <p:spPr>
          <a:xfrm>
            <a:off x="1266400" y="231250"/>
            <a:ext cx="9659200" cy="639549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78" name="Shape 7678"/>
        <p:cNvGrpSpPr/>
        <p:nvPr/>
      </p:nvGrpSpPr>
      <p:grpSpPr>
        <a:xfrm>
          <a:off x="0" y="0"/>
          <a:ext cx="0" cy="0"/>
          <a:chOff x="0" y="0"/>
          <a:chExt cx="0" cy="0"/>
        </a:xfrm>
      </p:grpSpPr>
      <p:sp>
        <p:nvSpPr>
          <p:cNvPr id="7679" name="Google Shape;7679;p91"/>
          <p:cNvSpPr txBox="1"/>
          <p:nvPr>
            <p:ph type="title"/>
          </p:nvPr>
        </p:nvSpPr>
        <p:spPr>
          <a:xfrm>
            <a:off x="5568414" y="799066"/>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sz="4000"/>
              <a:t>An Inquiry Task</a:t>
            </a:r>
            <a:endParaRPr sz="4000"/>
          </a:p>
        </p:txBody>
      </p:sp>
      <p:sp>
        <p:nvSpPr>
          <p:cNvPr id="7680" name="Google Shape;7680;p91"/>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681" name="Google Shape;7681;p91"/>
          <p:cNvSpPr/>
          <p:nvPr>
            <p:ph idx="2" type="pic"/>
          </p:nvPr>
        </p:nvSpPr>
        <p:spPr>
          <a:xfrm>
            <a:off x="-9526" y="0"/>
            <a:ext cx="6105600" cy="6858000"/>
          </a:xfrm>
          <a:prstGeom prst="rect">
            <a:avLst/>
          </a:prstGeom>
          <a:noFill/>
          <a:ln>
            <a:noFill/>
          </a:ln>
        </p:spPr>
        <p:txBody>
          <a:bodyPr anchorCtr="0" anchor="ctr" bIns="0" lIns="0" spcFirstLastPara="1" rIns="0" wrap="square" tIns="0">
            <a:noAutofit/>
          </a:bodyPr>
          <a:lstStyle/>
          <a:p>
            <a:pPr indent="0" lvl="0" marL="0" marR="0" rtl="0" algn="ctr">
              <a:lnSpc>
                <a:spcPct val="90000"/>
              </a:lnSpc>
              <a:spcBef>
                <a:spcPts val="400"/>
              </a:spcBef>
              <a:spcAft>
                <a:spcPts val="400"/>
              </a:spcAft>
              <a:buClr>
                <a:schemeClr val="dk1"/>
              </a:buClr>
              <a:buSzPts val="1400"/>
              <a:buFont typeface="Arial"/>
              <a:buNone/>
            </a:pPr>
            <a:r>
              <a:t/>
            </a:r>
            <a:endParaRPr b="0" i="0" sz="1400" u="none" cap="none" strike="noStrike">
              <a:solidFill>
                <a:schemeClr val="dk1"/>
              </a:solidFill>
              <a:latin typeface="Calibri"/>
              <a:ea typeface="Calibri"/>
              <a:cs typeface="Calibri"/>
              <a:sym typeface="Calibri"/>
            </a:endParaRPr>
          </a:p>
        </p:txBody>
      </p:sp>
      <p:sp>
        <p:nvSpPr>
          <p:cNvPr id="7682" name="Google Shape;7682;p91"/>
          <p:cNvSpPr txBox="1"/>
          <p:nvPr>
            <p:ph idx="1" type="body"/>
          </p:nvPr>
        </p:nvSpPr>
        <p:spPr>
          <a:xfrm>
            <a:off x="5568425" y="2342775"/>
            <a:ext cx="5965800" cy="2699400"/>
          </a:xfrm>
          <a:prstGeom prst="rect">
            <a:avLst/>
          </a:prstGeom>
          <a:noFill/>
          <a:ln>
            <a:noFill/>
          </a:ln>
        </p:spPr>
        <p:txBody>
          <a:bodyPr anchorCtr="0" anchor="t" bIns="0" lIns="0" spcFirstLastPara="1" rIns="0" wrap="square" tIns="0">
            <a:noAutofit/>
          </a:bodyPr>
          <a:lstStyle/>
          <a:p>
            <a:pPr indent="-381000" lvl="0" marL="457200" rtl="0" algn="l">
              <a:lnSpc>
                <a:spcPct val="200000"/>
              </a:lnSpc>
              <a:spcBef>
                <a:spcPts val="400"/>
              </a:spcBef>
              <a:spcAft>
                <a:spcPts val="0"/>
              </a:spcAft>
              <a:buSzPts val="2400"/>
              <a:buChar char="●"/>
            </a:pPr>
            <a:r>
              <a:rPr b="1" lang="en-GB" sz="2400"/>
              <a:t>What economic concepts are evident?</a:t>
            </a:r>
            <a:endParaRPr b="1" sz="2400"/>
          </a:p>
          <a:p>
            <a:pPr indent="-381000" lvl="0" marL="457200" rtl="0" algn="l">
              <a:lnSpc>
                <a:spcPct val="200000"/>
              </a:lnSpc>
              <a:spcBef>
                <a:spcPts val="0"/>
              </a:spcBef>
              <a:spcAft>
                <a:spcPts val="0"/>
              </a:spcAft>
              <a:buSzPts val="2400"/>
              <a:buChar char="●"/>
            </a:pPr>
            <a:r>
              <a:rPr b="1" lang="en-GB" sz="2400"/>
              <a:t>What does the data show?</a:t>
            </a:r>
            <a:endParaRPr b="1" sz="2400"/>
          </a:p>
          <a:p>
            <a:pPr indent="-381000" lvl="0" marL="457200" rtl="0" algn="l">
              <a:lnSpc>
                <a:spcPct val="200000"/>
              </a:lnSpc>
              <a:spcBef>
                <a:spcPts val="0"/>
              </a:spcBef>
              <a:spcAft>
                <a:spcPts val="0"/>
              </a:spcAft>
              <a:buSzPts val="2400"/>
              <a:buChar char="●"/>
            </a:pPr>
            <a:r>
              <a:rPr b="1" lang="en-GB" sz="2400"/>
              <a:t>Are there other issues to be considered?</a:t>
            </a:r>
            <a:endParaRPr b="1" sz="2400"/>
          </a:p>
        </p:txBody>
      </p:sp>
      <p:pic>
        <p:nvPicPr>
          <p:cNvPr id="7683" name="Google Shape;7683;p91"/>
          <p:cNvPicPr preferRelativeResize="0"/>
          <p:nvPr/>
        </p:nvPicPr>
        <p:blipFill rotWithShape="1">
          <a:blip r:embed="rId3">
            <a:alphaModFix/>
          </a:blip>
          <a:srcRect b="0" l="0" r="0" t="0"/>
          <a:stretch/>
        </p:blipFill>
        <p:spPr>
          <a:xfrm>
            <a:off x="270825" y="581663"/>
            <a:ext cx="3889821" cy="56946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82">
                                            <p:txEl>
                                              <p:pRg end="0" st="0"/>
                                            </p:txEl>
                                          </p:spTgt>
                                        </p:tgtEl>
                                        <p:attrNameLst>
                                          <p:attrName>style.visibility</p:attrName>
                                        </p:attrNameLst>
                                      </p:cBhvr>
                                      <p:to>
                                        <p:strVal val="visible"/>
                                      </p:to>
                                    </p:set>
                                    <p:animEffect filter="fade" transition="in">
                                      <p:cBhvr>
                                        <p:cTn dur="1000"/>
                                        <p:tgtEl>
                                          <p:spTgt spid="7682">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82">
                                            <p:txEl>
                                              <p:pRg end="1" st="1"/>
                                            </p:txEl>
                                          </p:spTgt>
                                        </p:tgtEl>
                                        <p:attrNameLst>
                                          <p:attrName>style.visibility</p:attrName>
                                        </p:attrNameLst>
                                      </p:cBhvr>
                                      <p:to>
                                        <p:strVal val="visible"/>
                                      </p:to>
                                    </p:set>
                                    <p:animEffect filter="fade" transition="in">
                                      <p:cBhvr>
                                        <p:cTn dur="1000"/>
                                        <p:tgtEl>
                                          <p:spTgt spid="7682">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82">
                                            <p:txEl>
                                              <p:pRg end="2" st="2"/>
                                            </p:txEl>
                                          </p:spTgt>
                                        </p:tgtEl>
                                        <p:attrNameLst>
                                          <p:attrName>style.visibility</p:attrName>
                                        </p:attrNameLst>
                                      </p:cBhvr>
                                      <p:to>
                                        <p:strVal val="visible"/>
                                      </p:to>
                                    </p:set>
                                    <p:animEffect filter="fade" transition="in">
                                      <p:cBhvr>
                                        <p:cTn dur="1000"/>
                                        <p:tgtEl>
                                          <p:spTgt spid="7682">
                                            <p:txEl>
                                              <p:pRg end="2" st="2"/>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688" name="Shape 7688"/>
        <p:cNvGrpSpPr/>
        <p:nvPr/>
      </p:nvGrpSpPr>
      <p:grpSpPr>
        <a:xfrm>
          <a:off x="0" y="0"/>
          <a:ext cx="0" cy="0"/>
          <a:chOff x="0" y="0"/>
          <a:chExt cx="0" cy="0"/>
        </a:xfrm>
      </p:grpSpPr>
      <p:sp>
        <p:nvSpPr>
          <p:cNvPr id="7689" name="Google Shape;7689;p92"/>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pic>
        <p:nvPicPr>
          <p:cNvPr id="7690" name="Google Shape;7690;p92"/>
          <p:cNvPicPr preferRelativeResize="0"/>
          <p:nvPr/>
        </p:nvPicPr>
        <p:blipFill rotWithShape="1">
          <a:blip r:embed="rId3">
            <a:alphaModFix/>
          </a:blip>
          <a:srcRect b="0" l="0" r="0" t="0"/>
          <a:stretch/>
        </p:blipFill>
        <p:spPr>
          <a:xfrm>
            <a:off x="1313375" y="2679775"/>
            <a:ext cx="4178225" cy="4178225"/>
          </a:xfrm>
          <a:prstGeom prst="rect">
            <a:avLst/>
          </a:prstGeom>
          <a:noFill/>
          <a:ln>
            <a:noFill/>
          </a:ln>
        </p:spPr>
      </p:pic>
      <p:pic>
        <p:nvPicPr>
          <p:cNvPr id="7691" name="Google Shape;7691;p92"/>
          <p:cNvPicPr preferRelativeResize="0"/>
          <p:nvPr/>
        </p:nvPicPr>
        <p:blipFill rotWithShape="1">
          <a:blip r:embed="rId4">
            <a:alphaModFix/>
          </a:blip>
          <a:srcRect b="0" l="0" r="0" t="0"/>
          <a:stretch/>
        </p:blipFill>
        <p:spPr>
          <a:xfrm>
            <a:off x="5152725" y="1644325"/>
            <a:ext cx="6341451" cy="3569350"/>
          </a:xfrm>
          <a:prstGeom prst="rect">
            <a:avLst/>
          </a:prstGeom>
          <a:noFill/>
          <a:ln>
            <a:noFill/>
          </a:ln>
        </p:spPr>
      </p:pic>
      <p:sp>
        <p:nvSpPr>
          <p:cNvPr id="7692" name="Google Shape;7692;p92"/>
          <p:cNvSpPr/>
          <p:nvPr/>
        </p:nvSpPr>
        <p:spPr>
          <a:xfrm>
            <a:off x="1868725" y="5457400"/>
            <a:ext cx="1009500" cy="579300"/>
          </a:xfrm>
          <a:prstGeom prst="rect">
            <a:avLst/>
          </a:prstGeom>
          <a:solidFill>
            <a:srgbClr val="FF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GB" sz="1400" u="none" cap="none" strike="noStrike">
                <a:solidFill>
                  <a:srgbClr val="FFFFFF"/>
                </a:solidFill>
                <a:latin typeface="Arial"/>
                <a:ea typeface="Arial"/>
                <a:cs typeface="Arial"/>
                <a:sym typeface="Arial"/>
              </a:rPr>
              <a:t>Validity</a:t>
            </a:r>
            <a:endParaRPr b="0" i="0" sz="1400" u="none" cap="none" strike="noStrike">
              <a:solidFill>
                <a:srgbClr val="FFFFFF"/>
              </a:solidFill>
              <a:latin typeface="Arial"/>
              <a:ea typeface="Arial"/>
              <a:cs typeface="Arial"/>
              <a:sym typeface="Arial"/>
            </a:endParaRPr>
          </a:p>
        </p:txBody>
      </p:sp>
      <p:sp>
        <p:nvSpPr>
          <p:cNvPr id="7693" name="Google Shape;7693;p92"/>
          <p:cNvSpPr/>
          <p:nvPr/>
        </p:nvSpPr>
        <p:spPr>
          <a:xfrm>
            <a:off x="4066525" y="5457400"/>
            <a:ext cx="1009500" cy="579300"/>
          </a:xfrm>
          <a:prstGeom prst="rect">
            <a:avLst/>
          </a:prstGeom>
          <a:solidFill>
            <a:srgbClr val="FF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GB" sz="1400" u="none" cap="none" strike="noStrike">
                <a:solidFill>
                  <a:srgbClr val="FFFFFF"/>
                </a:solidFill>
                <a:latin typeface="Arial"/>
                <a:ea typeface="Arial"/>
                <a:cs typeface="Arial"/>
                <a:sym typeface="Arial"/>
              </a:rPr>
              <a:t>Reliability</a:t>
            </a:r>
            <a:endParaRPr b="0" i="0" sz="1400" u="none" cap="none" strike="noStrike">
              <a:solidFill>
                <a:srgbClr val="FFFFFF"/>
              </a:solidFill>
              <a:latin typeface="Arial"/>
              <a:ea typeface="Arial"/>
              <a:cs typeface="Arial"/>
              <a:sym typeface="Arial"/>
            </a:endParaRPr>
          </a:p>
        </p:txBody>
      </p:sp>
      <p:sp>
        <p:nvSpPr>
          <p:cNvPr id="7694" name="Google Shape;7694;p92"/>
          <p:cNvSpPr/>
          <p:nvPr/>
        </p:nvSpPr>
        <p:spPr>
          <a:xfrm rot="-3736673">
            <a:off x="631832" y="1280267"/>
            <a:ext cx="1780586" cy="2064142"/>
          </a:xfrm>
          <a:prstGeom prst="cloudCallout">
            <a:avLst>
              <a:gd fmla="val -20833" name="adj1"/>
              <a:gd fmla="val 62500" name="adj2"/>
            </a:avLst>
          </a:prstGeom>
          <a:solidFill>
            <a:srgbClr val="CCCCCC"/>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92"/>
          <p:cNvSpPr/>
          <p:nvPr/>
        </p:nvSpPr>
        <p:spPr>
          <a:xfrm>
            <a:off x="1017375" y="2022700"/>
            <a:ext cx="1009500" cy="579300"/>
          </a:xfrm>
          <a:prstGeom prst="rect">
            <a:avLst/>
          </a:prstGeom>
          <a:solidFill>
            <a:srgbClr val="FF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GB" sz="1400" u="none" cap="none" strike="noStrike">
                <a:solidFill>
                  <a:srgbClr val="FFFFFF"/>
                </a:solidFill>
                <a:latin typeface="Arial"/>
                <a:ea typeface="Arial"/>
                <a:cs typeface="Arial"/>
                <a:sym typeface="Arial"/>
              </a:rPr>
              <a:t>Bias</a:t>
            </a:r>
            <a:endParaRPr b="0" i="0" sz="1400" u="none" cap="none" strike="noStrike">
              <a:solidFill>
                <a:srgbClr val="FFFFFF"/>
              </a:solidFill>
              <a:latin typeface="Arial"/>
              <a:ea typeface="Arial"/>
              <a:cs typeface="Arial"/>
              <a:sym typeface="Arial"/>
            </a:endParaRPr>
          </a:p>
        </p:txBody>
      </p:sp>
      <p:sp>
        <p:nvSpPr>
          <p:cNvPr id="7696" name="Google Shape;7696;p92"/>
          <p:cNvSpPr txBox="1"/>
          <p:nvPr/>
        </p:nvSpPr>
        <p:spPr>
          <a:xfrm>
            <a:off x="5152750" y="6108700"/>
            <a:ext cx="6341400" cy="476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800"/>
              <a:buFont typeface="Arial"/>
              <a:buNone/>
            </a:pPr>
            <a:r>
              <a:rPr b="0" i="0" lang="en-GB" sz="800" u="none" cap="none" strike="noStrike">
                <a:solidFill>
                  <a:schemeClr val="dk1"/>
                </a:solidFill>
                <a:latin typeface="Arial"/>
                <a:ea typeface="Arial"/>
                <a:cs typeface="Arial"/>
                <a:sym typeface="Arial"/>
              </a:rPr>
              <a:t> Source:The Guardian 17 July 2016 article </a:t>
            </a:r>
            <a:r>
              <a:rPr b="0" i="0" lang="en-GB" sz="800" u="sng" cap="none" strike="noStrike">
                <a:solidFill>
                  <a:schemeClr val="dk1"/>
                </a:solidFill>
                <a:latin typeface="Arial"/>
                <a:ea typeface="Arial"/>
                <a:cs typeface="Arial"/>
                <a:sym typeface="Arial"/>
                <a:hlinkClick r:id="rId5"/>
              </a:rPr>
              <a:t>https://www.theguardian.com/science/2016/jul/17/politicians-dodgy-statistics-tricks-guide</a:t>
            </a:r>
            <a:endParaRPr b="0" i="0" sz="800" u="none" cap="none" strike="noStrike">
              <a:solidFill>
                <a:schemeClr val="dk1"/>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7696"/>
                                        </p:tgtEl>
                                        <p:attrNameLst>
                                          <p:attrName>style.visibility</p:attrName>
                                        </p:attrNameLst>
                                      </p:cBhvr>
                                      <p:to>
                                        <p:strVal val="visible"/>
                                      </p:to>
                                    </p:set>
                                    <p:animEffect filter="fade" transition="in">
                                      <p:cBhvr>
                                        <p:cTn dur="1000"/>
                                        <p:tgtEl>
                                          <p:spTgt spid="769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690"/>
                                        </p:tgtEl>
                                        <p:attrNameLst>
                                          <p:attrName>style.visibility</p:attrName>
                                        </p:attrNameLst>
                                      </p:cBhvr>
                                      <p:to>
                                        <p:strVal val="visible"/>
                                      </p:to>
                                    </p:set>
                                    <p:animEffect filter="fade" transition="in">
                                      <p:cBhvr>
                                        <p:cTn dur="1000"/>
                                        <p:tgtEl>
                                          <p:spTgt spid="7690"/>
                                        </p:tgtEl>
                                      </p:cBhvr>
                                    </p:animEffect>
                                  </p:childTnLst>
                                </p:cTn>
                              </p:par>
                              <p:par>
                                <p:cTn fill="hold" nodeType="withEffect" presetClass="entr" presetID="10" presetSubtype="0">
                                  <p:stCondLst>
                                    <p:cond delay="0"/>
                                  </p:stCondLst>
                                  <p:childTnLst>
                                    <p:set>
                                      <p:cBhvr>
                                        <p:cTn dur="1" fill="hold">
                                          <p:stCondLst>
                                            <p:cond delay="0"/>
                                          </p:stCondLst>
                                        </p:cTn>
                                        <p:tgtEl>
                                          <p:spTgt spid="7694"/>
                                        </p:tgtEl>
                                        <p:attrNameLst>
                                          <p:attrName>style.visibility</p:attrName>
                                        </p:attrNameLst>
                                      </p:cBhvr>
                                      <p:to>
                                        <p:strVal val="visible"/>
                                      </p:to>
                                    </p:set>
                                    <p:animEffect filter="fade" transition="in">
                                      <p:cBhvr>
                                        <p:cTn dur="1000"/>
                                        <p:tgtEl>
                                          <p:spTgt spid="7694"/>
                                        </p:tgtEl>
                                      </p:cBhvr>
                                    </p:animEffect>
                                  </p:childTnLst>
                                </p:cTn>
                              </p:par>
                              <p:par>
                                <p:cTn fill="hold" nodeType="withEffect" presetClass="entr" presetID="10" presetSubtype="0">
                                  <p:stCondLst>
                                    <p:cond delay="0"/>
                                  </p:stCondLst>
                                  <p:childTnLst>
                                    <p:set>
                                      <p:cBhvr>
                                        <p:cTn dur="1" fill="hold">
                                          <p:stCondLst>
                                            <p:cond delay="0"/>
                                          </p:stCondLst>
                                        </p:cTn>
                                        <p:tgtEl>
                                          <p:spTgt spid="7695"/>
                                        </p:tgtEl>
                                        <p:attrNameLst>
                                          <p:attrName>style.visibility</p:attrName>
                                        </p:attrNameLst>
                                      </p:cBhvr>
                                      <p:to>
                                        <p:strVal val="visible"/>
                                      </p:to>
                                    </p:set>
                                    <p:animEffect filter="fade" transition="in">
                                      <p:cBhvr>
                                        <p:cTn dur="1000"/>
                                        <p:tgtEl>
                                          <p:spTgt spid="7695"/>
                                        </p:tgtEl>
                                      </p:cBhvr>
                                    </p:animEffect>
                                  </p:childTnLst>
                                </p:cTn>
                              </p:par>
                              <p:par>
                                <p:cTn fill="hold" nodeType="withEffect" presetClass="entr" presetID="10" presetSubtype="0">
                                  <p:stCondLst>
                                    <p:cond delay="0"/>
                                  </p:stCondLst>
                                  <p:childTnLst>
                                    <p:set>
                                      <p:cBhvr>
                                        <p:cTn dur="1" fill="hold">
                                          <p:stCondLst>
                                            <p:cond delay="0"/>
                                          </p:stCondLst>
                                        </p:cTn>
                                        <p:tgtEl>
                                          <p:spTgt spid="7692"/>
                                        </p:tgtEl>
                                        <p:attrNameLst>
                                          <p:attrName>style.visibility</p:attrName>
                                        </p:attrNameLst>
                                      </p:cBhvr>
                                      <p:to>
                                        <p:strVal val="visible"/>
                                      </p:to>
                                    </p:set>
                                    <p:animEffect filter="fade" transition="in">
                                      <p:cBhvr>
                                        <p:cTn dur="1000"/>
                                        <p:tgtEl>
                                          <p:spTgt spid="7692"/>
                                        </p:tgtEl>
                                      </p:cBhvr>
                                    </p:animEffect>
                                  </p:childTnLst>
                                </p:cTn>
                              </p:par>
                              <p:par>
                                <p:cTn fill="hold" nodeType="withEffect" presetClass="entr" presetID="10" presetSubtype="0">
                                  <p:stCondLst>
                                    <p:cond delay="0"/>
                                  </p:stCondLst>
                                  <p:childTnLst>
                                    <p:set>
                                      <p:cBhvr>
                                        <p:cTn dur="1" fill="hold">
                                          <p:stCondLst>
                                            <p:cond delay="0"/>
                                          </p:stCondLst>
                                        </p:cTn>
                                        <p:tgtEl>
                                          <p:spTgt spid="7693"/>
                                        </p:tgtEl>
                                        <p:attrNameLst>
                                          <p:attrName>style.visibility</p:attrName>
                                        </p:attrNameLst>
                                      </p:cBhvr>
                                      <p:to>
                                        <p:strVal val="visible"/>
                                      </p:to>
                                    </p:set>
                                    <p:animEffect filter="fade" transition="in">
                                      <p:cBhvr>
                                        <p:cTn dur="1000"/>
                                        <p:tgtEl>
                                          <p:spTgt spid="769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01" name="Shape 7701"/>
        <p:cNvGrpSpPr/>
        <p:nvPr/>
      </p:nvGrpSpPr>
      <p:grpSpPr>
        <a:xfrm>
          <a:off x="0" y="0"/>
          <a:ext cx="0" cy="0"/>
          <a:chOff x="0" y="0"/>
          <a:chExt cx="0" cy="0"/>
        </a:xfrm>
      </p:grpSpPr>
      <p:sp>
        <p:nvSpPr>
          <p:cNvPr id="7702" name="Google Shape;7702;p93"/>
          <p:cNvSpPr txBox="1"/>
          <p:nvPr>
            <p:ph type="title"/>
          </p:nvPr>
        </p:nvSpPr>
        <p:spPr>
          <a:xfrm>
            <a:off x="498950" y="454141"/>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Utilising an Inquiry Approach</a:t>
            </a:r>
            <a:endParaRPr/>
          </a:p>
        </p:txBody>
      </p:sp>
      <p:sp>
        <p:nvSpPr>
          <p:cNvPr id="7703" name="Google Shape;7703;p93"/>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704" name="Google Shape;7704;p93"/>
          <p:cNvSpPr txBox="1"/>
          <p:nvPr>
            <p:ph idx="1" type="body"/>
          </p:nvPr>
        </p:nvSpPr>
        <p:spPr>
          <a:xfrm>
            <a:off x="562250" y="1788800"/>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Pose an Inquiry Question</a:t>
            </a:r>
            <a:endParaRPr/>
          </a:p>
        </p:txBody>
      </p:sp>
      <p:sp>
        <p:nvSpPr>
          <p:cNvPr id="7705" name="Google Shape;7705;p93"/>
          <p:cNvSpPr txBox="1"/>
          <p:nvPr>
            <p:ph idx="1" type="body"/>
          </p:nvPr>
        </p:nvSpPr>
        <p:spPr>
          <a:xfrm>
            <a:off x="498950" y="3910975"/>
            <a:ext cx="3999000" cy="872100"/>
          </a:xfrm>
          <a:prstGeom prst="rect">
            <a:avLst/>
          </a:prstGeom>
          <a:solidFill>
            <a:srgbClr val="20406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lnSpc>
                <a:spcPct val="90000"/>
              </a:lnSpc>
              <a:spcBef>
                <a:spcPts val="400"/>
              </a:spcBef>
              <a:spcAft>
                <a:spcPts val="400"/>
              </a:spcAft>
              <a:buSzPts val="2800"/>
              <a:buNone/>
            </a:pPr>
            <a:r>
              <a:rPr lang="en-GB" sz="2000"/>
              <a:t>TH</a:t>
            </a:r>
            <a:endParaRPr sz="2000"/>
          </a:p>
        </p:txBody>
      </p:sp>
      <p:sp>
        <p:nvSpPr>
          <p:cNvPr id="7706" name="Google Shape;7706;p93"/>
          <p:cNvSpPr txBox="1"/>
          <p:nvPr>
            <p:ph idx="1" type="body"/>
          </p:nvPr>
        </p:nvSpPr>
        <p:spPr>
          <a:xfrm>
            <a:off x="6569125" y="1788800"/>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Develop Lines of Inquiry</a:t>
            </a:r>
            <a:endParaRPr/>
          </a:p>
        </p:txBody>
      </p:sp>
      <p:cxnSp>
        <p:nvCxnSpPr>
          <p:cNvPr id="7707" name="Google Shape;7707;p93"/>
          <p:cNvCxnSpPr/>
          <p:nvPr/>
        </p:nvCxnSpPr>
        <p:spPr>
          <a:xfrm flipH="1" rot="10800000">
            <a:off x="4513975" y="3267100"/>
            <a:ext cx="1631400" cy="1113600"/>
          </a:xfrm>
          <a:prstGeom prst="straightConnector1">
            <a:avLst/>
          </a:prstGeom>
          <a:noFill/>
          <a:ln cap="flat" cmpd="sng" w="28575">
            <a:solidFill>
              <a:schemeClr val="dk2"/>
            </a:solidFill>
            <a:prstDash val="solid"/>
            <a:round/>
            <a:headEnd len="sm" w="sm" type="none"/>
            <a:tailEnd len="med" w="med" type="triangle"/>
          </a:ln>
        </p:spPr>
      </p:cxnSp>
      <p:cxnSp>
        <p:nvCxnSpPr>
          <p:cNvPr id="7708" name="Google Shape;7708;p93"/>
          <p:cNvCxnSpPr/>
          <p:nvPr/>
        </p:nvCxnSpPr>
        <p:spPr>
          <a:xfrm>
            <a:off x="4498075" y="4380700"/>
            <a:ext cx="1663200" cy="32700"/>
          </a:xfrm>
          <a:prstGeom prst="straightConnector1">
            <a:avLst/>
          </a:prstGeom>
          <a:noFill/>
          <a:ln cap="flat" cmpd="sng" w="28575">
            <a:solidFill>
              <a:schemeClr val="dk2"/>
            </a:solidFill>
            <a:prstDash val="solid"/>
            <a:round/>
            <a:headEnd len="sm" w="sm" type="none"/>
            <a:tailEnd len="med" w="med" type="triangle"/>
          </a:ln>
        </p:spPr>
      </p:cxnSp>
      <p:cxnSp>
        <p:nvCxnSpPr>
          <p:cNvPr id="7709" name="Google Shape;7709;p93"/>
          <p:cNvCxnSpPr/>
          <p:nvPr/>
        </p:nvCxnSpPr>
        <p:spPr>
          <a:xfrm>
            <a:off x="4498075" y="4380700"/>
            <a:ext cx="1663200" cy="1210500"/>
          </a:xfrm>
          <a:prstGeom prst="straightConnector1">
            <a:avLst/>
          </a:prstGeom>
          <a:noFill/>
          <a:ln cap="flat" cmpd="sng" w="28575">
            <a:solidFill>
              <a:schemeClr val="dk2"/>
            </a:solidFill>
            <a:prstDash val="solid"/>
            <a:round/>
            <a:headEnd len="sm" w="sm" type="none"/>
            <a:tailEnd len="med" w="med" type="triangle"/>
          </a:ln>
        </p:spPr>
      </p:cxnSp>
      <p:sp>
        <p:nvSpPr>
          <p:cNvPr id="7710" name="Google Shape;7710;p93"/>
          <p:cNvSpPr txBox="1"/>
          <p:nvPr>
            <p:ph idx="1" type="body"/>
          </p:nvPr>
        </p:nvSpPr>
        <p:spPr>
          <a:xfrm>
            <a:off x="6161275" y="4009450"/>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90000"/>
              </a:lnSpc>
              <a:spcBef>
                <a:spcPts val="400"/>
              </a:spcBef>
              <a:spcAft>
                <a:spcPts val="400"/>
              </a:spcAft>
              <a:buSzPts val="2800"/>
              <a:buNone/>
            </a:pPr>
            <a:r>
              <a:rPr b="1" lang="en-GB" sz="2000">
                <a:latin typeface="Arial"/>
                <a:ea typeface="Arial"/>
                <a:cs typeface="Arial"/>
                <a:sym typeface="Arial"/>
              </a:rPr>
              <a:t>What interventions can Government employ to decrease carbon emissions?</a:t>
            </a:r>
            <a:endParaRPr b="1" sz="2000">
              <a:latin typeface="Arial"/>
              <a:ea typeface="Arial"/>
              <a:cs typeface="Arial"/>
              <a:sym typeface="Arial"/>
            </a:endParaRPr>
          </a:p>
        </p:txBody>
      </p:sp>
      <p:sp>
        <p:nvSpPr>
          <p:cNvPr id="7711" name="Google Shape;7711;p93"/>
          <p:cNvSpPr txBox="1"/>
          <p:nvPr>
            <p:ph idx="1" type="body"/>
          </p:nvPr>
        </p:nvSpPr>
        <p:spPr>
          <a:xfrm>
            <a:off x="6161275" y="2763775"/>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100000"/>
              </a:lnSpc>
              <a:spcBef>
                <a:spcPts val="0"/>
              </a:spcBef>
              <a:spcAft>
                <a:spcPts val="0"/>
              </a:spcAft>
              <a:buClr>
                <a:srgbClr val="000000"/>
              </a:buClr>
              <a:buSzPts val="1400"/>
              <a:buFont typeface="Arial"/>
              <a:buNone/>
            </a:pPr>
            <a:r>
              <a:rPr b="1" lang="en-GB" sz="2000">
                <a:solidFill>
                  <a:schemeClr val="accent1"/>
                </a:solidFill>
                <a:latin typeface="Arial"/>
                <a:ea typeface="Arial"/>
                <a:cs typeface="Arial"/>
                <a:sym typeface="Arial"/>
              </a:rPr>
              <a:t>How do </a:t>
            </a:r>
            <a:r>
              <a:rPr b="1" lang="en-GB" sz="2000">
                <a:latin typeface="Arial"/>
                <a:ea typeface="Arial"/>
                <a:cs typeface="Arial"/>
                <a:sym typeface="Arial"/>
              </a:rPr>
              <a:t>carbon emissions</a:t>
            </a:r>
            <a:r>
              <a:rPr b="1" lang="en-GB" sz="2000">
                <a:solidFill>
                  <a:schemeClr val="accent1"/>
                </a:solidFill>
                <a:latin typeface="Arial"/>
                <a:ea typeface="Arial"/>
                <a:cs typeface="Arial"/>
                <a:sym typeface="Arial"/>
              </a:rPr>
              <a:t> relate to economic growth? </a:t>
            </a:r>
            <a:endParaRPr b="1" sz="2000">
              <a:solidFill>
                <a:schemeClr val="accent1"/>
              </a:solidFill>
            </a:endParaRPr>
          </a:p>
        </p:txBody>
      </p:sp>
      <p:sp>
        <p:nvSpPr>
          <p:cNvPr id="7712" name="Google Shape;7712;p93"/>
          <p:cNvSpPr txBox="1"/>
          <p:nvPr>
            <p:ph idx="1" type="body"/>
          </p:nvPr>
        </p:nvSpPr>
        <p:spPr>
          <a:xfrm>
            <a:off x="6161275" y="5255125"/>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100000"/>
              </a:lnSpc>
              <a:spcBef>
                <a:spcPts val="0"/>
              </a:spcBef>
              <a:spcAft>
                <a:spcPts val="0"/>
              </a:spcAft>
              <a:buClr>
                <a:srgbClr val="000000"/>
              </a:buClr>
              <a:buSzPts val="1400"/>
              <a:buFont typeface="Arial"/>
              <a:buNone/>
            </a:pPr>
            <a:r>
              <a:rPr b="1" lang="en-GB" sz="2000">
                <a:solidFill>
                  <a:schemeClr val="accent1"/>
                </a:solidFill>
                <a:latin typeface="Arial"/>
                <a:ea typeface="Arial"/>
                <a:cs typeface="Arial"/>
                <a:sym typeface="Arial"/>
              </a:rPr>
              <a:t>What would the broader implications of increased carbon taxes be?</a:t>
            </a:r>
            <a:endParaRPr b="1" sz="2000">
              <a:solidFill>
                <a:schemeClr val="accent1"/>
              </a:solidFill>
            </a:endParaRPr>
          </a:p>
        </p:txBody>
      </p:sp>
      <p:sp>
        <p:nvSpPr>
          <p:cNvPr id="7713" name="Google Shape;7713;p93"/>
          <p:cNvSpPr txBox="1"/>
          <p:nvPr/>
        </p:nvSpPr>
        <p:spPr>
          <a:xfrm>
            <a:off x="562250" y="3990475"/>
            <a:ext cx="3872400" cy="713100"/>
          </a:xfrm>
          <a:prstGeom prst="rect">
            <a:avLst/>
          </a:prstGeom>
          <a:solidFill>
            <a:srgbClr val="2040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GB" sz="2400" u="none" cap="none" strike="noStrike">
                <a:solidFill>
                  <a:srgbClr val="F1C232"/>
                </a:solidFill>
                <a:latin typeface="Calibri"/>
                <a:ea typeface="Calibri"/>
                <a:cs typeface="Calibri"/>
                <a:sym typeface="Calibri"/>
              </a:rPr>
              <a:t>What is the case for increasing carbon taxes?</a:t>
            </a:r>
            <a:endParaRPr b="1" i="0" sz="2400" u="none" cap="none" strike="noStrike">
              <a:solidFill>
                <a:srgbClr val="F1C232"/>
              </a:solidFill>
              <a:latin typeface="Calibri"/>
              <a:ea typeface="Calibri"/>
              <a:cs typeface="Calibri"/>
              <a:sym typeface="Calibri"/>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13"/>
                                        </p:tgtEl>
                                        <p:attrNameLst>
                                          <p:attrName>style.visibility</p:attrName>
                                        </p:attrNameLst>
                                      </p:cBhvr>
                                      <p:to>
                                        <p:strVal val="visible"/>
                                      </p:to>
                                    </p:set>
                                    <p:animEffect filter="fade" transition="in">
                                      <p:cBhvr>
                                        <p:cTn dur="1000"/>
                                        <p:tgtEl>
                                          <p:spTgt spid="77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11"/>
                                        </p:tgtEl>
                                        <p:attrNameLst>
                                          <p:attrName>style.visibility</p:attrName>
                                        </p:attrNameLst>
                                      </p:cBhvr>
                                      <p:to>
                                        <p:strVal val="visible"/>
                                      </p:to>
                                    </p:set>
                                    <p:animEffect filter="fade" transition="in">
                                      <p:cBhvr>
                                        <p:cTn dur="1000"/>
                                        <p:tgtEl>
                                          <p:spTgt spid="771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10"/>
                                        </p:tgtEl>
                                        <p:attrNameLst>
                                          <p:attrName>style.visibility</p:attrName>
                                        </p:attrNameLst>
                                      </p:cBhvr>
                                      <p:to>
                                        <p:strVal val="visible"/>
                                      </p:to>
                                    </p:set>
                                    <p:animEffect filter="fade" transition="in">
                                      <p:cBhvr>
                                        <p:cTn dur="1000"/>
                                        <p:tgtEl>
                                          <p:spTgt spid="771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12"/>
                                        </p:tgtEl>
                                        <p:attrNameLst>
                                          <p:attrName>style.visibility</p:attrName>
                                        </p:attrNameLst>
                                      </p:cBhvr>
                                      <p:to>
                                        <p:strVal val="visible"/>
                                      </p:to>
                                    </p:set>
                                    <p:animEffect filter="fade" transition="in">
                                      <p:cBhvr>
                                        <p:cTn dur="1000"/>
                                        <p:tgtEl>
                                          <p:spTgt spid="771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18" name="Shape 7718"/>
        <p:cNvGrpSpPr/>
        <p:nvPr/>
      </p:nvGrpSpPr>
      <p:grpSpPr>
        <a:xfrm>
          <a:off x="0" y="0"/>
          <a:ext cx="0" cy="0"/>
          <a:chOff x="0" y="0"/>
          <a:chExt cx="0" cy="0"/>
        </a:xfrm>
      </p:grpSpPr>
      <p:sp>
        <p:nvSpPr>
          <p:cNvPr id="7719" name="Google Shape;7719;p94"/>
          <p:cNvSpPr txBox="1"/>
          <p:nvPr>
            <p:ph type="title"/>
          </p:nvPr>
        </p:nvSpPr>
        <p:spPr>
          <a:xfrm>
            <a:off x="497575" y="517525"/>
            <a:ext cx="7403700" cy="7932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0"/>
              </a:spcBef>
              <a:spcAft>
                <a:spcPts val="0"/>
              </a:spcAft>
              <a:buSzPts val="2800"/>
              <a:buNone/>
            </a:pPr>
            <a:r>
              <a:rPr lang="en-GB"/>
              <a:t>Teaching and Learning Using an Inquiry Approach</a:t>
            </a:r>
            <a:endParaRPr/>
          </a:p>
        </p:txBody>
      </p:sp>
      <p:sp>
        <p:nvSpPr>
          <p:cNvPr id="7720" name="Google Shape;7720;p94"/>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600"/>
              <a:buNone/>
            </a:pPr>
            <a:fld id="{00000000-1234-1234-1234-123412341234}" type="slidenum">
              <a:rPr lang="en-GB"/>
              <a:t>‹#›</a:t>
            </a:fld>
            <a:endParaRPr/>
          </a:p>
        </p:txBody>
      </p:sp>
      <p:sp>
        <p:nvSpPr>
          <p:cNvPr id="7721" name="Google Shape;7721;p94"/>
          <p:cNvSpPr txBox="1"/>
          <p:nvPr>
            <p:ph idx="1" type="body"/>
          </p:nvPr>
        </p:nvSpPr>
        <p:spPr>
          <a:xfrm>
            <a:off x="218800" y="1490675"/>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Resourcing the Inquiry</a:t>
            </a:r>
            <a:endParaRPr/>
          </a:p>
        </p:txBody>
      </p:sp>
      <p:sp>
        <p:nvSpPr>
          <p:cNvPr id="7722" name="Google Shape;7722;p94"/>
          <p:cNvSpPr txBox="1"/>
          <p:nvPr>
            <p:ph idx="1" type="body"/>
          </p:nvPr>
        </p:nvSpPr>
        <p:spPr>
          <a:xfrm>
            <a:off x="255400" y="3540950"/>
            <a:ext cx="3799200" cy="704700"/>
          </a:xfrm>
          <a:prstGeom prst="rect">
            <a:avLst/>
          </a:prstGeom>
          <a:solidFill>
            <a:srgbClr val="0B3557"/>
          </a:solidFill>
          <a:ln cap="flat" cmpd="sng" w="28575">
            <a:solidFill>
              <a:srgbClr val="000000"/>
            </a:solidFill>
            <a:prstDash val="solid"/>
            <a:round/>
            <a:headEnd len="sm" w="sm" type="none"/>
            <a:tailEnd len="sm" w="sm" type="none"/>
          </a:ln>
        </p:spPr>
        <p:txBody>
          <a:bodyPr anchorCtr="0" anchor="t" bIns="0" lIns="0" spcFirstLastPara="1" rIns="0" wrap="square" tIns="0">
            <a:noAutofit/>
          </a:bodyPr>
          <a:lstStyle/>
          <a:p>
            <a:pPr indent="0" lvl="0" marL="0" rtl="0" algn="ctr">
              <a:lnSpc>
                <a:spcPct val="90000"/>
              </a:lnSpc>
              <a:spcBef>
                <a:spcPts val="400"/>
              </a:spcBef>
              <a:spcAft>
                <a:spcPts val="400"/>
              </a:spcAft>
              <a:buSzPts val="2800"/>
              <a:buNone/>
            </a:pPr>
            <a:r>
              <a:rPr lang="en-GB" sz="2000">
                <a:solidFill>
                  <a:srgbClr val="FFFFFF"/>
                </a:solidFill>
              </a:rPr>
              <a:t>Online Research</a:t>
            </a:r>
            <a:endParaRPr sz="2000">
              <a:solidFill>
                <a:srgbClr val="FFFFFF"/>
              </a:solidFill>
            </a:endParaRPr>
          </a:p>
        </p:txBody>
      </p:sp>
      <p:sp>
        <p:nvSpPr>
          <p:cNvPr id="7723" name="Google Shape;7723;p94"/>
          <p:cNvSpPr txBox="1"/>
          <p:nvPr>
            <p:ph idx="1" type="body"/>
          </p:nvPr>
        </p:nvSpPr>
        <p:spPr>
          <a:xfrm>
            <a:off x="255400" y="2542713"/>
            <a:ext cx="3799200" cy="704700"/>
          </a:xfrm>
          <a:prstGeom prst="rect">
            <a:avLst/>
          </a:prstGeom>
          <a:solidFill>
            <a:srgbClr val="0B3557"/>
          </a:solidFill>
          <a:ln cap="flat" cmpd="sng" w="28575">
            <a:solidFill>
              <a:srgbClr val="000000"/>
            </a:solidFill>
            <a:prstDash val="solid"/>
            <a:round/>
            <a:headEnd len="sm" w="sm" type="none"/>
            <a:tailEnd len="sm" w="sm" type="none"/>
          </a:ln>
        </p:spPr>
        <p:txBody>
          <a:bodyPr anchorCtr="0" anchor="t" bIns="0" lIns="0" spcFirstLastPara="1" rIns="0" wrap="square" tIns="0">
            <a:noAutofit/>
          </a:bodyPr>
          <a:lstStyle/>
          <a:p>
            <a:pPr indent="0" lvl="0" marL="0" rtl="0" algn="ctr">
              <a:lnSpc>
                <a:spcPct val="90000"/>
              </a:lnSpc>
              <a:spcBef>
                <a:spcPts val="400"/>
              </a:spcBef>
              <a:spcAft>
                <a:spcPts val="400"/>
              </a:spcAft>
              <a:buSzPts val="2800"/>
              <a:buNone/>
            </a:pPr>
            <a:r>
              <a:rPr lang="en-GB" sz="2000">
                <a:solidFill>
                  <a:srgbClr val="FFFFFF"/>
                </a:solidFill>
              </a:rPr>
              <a:t>Classroom materials </a:t>
            </a:r>
            <a:endParaRPr sz="2000">
              <a:solidFill>
                <a:srgbClr val="FFFFFF"/>
              </a:solidFill>
            </a:endParaRPr>
          </a:p>
        </p:txBody>
      </p:sp>
      <p:sp>
        <p:nvSpPr>
          <p:cNvPr id="7724" name="Google Shape;7724;p94"/>
          <p:cNvSpPr txBox="1"/>
          <p:nvPr>
            <p:ph idx="1" type="body"/>
          </p:nvPr>
        </p:nvSpPr>
        <p:spPr>
          <a:xfrm>
            <a:off x="255400" y="4479425"/>
            <a:ext cx="3799200" cy="704700"/>
          </a:xfrm>
          <a:prstGeom prst="rect">
            <a:avLst/>
          </a:prstGeom>
          <a:solidFill>
            <a:srgbClr val="0B3557"/>
          </a:solidFill>
          <a:ln cap="flat" cmpd="sng" w="28575">
            <a:solidFill>
              <a:srgbClr val="000000"/>
            </a:solidFill>
            <a:prstDash val="solid"/>
            <a:round/>
            <a:headEnd len="sm" w="sm" type="none"/>
            <a:tailEnd len="sm" w="sm" type="none"/>
          </a:ln>
        </p:spPr>
        <p:txBody>
          <a:bodyPr anchorCtr="0" anchor="t" bIns="0" lIns="0" spcFirstLastPara="1" rIns="0" wrap="square" tIns="0">
            <a:noAutofit/>
          </a:bodyPr>
          <a:lstStyle/>
          <a:p>
            <a:pPr indent="0" lvl="0" marL="0" rtl="0" algn="ctr">
              <a:lnSpc>
                <a:spcPct val="90000"/>
              </a:lnSpc>
              <a:spcBef>
                <a:spcPts val="400"/>
              </a:spcBef>
              <a:spcAft>
                <a:spcPts val="400"/>
              </a:spcAft>
              <a:buSzPts val="2800"/>
              <a:buNone/>
            </a:pPr>
            <a:r>
              <a:rPr lang="en-GB" sz="2000">
                <a:solidFill>
                  <a:srgbClr val="FFFFFF"/>
                </a:solidFill>
              </a:rPr>
              <a:t>Other sources</a:t>
            </a:r>
            <a:endParaRPr sz="2000">
              <a:solidFill>
                <a:srgbClr val="FFFFFF"/>
              </a:solidFill>
            </a:endParaRPr>
          </a:p>
        </p:txBody>
      </p:sp>
      <p:sp>
        <p:nvSpPr>
          <p:cNvPr id="7725" name="Google Shape;7725;p94"/>
          <p:cNvSpPr txBox="1"/>
          <p:nvPr>
            <p:ph idx="1" type="body"/>
          </p:nvPr>
        </p:nvSpPr>
        <p:spPr>
          <a:xfrm>
            <a:off x="9217900" y="1490675"/>
            <a:ext cx="2846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Reporting Findings</a:t>
            </a:r>
            <a:endParaRPr/>
          </a:p>
        </p:txBody>
      </p:sp>
      <p:sp>
        <p:nvSpPr>
          <p:cNvPr id="7726" name="Google Shape;7726;p94"/>
          <p:cNvSpPr/>
          <p:nvPr/>
        </p:nvSpPr>
        <p:spPr>
          <a:xfrm>
            <a:off x="5118100" y="2240600"/>
            <a:ext cx="3470400" cy="3531900"/>
          </a:xfrm>
          <a:prstGeom prst="flowChartAlternateProcess">
            <a:avLst/>
          </a:prstGeom>
          <a:solidFill>
            <a:srgbClr val="40875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94"/>
          <p:cNvSpPr txBox="1"/>
          <p:nvPr/>
        </p:nvSpPr>
        <p:spPr>
          <a:xfrm>
            <a:off x="5197825" y="2511950"/>
            <a:ext cx="3390900" cy="2621100"/>
          </a:xfrm>
          <a:prstGeom prst="rect">
            <a:avLst/>
          </a:prstGeom>
          <a:noFill/>
          <a:ln>
            <a:noFill/>
          </a:ln>
        </p:spPr>
        <p:txBody>
          <a:bodyPr anchorCtr="0" anchor="t" bIns="91425" lIns="91425" spcFirstLastPara="1" rIns="91425" wrap="square" tIns="91425">
            <a:noAutofit/>
          </a:bodyPr>
          <a:lstStyle/>
          <a:p>
            <a:pPr indent="-342900" lvl="0" marL="457200" marR="0" rtl="0" algn="l">
              <a:lnSpc>
                <a:spcPct val="115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What information is relevant to my inquiry?</a:t>
            </a:r>
            <a:endParaRPr b="0" i="0" sz="1800" u="none" cap="none" strike="noStrike">
              <a:solidFill>
                <a:srgbClr val="FFFFFF"/>
              </a:solidFill>
              <a:latin typeface="Arial"/>
              <a:ea typeface="Arial"/>
              <a:cs typeface="Arial"/>
              <a:sym typeface="Arial"/>
            </a:endParaRPr>
          </a:p>
          <a:p>
            <a:pPr indent="-342900" lvl="0" marL="457200" marR="0" rtl="0" algn="l">
              <a:lnSpc>
                <a:spcPct val="115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Is the information from a reliable source?</a:t>
            </a:r>
            <a:endParaRPr b="0" i="0" sz="1800" u="none" cap="none" strike="noStrike">
              <a:solidFill>
                <a:srgbClr val="FFFFFF"/>
              </a:solidFill>
              <a:latin typeface="Arial"/>
              <a:ea typeface="Arial"/>
              <a:cs typeface="Arial"/>
              <a:sym typeface="Arial"/>
            </a:endParaRPr>
          </a:p>
          <a:p>
            <a:pPr indent="-342900" lvl="0" marL="457200" marR="0" rtl="0" algn="l">
              <a:lnSpc>
                <a:spcPct val="115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How does the information connect to what I already know?</a:t>
            </a:r>
            <a:endParaRPr b="0" i="0" sz="1800" u="none" cap="none" strike="noStrike">
              <a:solidFill>
                <a:srgbClr val="FFFFFF"/>
              </a:solidFill>
              <a:latin typeface="Arial"/>
              <a:ea typeface="Arial"/>
              <a:cs typeface="Arial"/>
              <a:sym typeface="Arial"/>
            </a:endParaRPr>
          </a:p>
          <a:p>
            <a:pPr indent="-342900" lvl="0" marL="457200" marR="0" rtl="0" algn="l">
              <a:lnSpc>
                <a:spcPct val="115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Does this information raise new lines of inquiry?</a:t>
            </a:r>
            <a:endParaRPr b="0" i="0" sz="1800" u="none" cap="none" strike="noStrike">
              <a:solidFill>
                <a:srgbClr val="FFFFFF"/>
              </a:solidFill>
              <a:latin typeface="Arial"/>
              <a:ea typeface="Arial"/>
              <a:cs typeface="Arial"/>
              <a:sym typeface="Arial"/>
            </a:endParaRPr>
          </a:p>
          <a:p>
            <a:pPr indent="-342900" lvl="0" marL="457200" marR="0" rtl="0" algn="l">
              <a:lnSpc>
                <a:spcPct val="115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Do other questions arise?</a:t>
            </a:r>
            <a:endParaRPr b="0" i="0" sz="1800" u="none" cap="none" strike="noStrike">
              <a:solidFill>
                <a:srgbClr val="FFFFFF"/>
              </a:solidFill>
              <a:latin typeface="Arial"/>
              <a:ea typeface="Arial"/>
              <a:cs typeface="Arial"/>
              <a:sym typeface="Arial"/>
            </a:endParaRPr>
          </a:p>
        </p:txBody>
      </p:sp>
      <p:sp>
        <p:nvSpPr>
          <p:cNvPr id="7728" name="Google Shape;7728;p94"/>
          <p:cNvSpPr/>
          <p:nvPr/>
        </p:nvSpPr>
        <p:spPr>
          <a:xfrm>
            <a:off x="8690950" y="3601475"/>
            <a:ext cx="989100" cy="475200"/>
          </a:xfrm>
          <a:prstGeom prst="rightArrow">
            <a:avLst>
              <a:gd fmla="val 50000" name="adj1"/>
              <a:gd fmla="val 50000" name="adj2"/>
            </a:avLst>
          </a:prstGeom>
          <a:solidFill>
            <a:srgbClr val="0B3557"/>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94"/>
          <p:cNvSpPr/>
          <p:nvPr/>
        </p:nvSpPr>
        <p:spPr>
          <a:xfrm>
            <a:off x="4106500" y="3601475"/>
            <a:ext cx="989100" cy="475200"/>
          </a:xfrm>
          <a:prstGeom prst="rightArrow">
            <a:avLst>
              <a:gd fmla="val 50000" name="adj1"/>
              <a:gd fmla="val 50000" name="adj2"/>
            </a:avLst>
          </a:prstGeom>
          <a:solidFill>
            <a:srgbClr val="0B3557"/>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94"/>
          <p:cNvSpPr/>
          <p:nvPr/>
        </p:nvSpPr>
        <p:spPr>
          <a:xfrm>
            <a:off x="9325600" y="2240600"/>
            <a:ext cx="2738700" cy="3163800"/>
          </a:xfrm>
          <a:prstGeom prst="verticalScroll">
            <a:avLst>
              <a:gd fmla="val 12500" name="adj"/>
            </a:avLst>
          </a:prstGeom>
          <a:solidFill>
            <a:srgbClr val="0B3557"/>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342900" lvl="0" marL="457200" marR="0" rtl="0" algn="l">
              <a:lnSpc>
                <a:spcPct val="100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Written summary</a:t>
            </a:r>
            <a:endParaRPr b="0" i="0" sz="1800" u="none" cap="none" strike="noStrike">
              <a:solidFill>
                <a:srgbClr val="FFFFFF"/>
              </a:solidFill>
              <a:latin typeface="Arial"/>
              <a:ea typeface="Arial"/>
              <a:cs typeface="Arial"/>
              <a:sym typeface="Arial"/>
            </a:endParaRPr>
          </a:p>
          <a:p>
            <a:pPr indent="-342900" lvl="0" marL="457200" marR="0" rtl="0" algn="l">
              <a:lnSpc>
                <a:spcPct val="100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Structured questions</a:t>
            </a:r>
            <a:endParaRPr b="0" i="0" sz="1800" u="none" cap="none" strike="noStrike">
              <a:solidFill>
                <a:srgbClr val="FFFFFF"/>
              </a:solidFill>
              <a:latin typeface="Arial"/>
              <a:ea typeface="Arial"/>
              <a:cs typeface="Arial"/>
              <a:sym typeface="Arial"/>
            </a:endParaRPr>
          </a:p>
          <a:p>
            <a:pPr indent="-342900" lvl="0" marL="457200" marR="0" rtl="0" algn="l">
              <a:lnSpc>
                <a:spcPct val="100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Digital Technologies</a:t>
            </a:r>
            <a:endParaRPr b="0" i="0" sz="1800" u="none" cap="none" strike="noStrike">
              <a:solidFill>
                <a:srgbClr val="FFFFFF"/>
              </a:solidFill>
              <a:latin typeface="Arial"/>
              <a:ea typeface="Arial"/>
              <a:cs typeface="Arial"/>
              <a:sym typeface="Arial"/>
            </a:endParaRPr>
          </a:p>
          <a:p>
            <a:pPr indent="-342900" lvl="0" marL="457200" marR="0" rtl="0" algn="l">
              <a:lnSpc>
                <a:spcPct val="100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Classroom discussion</a:t>
            </a:r>
            <a:endParaRPr b="0" i="0" sz="1800" u="none" cap="none" strike="noStrike">
              <a:solidFill>
                <a:srgbClr val="FFFFFF"/>
              </a:solidFill>
              <a:latin typeface="Arial"/>
              <a:ea typeface="Arial"/>
              <a:cs typeface="Arial"/>
              <a:sym typeface="Arial"/>
            </a:endParaRPr>
          </a:p>
          <a:p>
            <a:pPr indent="-342900" lvl="0" marL="457200" marR="0" rtl="0" algn="l">
              <a:lnSpc>
                <a:spcPct val="100000"/>
              </a:lnSpc>
              <a:spcBef>
                <a:spcPts val="0"/>
              </a:spcBef>
              <a:spcAft>
                <a:spcPts val="0"/>
              </a:spcAft>
              <a:buClr>
                <a:srgbClr val="FFFFFF"/>
              </a:buClr>
              <a:buSzPts val="1800"/>
              <a:buFont typeface="Arial"/>
              <a:buChar char="●"/>
            </a:pPr>
            <a:r>
              <a:rPr b="0" i="0" lang="en-GB" sz="1800" u="none" cap="none" strike="noStrike">
                <a:solidFill>
                  <a:srgbClr val="FFFFFF"/>
                </a:solidFill>
                <a:latin typeface="Arial"/>
                <a:ea typeface="Arial"/>
                <a:cs typeface="Arial"/>
                <a:sym typeface="Arial"/>
              </a:rPr>
              <a:t>Presentations etc.</a:t>
            </a:r>
            <a:endParaRPr b="0" i="0" sz="1800" u="none" cap="none" strike="noStrike">
              <a:solidFill>
                <a:srgbClr val="FFFFFF"/>
              </a:solidFill>
              <a:latin typeface="Arial"/>
              <a:ea typeface="Arial"/>
              <a:cs typeface="Arial"/>
              <a:sym typeface="Arial"/>
            </a:endParaRPr>
          </a:p>
        </p:txBody>
      </p:sp>
      <p:sp>
        <p:nvSpPr>
          <p:cNvPr id="7731" name="Google Shape;7731;p94"/>
          <p:cNvSpPr txBox="1"/>
          <p:nvPr>
            <p:ph idx="1" type="body"/>
          </p:nvPr>
        </p:nvSpPr>
        <p:spPr>
          <a:xfrm>
            <a:off x="4917100" y="1240650"/>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800"/>
              <a:buNone/>
            </a:pPr>
            <a:r>
              <a:rPr lang="en-GB"/>
              <a:t>Interpreting Information</a:t>
            </a:r>
            <a:endParaRPr/>
          </a:p>
          <a:p>
            <a:pPr indent="0" lvl="0" marL="0" rtl="0" algn="l">
              <a:lnSpc>
                <a:spcPct val="90000"/>
              </a:lnSpc>
              <a:spcBef>
                <a:spcPts val="400"/>
              </a:spcBef>
              <a:spcAft>
                <a:spcPts val="400"/>
              </a:spcAft>
              <a:buSzPts val="2800"/>
              <a:buNone/>
            </a:pPr>
            <a:r>
              <a:rPr lang="en-GB"/>
              <a:t>(Critical Reflection)</a:t>
            </a:r>
            <a:endParaRPr/>
          </a:p>
        </p:txBody>
      </p:sp>
      <p:sp>
        <p:nvSpPr>
          <p:cNvPr id="7732" name="Google Shape;7732;p94"/>
          <p:cNvSpPr/>
          <p:nvPr/>
        </p:nvSpPr>
        <p:spPr>
          <a:xfrm rot="10800000">
            <a:off x="376400" y="6037150"/>
            <a:ext cx="10380900" cy="427500"/>
          </a:xfrm>
          <a:prstGeom prst="rightArrow">
            <a:avLst>
              <a:gd fmla="val 50000" name="adj1"/>
              <a:gd fmla="val 50000" name="adj2"/>
            </a:avLst>
          </a:prstGeom>
          <a:solidFill>
            <a:srgbClr val="40875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94"/>
          <p:cNvSpPr txBox="1"/>
          <p:nvPr/>
        </p:nvSpPr>
        <p:spPr>
          <a:xfrm>
            <a:off x="780500" y="6037150"/>
            <a:ext cx="9731100" cy="199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FFFFFF"/>
                </a:solidFill>
                <a:latin typeface="Arial"/>
                <a:ea typeface="Arial"/>
                <a:cs typeface="Arial"/>
                <a:sym typeface="Arial"/>
              </a:rPr>
              <a:t>                           Does this raise new inquiry questions for further exploration of the learning outcomes?</a:t>
            </a:r>
            <a:endParaRPr b="0" i="0" sz="1400" u="none" cap="none" strike="noStrike">
              <a:solidFill>
                <a:srgbClr val="FFFFFF"/>
              </a:solidFill>
              <a:latin typeface="Arial"/>
              <a:ea typeface="Arial"/>
              <a:cs typeface="Arial"/>
              <a:sym typeface="Arial"/>
            </a:endParaRPr>
          </a:p>
        </p:txBody>
      </p:sp>
      <p:sp>
        <p:nvSpPr>
          <p:cNvPr id="7734" name="Google Shape;7734;p94"/>
          <p:cNvSpPr/>
          <p:nvPr/>
        </p:nvSpPr>
        <p:spPr>
          <a:xfrm>
            <a:off x="10510600" y="5404400"/>
            <a:ext cx="261000" cy="951900"/>
          </a:xfrm>
          <a:prstGeom prst="rect">
            <a:avLst/>
          </a:prstGeom>
          <a:solidFill>
            <a:srgbClr val="40875C"/>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94"/>
          <p:cNvSpPr/>
          <p:nvPr/>
        </p:nvSpPr>
        <p:spPr>
          <a:xfrm>
            <a:off x="-82150" y="1490675"/>
            <a:ext cx="4670700" cy="4122900"/>
          </a:xfrm>
          <a:prstGeom prst="ellipse">
            <a:avLst/>
          </a:prstGeom>
          <a:noFill/>
          <a:ln cap="flat" cmpd="sng" w="114300">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735"/>
                                        </p:tgtEl>
                                        <p:attrNameLst>
                                          <p:attrName>style.visibility</p:attrName>
                                        </p:attrNameLst>
                                      </p:cBhvr>
                                      <p:to>
                                        <p:strVal val="visible"/>
                                      </p:to>
                                    </p:set>
                                    <p:animEffect filter="fade" transition="in">
                                      <p:cBhvr>
                                        <p:cTn dur="1000"/>
                                        <p:tgtEl>
                                          <p:spTgt spid="77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40" name="Shape 7740"/>
        <p:cNvGrpSpPr/>
        <p:nvPr/>
      </p:nvGrpSpPr>
      <p:grpSpPr>
        <a:xfrm>
          <a:off x="0" y="0"/>
          <a:ext cx="0" cy="0"/>
          <a:chOff x="0" y="0"/>
          <a:chExt cx="0" cy="0"/>
        </a:xfrm>
      </p:grpSpPr>
      <p:sp>
        <p:nvSpPr>
          <p:cNvPr id="7741" name="Google Shape;7741;p95"/>
          <p:cNvSpPr txBox="1"/>
          <p:nvPr>
            <p:ph type="title"/>
          </p:nvPr>
        </p:nvSpPr>
        <p:spPr>
          <a:xfrm>
            <a:off x="498950" y="454141"/>
            <a:ext cx="5256600" cy="7932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Utilising an Inquiry Approach</a:t>
            </a:r>
            <a:endParaRPr/>
          </a:p>
        </p:txBody>
      </p:sp>
      <p:sp>
        <p:nvSpPr>
          <p:cNvPr id="7742" name="Google Shape;7742;p95"/>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t>‹#›</a:t>
            </a:fld>
            <a:endParaRPr/>
          </a:p>
        </p:txBody>
      </p:sp>
      <p:sp>
        <p:nvSpPr>
          <p:cNvPr id="7743" name="Google Shape;7743;p95"/>
          <p:cNvSpPr txBox="1"/>
          <p:nvPr>
            <p:ph idx="1" type="body"/>
          </p:nvPr>
        </p:nvSpPr>
        <p:spPr>
          <a:xfrm>
            <a:off x="562250" y="1788800"/>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Pose an Inquiry Question</a:t>
            </a:r>
            <a:endParaRPr/>
          </a:p>
        </p:txBody>
      </p:sp>
      <p:sp>
        <p:nvSpPr>
          <p:cNvPr id="7744" name="Google Shape;7744;p95"/>
          <p:cNvSpPr txBox="1"/>
          <p:nvPr>
            <p:ph idx="1" type="body"/>
          </p:nvPr>
        </p:nvSpPr>
        <p:spPr>
          <a:xfrm>
            <a:off x="498950" y="3910975"/>
            <a:ext cx="3999000" cy="872100"/>
          </a:xfrm>
          <a:prstGeom prst="rect">
            <a:avLst/>
          </a:prstGeom>
          <a:solidFill>
            <a:srgbClr val="20406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0" rtl="0" algn="ctr">
              <a:lnSpc>
                <a:spcPct val="90000"/>
              </a:lnSpc>
              <a:spcBef>
                <a:spcPts val="400"/>
              </a:spcBef>
              <a:spcAft>
                <a:spcPts val="400"/>
              </a:spcAft>
              <a:buSzPts val="2800"/>
              <a:buNone/>
            </a:pPr>
            <a:r>
              <a:rPr lang="en-GB" sz="2000"/>
              <a:t>TH</a:t>
            </a:r>
            <a:endParaRPr sz="2000"/>
          </a:p>
        </p:txBody>
      </p:sp>
      <p:sp>
        <p:nvSpPr>
          <p:cNvPr id="7745" name="Google Shape;7745;p95"/>
          <p:cNvSpPr txBox="1"/>
          <p:nvPr>
            <p:ph idx="1" type="body"/>
          </p:nvPr>
        </p:nvSpPr>
        <p:spPr>
          <a:xfrm>
            <a:off x="6569125" y="1788800"/>
            <a:ext cx="3872400" cy="8721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400"/>
              </a:spcAft>
              <a:buSzPts val="2800"/>
              <a:buNone/>
            </a:pPr>
            <a:r>
              <a:rPr lang="en-GB"/>
              <a:t>Develop Lines of Inquiry</a:t>
            </a:r>
            <a:endParaRPr/>
          </a:p>
        </p:txBody>
      </p:sp>
      <p:cxnSp>
        <p:nvCxnSpPr>
          <p:cNvPr id="7746" name="Google Shape;7746;p95"/>
          <p:cNvCxnSpPr/>
          <p:nvPr/>
        </p:nvCxnSpPr>
        <p:spPr>
          <a:xfrm flipH="1" rot="10800000">
            <a:off x="4513975" y="3267100"/>
            <a:ext cx="1631400" cy="1113600"/>
          </a:xfrm>
          <a:prstGeom prst="straightConnector1">
            <a:avLst/>
          </a:prstGeom>
          <a:noFill/>
          <a:ln cap="flat" cmpd="sng" w="28575">
            <a:solidFill>
              <a:schemeClr val="dk2"/>
            </a:solidFill>
            <a:prstDash val="solid"/>
            <a:round/>
            <a:headEnd len="sm" w="sm" type="none"/>
            <a:tailEnd len="med" w="med" type="triangle"/>
          </a:ln>
        </p:spPr>
      </p:cxnSp>
      <p:cxnSp>
        <p:nvCxnSpPr>
          <p:cNvPr id="7747" name="Google Shape;7747;p95"/>
          <p:cNvCxnSpPr/>
          <p:nvPr/>
        </p:nvCxnSpPr>
        <p:spPr>
          <a:xfrm>
            <a:off x="4498075" y="4380700"/>
            <a:ext cx="1663200" cy="32700"/>
          </a:xfrm>
          <a:prstGeom prst="straightConnector1">
            <a:avLst/>
          </a:prstGeom>
          <a:noFill/>
          <a:ln cap="flat" cmpd="sng" w="28575">
            <a:solidFill>
              <a:schemeClr val="dk2"/>
            </a:solidFill>
            <a:prstDash val="solid"/>
            <a:round/>
            <a:headEnd len="sm" w="sm" type="none"/>
            <a:tailEnd len="med" w="med" type="triangle"/>
          </a:ln>
        </p:spPr>
      </p:cxnSp>
      <p:cxnSp>
        <p:nvCxnSpPr>
          <p:cNvPr id="7748" name="Google Shape;7748;p95"/>
          <p:cNvCxnSpPr/>
          <p:nvPr/>
        </p:nvCxnSpPr>
        <p:spPr>
          <a:xfrm>
            <a:off x="4498075" y="4380700"/>
            <a:ext cx="1663200" cy="1210500"/>
          </a:xfrm>
          <a:prstGeom prst="straightConnector1">
            <a:avLst/>
          </a:prstGeom>
          <a:noFill/>
          <a:ln cap="flat" cmpd="sng" w="28575">
            <a:solidFill>
              <a:schemeClr val="dk2"/>
            </a:solidFill>
            <a:prstDash val="solid"/>
            <a:round/>
            <a:headEnd len="sm" w="sm" type="none"/>
            <a:tailEnd len="med" w="med" type="triangle"/>
          </a:ln>
        </p:spPr>
      </p:cxnSp>
      <p:sp>
        <p:nvSpPr>
          <p:cNvPr id="7749" name="Google Shape;7749;p95"/>
          <p:cNvSpPr txBox="1"/>
          <p:nvPr>
            <p:ph idx="1" type="body"/>
          </p:nvPr>
        </p:nvSpPr>
        <p:spPr>
          <a:xfrm>
            <a:off x="6161275" y="4009450"/>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90000"/>
              </a:lnSpc>
              <a:spcBef>
                <a:spcPts val="400"/>
              </a:spcBef>
              <a:spcAft>
                <a:spcPts val="400"/>
              </a:spcAft>
              <a:buSzPts val="2800"/>
              <a:buNone/>
            </a:pPr>
            <a:r>
              <a:rPr b="1" lang="en-GB" sz="2000">
                <a:latin typeface="Arial"/>
                <a:ea typeface="Arial"/>
                <a:cs typeface="Arial"/>
                <a:sym typeface="Arial"/>
              </a:rPr>
              <a:t>What interventions can Government employ to decrease carbon emissions?</a:t>
            </a:r>
            <a:endParaRPr b="1" sz="2000">
              <a:latin typeface="Arial"/>
              <a:ea typeface="Arial"/>
              <a:cs typeface="Arial"/>
              <a:sym typeface="Arial"/>
            </a:endParaRPr>
          </a:p>
        </p:txBody>
      </p:sp>
      <p:sp>
        <p:nvSpPr>
          <p:cNvPr id="7750" name="Google Shape;7750;p95"/>
          <p:cNvSpPr txBox="1"/>
          <p:nvPr>
            <p:ph idx="1" type="body"/>
          </p:nvPr>
        </p:nvSpPr>
        <p:spPr>
          <a:xfrm>
            <a:off x="6161275" y="2763775"/>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100000"/>
              </a:lnSpc>
              <a:spcBef>
                <a:spcPts val="0"/>
              </a:spcBef>
              <a:spcAft>
                <a:spcPts val="0"/>
              </a:spcAft>
              <a:buSzPts val="1400"/>
              <a:buNone/>
            </a:pPr>
            <a:r>
              <a:rPr b="1" lang="en-GB" sz="2000">
                <a:solidFill>
                  <a:schemeClr val="accent1"/>
                </a:solidFill>
                <a:latin typeface="Arial"/>
                <a:ea typeface="Arial"/>
                <a:cs typeface="Arial"/>
                <a:sym typeface="Arial"/>
              </a:rPr>
              <a:t>How do </a:t>
            </a:r>
            <a:r>
              <a:rPr b="1" lang="en-GB" sz="2000">
                <a:latin typeface="Arial"/>
                <a:ea typeface="Arial"/>
                <a:cs typeface="Arial"/>
                <a:sym typeface="Arial"/>
              </a:rPr>
              <a:t>carbon emissions</a:t>
            </a:r>
            <a:r>
              <a:rPr b="1" lang="en-GB" sz="2000">
                <a:solidFill>
                  <a:schemeClr val="accent1"/>
                </a:solidFill>
                <a:latin typeface="Arial"/>
                <a:ea typeface="Arial"/>
                <a:cs typeface="Arial"/>
                <a:sym typeface="Arial"/>
              </a:rPr>
              <a:t> relate to economic growth? </a:t>
            </a:r>
            <a:endParaRPr b="1" sz="2000">
              <a:solidFill>
                <a:schemeClr val="accent1"/>
              </a:solidFill>
            </a:endParaRPr>
          </a:p>
        </p:txBody>
      </p:sp>
      <p:sp>
        <p:nvSpPr>
          <p:cNvPr id="7751" name="Google Shape;7751;p95"/>
          <p:cNvSpPr txBox="1"/>
          <p:nvPr>
            <p:ph idx="1" type="body"/>
          </p:nvPr>
        </p:nvSpPr>
        <p:spPr>
          <a:xfrm>
            <a:off x="6161275" y="5255125"/>
            <a:ext cx="5435400" cy="872100"/>
          </a:xfrm>
          <a:prstGeom prst="rect">
            <a:avLst/>
          </a:prstGeom>
          <a:solidFill>
            <a:srgbClr val="FFFFFF"/>
          </a:solidFill>
          <a:ln cap="flat" cmpd="sng" w="28575">
            <a:solidFill>
              <a:srgbClr val="000000"/>
            </a:solidFill>
            <a:prstDash val="solid"/>
            <a:round/>
            <a:headEnd len="sm" w="sm" type="none"/>
            <a:tailEnd len="sm" w="sm" type="none"/>
          </a:ln>
        </p:spPr>
        <p:txBody>
          <a:bodyPr anchorCtr="0" anchor="ctr" bIns="0" lIns="0" spcFirstLastPara="1" rIns="0" wrap="square" tIns="0">
            <a:noAutofit/>
          </a:bodyPr>
          <a:lstStyle/>
          <a:p>
            <a:pPr indent="0" lvl="0" marL="457200" rtl="0" algn="l">
              <a:lnSpc>
                <a:spcPct val="100000"/>
              </a:lnSpc>
              <a:spcBef>
                <a:spcPts val="0"/>
              </a:spcBef>
              <a:spcAft>
                <a:spcPts val="0"/>
              </a:spcAft>
              <a:buSzPts val="1400"/>
              <a:buNone/>
            </a:pPr>
            <a:r>
              <a:rPr b="1" lang="en-GB" sz="2000">
                <a:solidFill>
                  <a:schemeClr val="accent1"/>
                </a:solidFill>
                <a:latin typeface="Arial"/>
                <a:ea typeface="Arial"/>
                <a:cs typeface="Arial"/>
                <a:sym typeface="Arial"/>
              </a:rPr>
              <a:t>What would the broader implications of increased carbon taxes be?</a:t>
            </a:r>
            <a:endParaRPr b="1" sz="2000">
              <a:solidFill>
                <a:schemeClr val="accent1"/>
              </a:solidFill>
            </a:endParaRPr>
          </a:p>
        </p:txBody>
      </p:sp>
      <p:sp>
        <p:nvSpPr>
          <p:cNvPr id="7752" name="Google Shape;7752;p95"/>
          <p:cNvSpPr txBox="1"/>
          <p:nvPr/>
        </p:nvSpPr>
        <p:spPr>
          <a:xfrm>
            <a:off x="562250" y="3990475"/>
            <a:ext cx="3678300" cy="713100"/>
          </a:xfrm>
          <a:prstGeom prst="rect">
            <a:avLst/>
          </a:prstGeom>
          <a:solidFill>
            <a:srgbClr val="2040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GB" sz="2400" u="none" cap="none" strike="noStrike">
                <a:solidFill>
                  <a:srgbClr val="F1C232"/>
                </a:solidFill>
                <a:latin typeface="Calibri"/>
                <a:ea typeface="Calibri"/>
                <a:cs typeface="Calibri"/>
                <a:sym typeface="Calibri"/>
              </a:rPr>
              <a:t>What is the case for increasing the carbon tax?</a:t>
            </a:r>
            <a:endParaRPr b="1" i="0" sz="2400" u="none" cap="none" strike="noStrike">
              <a:solidFill>
                <a:srgbClr val="F1C232"/>
              </a:solidFill>
              <a:latin typeface="Calibri"/>
              <a:ea typeface="Calibri"/>
              <a:cs typeface="Calibri"/>
              <a:sym typeface="Calibri"/>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57" name="Shape 7757"/>
        <p:cNvGrpSpPr/>
        <p:nvPr/>
      </p:nvGrpSpPr>
      <p:grpSpPr>
        <a:xfrm>
          <a:off x="0" y="0"/>
          <a:ext cx="0" cy="0"/>
          <a:chOff x="0" y="0"/>
          <a:chExt cx="0" cy="0"/>
        </a:xfrm>
      </p:grpSpPr>
      <p:sp>
        <p:nvSpPr>
          <p:cNvPr id="7758" name="Google Shape;7758;p96"/>
          <p:cNvSpPr txBox="1"/>
          <p:nvPr>
            <p:ph idx="12" type="sldNum"/>
          </p:nvPr>
        </p:nvSpPr>
        <p:spPr>
          <a:xfrm>
            <a:off x="8610600" y="6356350"/>
            <a:ext cx="274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SzPts val="1200"/>
              <a:buNone/>
            </a:pPr>
            <a:fld id="{00000000-1234-1234-1234-123412341234}" type="slidenum">
              <a:rPr lang="en-GB"/>
              <a:t>‹#›</a:t>
            </a:fld>
            <a:endParaRPr/>
          </a:p>
        </p:txBody>
      </p:sp>
      <p:sp>
        <p:nvSpPr>
          <p:cNvPr id="7759" name="Google Shape;7759;p96"/>
          <p:cNvSpPr txBox="1"/>
          <p:nvPr>
            <p:ph type="title"/>
          </p:nvPr>
        </p:nvSpPr>
        <p:spPr>
          <a:xfrm>
            <a:off x="838200" y="365125"/>
            <a:ext cx="9587100" cy="514200"/>
          </a:xfrm>
          <a:prstGeom prst="rect">
            <a:avLst/>
          </a:prstGeom>
          <a:noFill/>
          <a:ln>
            <a:noFill/>
          </a:ln>
        </p:spPr>
        <p:txBody>
          <a:bodyPr anchorCtr="0" anchor="b" bIns="45700" lIns="91425" spcFirstLastPara="1" rIns="91425" wrap="square" tIns="45700">
            <a:noAutofit/>
          </a:bodyPr>
          <a:lstStyle/>
          <a:p>
            <a:pPr indent="0" lvl="0" marL="0" rtl="0" algn="l">
              <a:lnSpc>
                <a:spcPct val="90000"/>
              </a:lnSpc>
              <a:spcBef>
                <a:spcPts val="0"/>
              </a:spcBef>
              <a:spcAft>
                <a:spcPts val="0"/>
              </a:spcAft>
              <a:buClr>
                <a:schemeClr val="accent2"/>
              </a:buClr>
              <a:buSzPts val="3959"/>
              <a:buFont typeface="Calibri"/>
              <a:buNone/>
            </a:pPr>
            <a:r>
              <a:rPr b="1" lang="en-GB" sz="4000">
                <a:solidFill>
                  <a:srgbClr val="00B050"/>
                </a:solidFill>
              </a:rPr>
              <a:t>The Use of Rich Inquiry Tasks</a:t>
            </a:r>
            <a:endParaRPr b="1" sz="4000">
              <a:solidFill>
                <a:srgbClr val="00B050"/>
              </a:solidFill>
            </a:endParaRPr>
          </a:p>
        </p:txBody>
      </p:sp>
      <p:sp>
        <p:nvSpPr>
          <p:cNvPr id="7760" name="Google Shape;7760;p96"/>
          <p:cNvSpPr/>
          <p:nvPr/>
        </p:nvSpPr>
        <p:spPr>
          <a:xfrm>
            <a:off x="4416137" y="2034212"/>
            <a:ext cx="2327700" cy="2327700"/>
          </a:xfrm>
          <a:prstGeom prst="ellipse">
            <a:avLst/>
          </a:prstGeom>
          <a:gradFill>
            <a:gsLst>
              <a:gs pos="0">
                <a:srgbClr val="F5F7FC"/>
              </a:gs>
              <a:gs pos="30000">
                <a:srgbClr val="F5F7FC"/>
              </a:gs>
              <a:gs pos="74000">
                <a:srgbClr val="A9BEE4"/>
              </a:gs>
              <a:gs pos="83000">
                <a:srgbClr val="A9BEE4"/>
              </a:gs>
              <a:gs pos="100000">
                <a:srgbClr val="C5D3ED"/>
              </a:gs>
            </a:gsLst>
            <a:lin ang="5400012" scaled="0"/>
          </a:gradFill>
          <a:ln cap="flat" cmpd="sng" w="12700">
            <a:solidFill>
              <a:srgbClr val="31538F"/>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chemeClr val="lt1"/>
              </a:solidFill>
              <a:latin typeface="Calibri"/>
              <a:ea typeface="Calibri"/>
              <a:cs typeface="Calibri"/>
              <a:sym typeface="Calibri"/>
            </a:endParaRPr>
          </a:p>
        </p:txBody>
      </p:sp>
      <p:sp>
        <p:nvSpPr>
          <p:cNvPr id="7761" name="Google Shape;7761;p96"/>
          <p:cNvSpPr/>
          <p:nvPr/>
        </p:nvSpPr>
        <p:spPr>
          <a:xfrm>
            <a:off x="4416137" y="3028949"/>
            <a:ext cx="2327700" cy="369300"/>
          </a:xfrm>
          <a:prstGeom prst="rect">
            <a:avLst/>
          </a:prstGeom>
          <a:no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0" i="0" lang="en-GB" sz="1800" u="none" cap="none" strike="noStrike">
                <a:solidFill>
                  <a:srgbClr val="00B050"/>
                </a:solidFill>
                <a:latin typeface="Calibri"/>
                <a:ea typeface="Calibri"/>
                <a:cs typeface="Calibri"/>
                <a:sym typeface="Calibri"/>
              </a:rPr>
              <a:t>Rich Inquiry Tasks</a:t>
            </a:r>
            <a:endParaRPr b="0" i="0" sz="1400" u="none" cap="none" strike="noStrike">
              <a:solidFill>
                <a:srgbClr val="000000"/>
              </a:solidFill>
              <a:latin typeface="Arial"/>
              <a:ea typeface="Arial"/>
              <a:cs typeface="Arial"/>
              <a:sym typeface="Arial"/>
            </a:endParaRPr>
          </a:p>
        </p:txBody>
      </p:sp>
      <p:cxnSp>
        <p:nvCxnSpPr>
          <p:cNvPr id="7762" name="Google Shape;7762;p96"/>
          <p:cNvCxnSpPr>
            <a:stCxn id="7760" idx="7"/>
          </p:cNvCxnSpPr>
          <p:nvPr/>
        </p:nvCxnSpPr>
        <p:spPr>
          <a:xfrm flipH="1" rot="10800000">
            <a:off x="6402953" y="1862996"/>
            <a:ext cx="820800" cy="512100"/>
          </a:xfrm>
          <a:prstGeom prst="straightConnector1">
            <a:avLst/>
          </a:prstGeom>
          <a:noFill/>
          <a:ln cap="flat" cmpd="sng" w="9525">
            <a:solidFill>
              <a:schemeClr val="accent1"/>
            </a:solidFill>
            <a:prstDash val="solid"/>
            <a:miter lim="800000"/>
            <a:headEnd len="sm" w="sm" type="none"/>
            <a:tailEnd len="med" w="med" type="triangle"/>
          </a:ln>
        </p:spPr>
      </p:cxnSp>
      <p:sp>
        <p:nvSpPr>
          <p:cNvPr id="7763" name="Google Shape;7763;p96"/>
          <p:cNvSpPr/>
          <p:nvPr/>
        </p:nvSpPr>
        <p:spPr>
          <a:xfrm>
            <a:off x="7223760" y="1664880"/>
            <a:ext cx="26481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Multiple Entry / Exit Points</a:t>
            </a:r>
            <a:endParaRPr b="0" i="0" sz="1400" u="none" cap="none" strike="noStrike">
              <a:solidFill>
                <a:srgbClr val="000000"/>
              </a:solidFill>
              <a:latin typeface="Arial"/>
              <a:ea typeface="Arial"/>
              <a:cs typeface="Arial"/>
              <a:sym typeface="Arial"/>
            </a:endParaRPr>
          </a:p>
        </p:txBody>
      </p:sp>
      <p:cxnSp>
        <p:nvCxnSpPr>
          <p:cNvPr id="7764" name="Google Shape;7764;p96"/>
          <p:cNvCxnSpPr>
            <a:stCxn id="7760" idx="6"/>
          </p:cNvCxnSpPr>
          <p:nvPr/>
        </p:nvCxnSpPr>
        <p:spPr>
          <a:xfrm>
            <a:off x="6743837" y="3198062"/>
            <a:ext cx="1051500" cy="15600"/>
          </a:xfrm>
          <a:prstGeom prst="straightConnector1">
            <a:avLst/>
          </a:prstGeom>
          <a:noFill/>
          <a:ln cap="flat" cmpd="sng" w="9525">
            <a:solidFill>
              <a:schemeClr val="accent1"/>
            </a:solidFill>
            <a:prstDash val="solid"/>
            <a:miter lim="800000"/>
            <a:headEnd len="sm" w="sm" type="none"/>
            <a:tailEnd len="med" w="med" type="triangle"/>
          </a:ln>
        </p:spPr>
      </p:cxnSp>
      <p:sp>
        <p:nvSpPr>
          <p:cNvPr id="7765" name="Google Shape;7765;p96"/>
          <p:cNvSpPr/>
          <p:nvPr/>
        </p:nvSpPr>
        <p:spPr>
          <a:xfrm>
            <a:off x="7795260" y="3028949"/>
            <a:ext cx="30660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Collaborative Problem Solving</a:t>
            </a:r>
            <a:endParaRPr b="0" i="0" sz="1400" u="none" cap="none" strike="noStrike">
              <a:solidFill>
                <a:srgbClr val="000000"/>
              </a:solidFill>
              <a:latin typeface="Arial"/>
              <a:ea typeface="Arial"/>
              <a:cs typeface="Arial"/>
              <a:sym typeface="Arial"/>
            </a:endParaRPr>
          </a:p>
        </p:txBody>
      </p:sp>
      <p:cxnSp>
        <p:nvCxnSpPr>
          <p:cNvPr id="7766" name="Google Shape;7766;p96"/>
          <p:cNvCxnSpPr>
            <a:stCxn id="7760" idx="5"/>
          </p:cNvCxnSpPr>
          <p:nvPr/>
        </p:nvCxnSpPr>
        <p:spPr>
          <a:xfrm>
            <a:off x="6402953" y="4021028"/>
            <a:ext cx="660900" cy="654000"/>
          </a:xfrm>
          <a:prstGeom prst="straightConnector1">
            <a:avLst/>
          </a:prstGeom>
          <a:noFill/>
          <a:ln cap="flat" cmpd="sng" w="9525">
            <a:solidFill>
              <a:schemeClr val="accent1"/>
            </a:solidFill>
            <a:prstDash val="solid"/>
            <a:miter lim="800000"/>
            <a:headEnd len="sm" w="sm" type="none"/>
            <a:tailEnd len="med" w="med" type="triangle"/>
          </a:ln>
        </p:spPr>
      </p:cxnSp>
      <p:cxnSp>
        <p:nvCxnSpPr>
          <p:cNvPr id="7767" name="Google Shape;7767;p96"/>
          <p:cNvCxnSpPr/>
          <p:nvPr/>
        </p:nvCxnSpPr>
        <p:spPr>
          <a:xfrm flipH="1" rot="10800000">
            <a:off x="9166860" y="4172070"/>
            <a:ext cx="868800" cy="502800"/>
          </a:xfrm>
          <a:prstGeom prst="bentConnector3">
            <a:avLst>
              <a:gd fmla="val 50000" name="adj1"/>
            </a:avLst>
          </a:prstGeom>
          <a:noFill/>
          <a:ln cap="flat" cmpd="sng" w="9525">
            <a:solidFill>
              <a:schemeClr val="accent1"/>
            </a:solidFill>
            <a:prstDash val="solid"/>
            <a:miter lim="800000"/>
            <a:headEnd len="sm" w="sm" type="none"/>
            <a:tailEnd len="med" w="med" type="triangle"/>
          </a:ln>
        </p:spPr>
      </p:cxnSp>
      <p:sp>
        <p:nvSpPr>
          <p:cNvPr id="7768" name="Google Shape;7768;p96"/>
          <p:cNvSpPr/>
          <p:nvPr/>
        </p:nvSpPr>
        <p:spPr>
          <a:xfrm>
            <a:off x="9970819" y="3978558"/>
            <a:ext cx="15072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Hypothesising</a:t>
            </a:r>
            <a:endParaRPr b="0" i="0" sz="1400" u="none" cap="none" strike="noStrike">
              <a:solidFill>
                <a:srgbClr val="000000"/>
              </a:solidFill>
              <a:latin typeface="Arial"/>
              <a:ea typeface="Arial"/>
              <a:cs typeface="Arial"/>
              <a:sym typeface="Arial"/>
            </a:endParaRPr>
          </a:p>
        </p:txBody>
      </p:sp>
      <p:sp>
        <p:nvSpPr>
          <p:cNvPr id="7769" name="Google Shape;7769;p96"/>
          <p:cNvSpPr/>
          <p:nvPr/>
        </p:nvSpPr>
        <p:spPr>
          <a:xfrm>
            <a:off x="7063741" y="4490204"/>
            <a:ext cx="2328600" cy="3693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Demonstrable learning</a:t>
            </a:r>
            <a:endParaRPr b="0" i="0" sz="1400" u="none" cap="none" strike="noStrike">
              <a:solidFill>
                <a:srgbClr val="000000"/>
              </a:solidFill>
              <a:latin typeface="Arial"/>
              <a:ea typeface="Arial"/>
              <a:cs typeface="Arial"/>
              <a:sym typeface="Arial"/>
            </a:endParaRPr>
          </a:p>
        </p:txBody>
      </p:sp>
      <p:sp>
        <p:nvSpPr>
          <p:cNvPr id="7770" name="Google Shape;7770;p96"/>
          <p:cNvSpPr/>
          <p:nvPr/>
        </p:nvSpPr>
        <p:spPr>
          <a:xfrm>
            <a:off x="10013939" y="4490204"/>
            <a:ext cx="1071125"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Testing</a:t>
            </a:r>
            <a:endParaRPr b="0" i="0" sz="1400" u="none" cap="none" strike="noStrike">
              <a:solidFill>
                <a:srgbClr val="000000"/>
              </a:solidFill>
              <a:latin typeface="Arial"/>
              <a:ea typeface="Arial"/>
              <a:cs typeface="Arial"/>
              <a:sym typeface="Arial"/>
            </a:endParaRPr>
          </a:p>
        </p:txBody>
      </p:sp>
      <p:cxnSp>
        <p:nvCxnSpPr>
          <p:cNvPr id="7771" name="Google Shape;7771;p96"/>
          <p:cNvCxnSpPr/>
          <p:nvPr/>
        </p:nvCxnSpPr>
        <p:spPr>
          <a:xfrm>
            <a:off x="9601200" y="4674870"/>
            <a:ext cx="605700" cy="560100"/>
          </a:xfrm>
          <a:prstGeom prst="bentConnector3">
            <a:avLst>
              <a:gd fmla="val 943" name="adj1"/>
            </a:avLst>
          </a:prstGeom>
          <a:noFill/>
          <a:ln cap="flat" cmpd="sng" w="9525">
            <a:solidFill>
              <a:schemeClr val="accent1"/>
            </a:solidFill>
            <a:prstDash val="solid"/>
            <a:miter lim="800000"/>
            <a:headEnd len="sm" w="sm" type="none"/>
            <a:tailEnd len="med" w="med" type="triangle"/>
          </a:ln>
        </p:spPr>
      </p:cxnSp>
      <p:sp>
        <p:nvSpPr>
          <p:cNvPr id="7772" name="Google Shape;7772;p96"/>
          <p:cNvSpPr/>
          <p:nvPr/>
        </p:nvSpPr>
        <p:spPr>
          <a:xfrm>
            <a:off x="10206990" y="5050274"/>
            <a:ext cx="1300500" cy="6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Drawing </a:t>
            </a:r>
            <a:endParaRPr b="0" i="0" sz="1400" u="none" cap="none" strike="noStrike">
              <a:solidFill>
                <a:srgbClr val="000000"/>
              </a:solidFill>
              <a:latin typeface="Arial"/>
              <a:ea typeface="Arial"/>
              <a:cs typeface="Arial"/>
              <a:sym typeface="Arial"/>
            </a:endParaRPr>
          </a:p>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Conclusions</a:t>
            </a:r>
            <a:endParaRPr b="0" i="0" sz="1400" u="none" cap="none" strike="noStrike">
              <a:solidFill>
                <a:srgbClr val="000000"/>
              </a:solidFill>
              <a:latin typeface="Arial"/>
              <a:ea typeface="Arial"/>
              <a:cs typeface="Arial"/>
              <a:sym typeface="Arial"/>
            </a:endParaRPr>
          </a:p>
        </p:txBody>
      </p:sp>
      <p:cxnSp>
        <p:nvCxnSpPr>
          <p:cNvPr id="7773" name="Google Shape;7773;p96"/>
          <p:cNvCxnSpPr/>
          <p:nvPr/>
        </p:nvCxnSpPr>
        <p:spPr>
          <a:xfrm flipH="1" rot="-5400000">
            <a:off x="9552900" y="5283240"/>
            <a:ext cx="702300" cy="605700"/>
          </a:xfrm>
          <a:prstGeom prst="bentConnector3">
            <a:avLst>
              <a:gd fmla="val 50006" name="adj1"/>
            </a:avLst>
          </a:prstGeom>
          <a:noFill/>
          <a:ln cap="flat" cmpd="sng" w="9525">
            <a:solidFill>
              <a:schemeClr val="accent1"/>
            </a:solidFill>
            <a:prstDash val="solid"/>
            <a:miter lim="800000"/>
            <a:headEnd len="sm" w="sm" type="none"/>
            <a:tailEnd len="med" w="med" type="triangle"/>
          </a:ln>
        </p:spPr>
      </p:cxnSp>
      <p:sp>
        <p:nvSpPr>
          <p:cNvPr id="7774" name="Google Shape;7774;p96"/>
          <p:cNvSpPr/>
          <p:nvPr/>
        </p:nvSpPr>
        <p:spPr>
          <a:xfrm>
            <a:off x="9002124" y="5881271"/>
            <a:ext cx="27006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FF0000"/>
                </a:solidFill>
                <a:latin typeface="Calibri"/>
                <a:ea typeface="Calibri"/>
                <a:cs typeface="Calibri"/>
                <a:sym typeface="Calibri"/>
              </a:rPr>
              <a:t>Defending Their Reasoning</a:t>
            </a:r>
            <a:endParaRPr b="0" i="0" sz="1400" u="none" cap="none" strike="noStrike">
              <a:solidFill>
                <a:srgbClr val="000000"/>
              </a:solidFill>
              <a:latin typeface="Arial"/>
              <a:ea typeface="Arial"/>
              <a:cs typeface="Arial"/>
              <a:sym typeface="Arial"/>
            </a:endParaRPr>
          </a:p>
        </p:txBody>
      </p:sp>
      <p:cxnSp>
        <p:nvCxnSpPr>
          <p:cNvPr id="7775" name="Google Shape;7775;p96"/>
          <p:cNvCxnSpPr>
            <a:endCxn id="7770" idx="1"/>
          </p:cNvCxnSpPr>
          <p:nvPr/>
        </p:nvCxnSpPr>
        <p:spPr>
          <a:xfrm>
            <a:off x="9601139" y="4674854"/>
            <a:ext cx="412800" cy="0"/>
          </a:xfrm>
          <a:prstGeom prst="straightConnector1">
            <a:avLst/>
          </a:prstGeom>
          <a:noFill/>
          <a:ln cap="flat" cmpd="sng" w="9525">
            <a:solidFill>
              <a:schemeClr val="accent1"/>
            </a:solidFill>
            <a:prstDash val="solid"/>
            <a:miter lim="800000"/>
            <a:headEnd len="sm" w="sm" type="none"/>
            <a:tailEnd len="med" w="med" type="triangle"/>
          </a:ln>
        </p:spPr>
      </p:cxnSp>
      <p:cxnSp>
        <p:nvCxnSpPr>
          <p:cNvPr id="7776" name="Google Shape;7776;p96"/>
          <p:cNvCxnSpPr>
            <a:stCxn id="7760" idx="4"/>
          </p:cNvCxnSpPr>
          <p:nvPr/>
        </p:nvCxnSpPr>
        <p:spPr>
          <a:xfrm>
            <a:off x="5579987" y="4361912"/>
            <a:ext cx="0" cy="781800"/>
          </a:xfrm>
          <a:prstGeom prst="straightConnector1">
            <a:avLst/>
          </a:prstGeom>
          <a:noFill/>
          <a:ln cap="flat" cmpd="sng" w="9525">
            <a:solidFill>
              <a:schemeClr val="accent1"/>
            </a:solidFill>
            <a:prstDash val="solid"/>
            <a:miter lim="800000"/>
            <a:headEnd len="sm" w="sm" type="none"/>
            <a:tailEnd len="med" w="med" type="triangle"/>
          </a:ln>
        </p:spPr>
      </p:cxnSp>
      <p:sp>
        <p:nvSpPr>
          <p:cNvPr id="7777" name="Google Shape;7777;p96"/>
          <p:cNvSpPr/>
          <p:nvPr/>
        </p:nvSpPr>
        <p:spPr>
          <a:xfrm>
            <a:off x="4791561" y="5156765"/>
            <a:ext cx="15768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Constructivism</a:t>
            </a:r>
            <a:endParaRPr b="0" i="0" sz="1400" u="none" cap="none" strike="noStrike">
              <a:solidFill>
                <a:srgbClr val="000000"/>
              </a:solidFill>
              <a:latin typeface="Arial"/>
              <a:ea typeface="Arial"/>
              <a:cs typeface="Arial"/>
              <a:sym typeface="Arial"/>
            </a:endParaRPr>
          </a:p>
        </p:txBody>
      </p:sp>
      <p:cxnSp>
        <p:nvCxnSpPr>
          <p:cNvPr id="7778" name="Google Shape;7778;p96"/>
          <p:cNvCxnSpPr>
            <a:stCxn id="7760" idx="3"/>
          </p:cNvCxnSpPr>
          <p:nvPr/>
        </p:nvCxnSpPr>
        <p:spPr>
          <a:xfrm flipH="1">
            <a:off x="3863321" y="4021028"/>
            <a:ext cx="893700" cy="654000"/>
          </a:xfrm>
          <a:prstGeom prst="straightConnector1">
            <a:avLst/>
          </a:prstGeom>
          <a:noFill/>
          <a:ln cap="flat" cmpd="sng" w="9525">
            <a:solidFill>
              <a:schemeClr val="accent1"/>
            </a:solidFill>
            <a:prstDash val="solid"/>
            <a:miter lim="800000"/>
            <a:headEnd len="sm" w="sm" type="none"/>
            <a:tailEnd len="med" w="med" type="triangle"/>
          </a:ln>
        </p:spPr>
      </p:cxnSp>
      <p:sp>
        <p:nvSpPr>
          <p:cNvPr id="7779" name="Google Shape;7779;p96"/>
          <p:cNvSpPr/>
          <p:nvPr/>
        </p:nvSpPr>
        <p:spPr>
          <a:xfrm>
            <a:off x="3073094" y="4743042"/>
            <a:ext cx="1601700" cy="36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Broad Skills Set</a:t>
            </a:r>
            <a:endParaRPr b="0" i="0" sz="1400" u="none" cap="none" strike="noStrike">
              <a:solidFill>
                <a:srgbClr val="000000"/>
              </a:solidFill>
              <a:latin typeface="Arial"/>
              <a:ea typeface="Arial"/>
              <a:cs typeface="Arial"/>
              <a:sym typeface="Arial"/>
            </a:endParaRPr>
          </a:p>
        </p:txBody>
      </p:sp>
      <p:sp>
        <p:nvSpPr>
          <p:cNvPr id="7780" name="Google Shape;7780;p96"/>
          <p:cNvSpPr txBox="1"/>
          <p:nvPr/>
        </p:nvSpPr>
        <p:spPr>
          <a:xfrm>
            <a:off x="424582" y="1863090"/>
            <a:ext cx="3327000" cy="2031300"/>
          </a:xfrm>
          <a:prstGeom prst="rect">
            <a:avLst/>
          </a:prstGeom>
          <a:solidFill>
            <a:srgbClr val="D8E2F3"/>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rPr b="0" i="0" lang="en-GB" sz="1800" u="none" cap="none" strike="noStrike">
                <a:solidFill>
                  <a:srgbClr val="7030A0"/>
                </a:solidFill>
                <a:latin typeface="Calibri"/>
                <a:ea typeface="Calibri"/>
                <a:cs typeface="Calibri"/>
                <a:sym typeface="Calibri"/>
              </a:rPr>
              <a:t>Include Tasks That:</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Have reduced scaffolding</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Are intriguing</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Contain Inherent Ambiguity</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Encourage exploration </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Have more than one outcome</a:t>
            </a:r>
            <a:endParaRPr b="0" i="0" sz="1400" u="none" cap="none" strike="noStrike">
              <a:solidFill>
                <a:srgbClr val="000000"/>
              </a:solidFill>
              <a:latin typeface="Arial"/>
              <a:ea typeface="Arial"/>
              <a:cs typeface="Arial"/>
              <a:sym typeface="Arial"/>
            </a:endParaRPr>
          </a:p>
          <a:p>
            <a:pPr indent="-285750" lvl="0" marL="285750" marR="0" rtl="0" algn="l">
              <a:lnSpc>
                <a:spcPct val="100000"/>
              </a:lnSpc>
              <a:spcBef>
                <a:spcPts val="0"/>
              </a:spcBef>
              <a:spcAft>
                <a:spcPts val="0"/>
              </a:spcAft>
              <a:buClr>
                <a:srgbClr val="7030A0"/>
              </a:buClr>
              <a:buSzPts val="1800"/>
              <a:buFont typeface="Arial"/>
              <a:buChar char="•"/>
            </a:pPr>
            <a:r>
              <a:rPr b="0" i="0" lang="en-GB" sz="1800" u="none" cap="none" strike="noStrike">
                <a:solidFill>
                  <a:srgbClr val="7030A0"/>
                </a:solidFill>
                <a:latin typeface="Calibri"/>
                <a:ea typeface="Calibri"/>
                <a:cs typeface="Calibri"/>
                <a:sym typeface="Calibri"/>
              </a:rPr>
              <a:t>Motivate curricular content</a:t>
            </a:r>
            <a:endParaRPr b="0" i="0" sz="1400" u="none" cap="none" strike="noStrike">
              <a:solidFill>
                <a:srgbClr val="000000"/>
              </a:solidFill>
              <a:latin typeface="Arial"/>
              <a:ea typeface="Arial"/>
              <a:cs typeface="Arial"/>
              <a:sym typeface="Arial"/>
            </a:endParaRPr>
          </a:p>
        </p:txBody>
      </p:sp>
    </p:spTree>
  </p:cSld>
  <p:clrMapOvr>
    <a:masterClrMapping/>
  </p:clrMapOvr>
  <mc:AlternateContent>
    <mc:Choice Requires="p14">
      <p:transition spd="slow" p14:dur="700">
        <p:fade/>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7780"/>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85" name="Shape 7785"/>
        <p:cNvGrpSpPr/>
        <p:nvPr/>
      </p:nvGrpSpPr>
      <p:grpSpPr>
        <a:xfrm>
          <a:off x="0" y="0"/>
          <a:ext cx="0" cy="0"/>
          <a:chOff x="0" y="0"/>
          <a:chExt cx="0" cy="0"/>
        </a:xfrm>
      </p:grpSpPr>
      <p:sp>
        <p:nvSpPr>
          <p:cNvPr id="7786" name="Google Shape;7786;p97"/>
          <p:cNvSpPr txBox="1"/>
          <p:nvPr>
            <p:ph type="title"/>
          </p:nvPr>
        </p:nvSpPr>
        <p:spPr>
          <a:xfrm>
            <a:off x="6231333" y="2456476"/>
            <a:ext cx="4624500" cy="1346700"/>
          </a:xfrm>
          <a:prstGeom prst="rect">
            <a:avLst/>
          </a:prstGeom>
          <a:noFill/>
          <a:ln>
            <a:noFill/>
          </a:ln>
        </p:spPr>
        <p:txBody>
          <a:bodyPr anchorCtr="0" anchor="b" bIns="0" lIns="0" spcFirstLastPara="1" rIns="0" wrap="square" tIns="0">
            <a:noAutofit/>
          </a:bodyPr>
          <a:lstStyle/>
          <a:p>
            <a:pPr indent="0" lvl="0" marL="0" rtl="0" algn="l">
              <a:lnSpc>
                <a:spcPct val="90000"/>
              </a:lnSpc>
              <a:spcBef>
                <a:spcPts val="0"/>
              </a:spcBef>
              <a:spcAft>
                <a:spcPts val="0"/>
              </a:spcAft>
              <a:buSzPts val="2800"/>
              <a:buNone/>
            </a:pPr>
            <a:r>
              <a:rPr lang="en-GB"/>
              <a:t>End of Session 2</a:t>
            </a:r>
            <a:endParaRPr/>
          </a:p>
        </p:txBody>
      </p:sp>
      <p:sp>
        <p:nvSpPr>
          <p:cNvPr id="7787" name="Google Shape;7787;p97"/>
          <p:cNvSpPr txBox="1"/>
          <p:nvPr>
            <p:ph idx="12" type="sldNum"/>
          </p:nvPr>
        </p:nvSpPr>
        <p:spPr>
          <a:xfrm>
            <a:off x="-12703" y="6356350"/>
            <a:ext cx="793200" cy="3651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Clr>
                <a:srgbClr val="000000"/>
              </a:buClr>
              <a:buSzPts val="1600"/>
              <a:buFont typeface="Arial"/>
              <a:buNone/>
            </a:pPr>
            <a:fld id="{00000000-1234-1234-1234-123412341234}" type="slidenum">
              <a:rPr lang="en-GB">
                <a:solidFill>
                  <a:schemeClr val="dk1"/>
                </a:solidFill>
              </a:rPr>
              <a:t>‹#›</a:t>
            </a:fld>
            <a:endParaRPr>
              <a:solidFill>
                <a:schemeClr val="dk1"/>
              </a:solidFill>
            </a:endParaRPr>
          </a:p>
        </p:txBody>
      </p:sp>
      <p:sp>
        <p:nvSpPr>
          <p:cNvPr id="7788" name="Google Shape;7788;p97"/>
          <p:cNvSpPr txBox="1"/>
          <p:nvPr>
            <p:ph idx="1" type="body"/>
          </p:nvPr>
        </p:nvSpPr>
        <p:spPr>
          <a:xfrm>
            <a:off x="6231333" y="4092463"/>
            <a:ext cx="4624500" cy="877800"/>
          </a:xfrm>
          <a:prstGeom prst="rect">
            <a:avLst/>
          </a:prstGeom>
          <a:noFill/>
          <a:ln>
            <a:noFill/>
          </a:ln>
        </p:spPr>
        <p:txBody>
          <a:bodyPr anchorCtr="0" anchor="t" bIns="0" lIns="0" spcFirstLastPara="1" rIns="0" wrap="square" tIns="0">
            <a:noAutofit/>
          </a:bodyPr>
          <a:lstStyle/>
          <a:p>
            <a:pPr indent="0" lvl="0" marL="0" rtl="0" algn="l">
              <a:lnSpc>
                <a:spcPct val="90000"/>
              </a:lnSpc>
              <a:spcBef>
                <a:spcPts val="400"/>
              </a:spcBef>
              <a:spcAft>
                <a:spcPts val="0"/>
              </a:spcAft>
              <a:buSzPts val="2000"/>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