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7.xml"/>
  <Override ContentType="application/vnd.openxmlformats-officedocument.presentationml.notesSlide+xml" PartName="/ppt/notesSlides/notesSlide11.xml"/>
  <Override ContentType="application/vnd.openxmlformats-officedocument.presentationml.notesSlide+xml" PartName="/ppt/notesSlides/notesSlide5.xml"/>
  <Override ContentType="application/vnd.openxmlformats-officedocument.presentationml.notesSlide+xml" PartName="/ppt/notesSlides/notesSlide12.xml"/>
  <Override ContentType="application/vnd.openxmlformats-officedocument.presentationml.notesSlide+xml" PartName="/ppt/notesSlides/notesSlide8.xml"/>
  <Override ContentType="application/vnd.openxmlformats-officedocument.presentationml.notesSlide+xml" PartName="/ppt/notesSlides/notesSlide2.xml"/>
  <Override ContentType="application/vnd.openxmlformats-officedocument.presentationml.notesSlide+xml" PartName="/ppt/notesSlides/notesSlide4.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62.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61.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52.xml"/>
  <Override ContentType="application/vnd.openxmlformats-officedocument.presentationml.slideLayout+xml" PartName="/ppt/slideLayouts/slideLayout64.xml"/>
  <Override ContentType="application/vnd.openxmlformats-officedocument.presentationml.slideLayout+xml" PartName="/ppt/slideLayouts/slideLayout21.xml"/>
  <Override ContentType="application/vnd.openxmlformats-officedocument.presentationml.slideLayout+xml" PartName="/ppt/slideLayouts/slideLayout60.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65.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66.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67.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59.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68.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56.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69.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57.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63.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58.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7.xml"/>
  <Override ContentType="application/vnd.openxmlformats-officedocument.presentationml.slide+xml" PartName="/ppt/slides/slide12.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8.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autoCompressPictures="0" embedTrueTypeFonts="1" strictFirstAndLastChars="0" saveSubsetFonts="1">
  <p:sldMasterIdLst>
    <p:sldMasterId id="2147483717" r:id="rId5"/>
    <p:sldMasterId id="2147483718" r:id="rId6"/>
    <p:sldMasterId id="2147483719" r:id="rId7"/>
  </p:sldMasterIdLst>
  <p:notesMasterIdLst>
    <p:notesMasterId r:id="rId8"/>
  </p:notesMasterIdLst>
  <p:sldIdLst>
    <p:sldId id="256" r:id="rId9"/>
    <p:sldId id="257" r:id="rId10"/>
    <p:sldId id="258" r:id="rId11"/>
    <p:sldId id="259" r:id="rId12"/>
    <p:sldId id="260" r:id="rId13"/>
    <p:sldId id="261" r:id="rId14"/>
    <p:sldId id="262" r:id="rId15"/>
    <p:sldId id="263" r:id="rId16"/>
    <p:sldId id="264" r:id="rId17"/>
    <p:sldId id="265" r:id="rId18"/>
    <p:sldId id="266" r:id="rId19"/>
    <p:sldId id="267" r:id="rId20"/>
    <p:sldId id="268" r:id="rId21"/>
  </p:sldIdLst>
  <p:sldSz cy="6858000" cx="12192000"/>
  <p:notesSz cx="6858000" cy="9144000"/>
  <p:embeddedFontLst>
    <p:embeddedFont>
      <p:font typeface="Roboto"/>
      <p:regular r:id="rId22"/>
      <p:bold r:id="rId23"/>
      <p:italic r:id="rId24"/>
      <p:boldItalic r:id="rId2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file>

<file path=ppt/tableStyles.xml><?xml version="1.0" encoding="utf-8"?>
<a:tblStyleLst xmlns:a="http://schemas.openxmlformats.org/drawingml/2006/main" xmlns:r="http://schemas.openxmlformats.org/officeDocument/2006/relationships" def="{2AD0788E-9A3E-4A7E-A3F0-0ADCE979375F}">
  <a:tblStyle styleId="{2AD0788E-9A3E-4A7E-A3F0-0ADCE979375F}"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Comments="0">
  <p:slideViewPr>
    <p:cSldViewPr snapToGrid="0">
      <p:cViewPr varScale="1">
        <p:scale>
          <a:sx n="100" d="100"/>
          <a:sy n="100" d="100"/>
        </p:scale>
        <p:origin x="0" y="0"/>
      </p:cViewPr>
      <p:guideLst>
        <p:guide pos="2160" orient="horz"/>
        <p:guide pos="3840"/>
      </p:guideLst>
    </p:cSldViewPr>
  </p:slideViewPr>
</p:viewPr>
</file>

<file path=ppt/_rels/presentation.xml.rels><?xml version="1.0" encoding="UTF-8" standalone="yes"?><Relationships xmlns="http://schemas.openxmlformats.org/package/2006/relationships"><Relationship Id="rId20" Type="http://schemas.openxmlformats.org/officeDocument/2006/relationships/slide" Target="slides/slide12.xml"/><Relationship Id="rId22" Type="http://schemas.openxmlformats.org/officeDocument/2006/relationships/font" Target="fonts/Roboto-regular.fntdata"/><Relationship Id="rId21" Type="http://schemas.openxmlformats.org/officeDocument/2006/relationships/slide" Target="slides/slide13.xml"/><Relationship Id="rId24" Type="http://schemas.openxmlformats.org/officeDocument/2006/relationships/font" Target="fonts/Roboto-italic.fntdata"/><Relationship Id="rId23" Type="http://schemas.openxmlformats.org/officeDocument/2006/relationships/font" Target="fonts/Roboto-bold.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1.xml"/><Relationship Id="rId25" Type="http://schemas.openxmlformats.org/officeDocument/2006/relationships/font" Target="fonts/Roboto-boldItalic.fntdata"/><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slideMaster" Target="slideMasters/slideMaster3.xml"/><Relationship Id="rId8" Type="http://schemas.openxmlformats.org/officeDocument/2006/relationships/notesMaster" Target="notesMasters/notesMaster1.xml"/><Relationship Id="rId11" Type="http://schemas.openxmlformats.org/officeDocument/2006/relationships/slide" Target="slides/slide3.xml"/><Relationship Id="rId10" Type="http://schemas.openxmlformats.org/officeDocument/2006/relationships/slide" Target="slides/slide2.xml"/><Relationship Id="rId13" Type="http://schemas.openxmlformats.org/officeDocument/2006/relationships/slide" Target="slides/slide5.xml"/><Relationship Id="rId12" Type="http://schemas.openxmlformats.org/officeDocument/2006/relationships/slide" Target="slides/slide4.xml"/><Relationship Id="rId15" Type="http://schemas.openxmlformats.org/officeDocument/2006/relationships/slide" Target="slides/slide7.xml"/><Relationship Id="rId14" Type="http://schemas.openxmlformats.org/officeDocument/2006/relationships/slide" Target="slides/slide6.xml"/><Relationship Id="rId17" Type="http://schemas.openxmlformats.org/officeDocument/2006/relationships/slide" Target="slides/slide9.xml"/><Relationship Id="rId16" Type="http://schemas.openxmlformats.org/officeDocument/2006/relationships/slide" Target="slides/slide8.xml"/><Relationship Id="rId19" Type="http://schemas.openxmlformats.org/officeDocument/2006/relationships/slide" Target="slides/slide11.xml"/><Relationship Id="rId18" Type="http://schemas.openxmlformats.org/officeDocument/2006/relationships/slide" Target="slides/slide1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58788"/>
          </a:xfrm>
          <a:prstGeom prst="rect">
            <a:avLst/>
          </a:prstGeom>
          <a:noFill/>
          <a:ln>
            <a:noFill/>
          </a:ln>
        </p:spPr>
        <p:txBody>
          <a:bodyPr anchorCtr="0" anchor="t" bIns="45700" lIns="91425" spcFirstLastPara="1" rIns="91425" wrap="square" tIns="45700">
            <a:noAutofit/>
          </a:bodyPr>
          <a:lstStyle>
            <a:lvl1pPr lvl="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9pPr>
          </a:lstStyle>
          <a:p/>
        </p:txBody>
      </p:sp>
      <p:sp>
        <p:nvSpPr>
          <p:cNvPr id="4" name="Google Shape;4;n"/>
          <p:cNvSpPr txBox="1"/>
          <p:nvPr>
            <p:ph idx="10" type="dt"/>
          </p:nvPr>
        </p:nvSpPr>
        <p:spPr>
          <a:xfrm>
            <a:off x="3884613" y="0"/>
            <a:ext cx="2971800" cy="458788"/>
          </a:xfrm>
          <a:prstGeom prst="rect">
            <a:avLst/>
          </a:prstGeom>
          <a:noFill/>
          <a:ln>
            <a:noFill/>
          </a:ln>
        </p:spPr>
        <p:txBody>
          <a:bodyPr anchorCtr="0" anchor="t" bIns="45700" lIns="91425" spcFirstLastPara="1" rIns="91425" wrap="square" tIns="45700">
            <a:noAutofit/>
          </a:bodyPr>
          <a:lstStyle>
            <a:lvl1pPr lvl="0" marR="0" rtl="0" algn="r">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9pPr>
          </a:lstStyle>
          <a:p/>
        </p:txBody>
      </p:sp>
      <p:sp>
        <p:nvSpPr>
          <p:cNvPr id="5" name="Google Shape;5;n"/>
          <p:cNvSpPr/>
          <p:nvPr>
            <p:ph idx="3"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400550"/>
            <a:ext cx="5486400" cy="3600450"/>
          </a:xfrm>
          <a:prstGeom prst="rect">
            <a:avLst/>
          </a:prstGeom>
          <a:noFill/>
          <a:ln>
            <a:noFill/>
          </a:ln>
        </p:spPr>
        <p:txBody>
          <a:bodyPr anchorCtr="0" anchor="t" bIns="45700" lIns="91425" spcFirstLastPara="1" rIns="91425" wrap="square" tIns="45700">
            <a:noAutofit/>
          </a:bodyPr>
          <a:lstStyle>
            <a:lvl1pPr indent="-228600" lvl="0" marL="4572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1pPr>
            <a:lvl2pPr indent="-228600" lvl="1" marL="9144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2pPr>
            <a:lvl3pPr indent="-228600" lvl="2" marL="13716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3pPr>
            <a:lvl4pPr indent="-228600" lvl="3" marL="18288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4pPr>
            <a:lvl5pPr indent="-228600" lvl="4" marL="22860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5pPr>
            <a:lvl6pPr indent="-228600" lvl="5" marL="27432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6pPr>
            <a:lvl7pPr indent="-228600" lvl="6" marL="32004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7pPr>
            <a:lvl8pPr indent="-228600" lvl="7" marL="36576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8pPr>
            <a:lvl9pPr indent="-228600" lvl="8" marL="41148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9pPr>
          </a:lstStyle>
          <a:p/>
        </p:txBody>
      </p:sp>
      <p:sp>
        <p:nvSpPr>
          <p:cNvPr id="7" name="Google Shape;7;n"/>
          <p:cNvSpPr txBox="1"/>
          <p:nvPr>
            <p:ph idx="11" type="ftr"/>
          </p:nvPr>
        </p:nvSpPr>
        <p:spPr>
          <a:xfrm>
            <a:off x="0" y="8685213"/>
            <a:ext cx="2971800" cy="458787"/>
          </a:xfrm>
          <a:prstGeom prst="rect">
            <a:avLst/>
          </a:prstGeom>
          <a:noFill/>
          <a:ln>
            <a:noFill/>
          </a:ln>
        </p:spPr>
        <p:txBody>
          <a:bodyPr anchorCtr="0" anchor="b" bIns="45700" lIns="91425" spcFirstLastPara="1" rIns="91425" wrap="square" tIns="45700">
            <a:noAutofit/>
          </a:bodyPr>
          <a:lstStyle>
            <a:lvl1pPr lvl="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9pPr>
          </a:lstStyle>
          <a:p/>
        </p:txBody>
      </p:sp>
      <p:sp>
        <p:nvSpPr>
          <p:cNvPr id="8" name="Google Shape;8;n"/>
          <p:cNvSpPr txBox="1"/>
          <p:nvPr>
            <p:ph idx="12" type="sldNum"/>
          </p:nvPr>
        </p:nvSpPr>
        <p:spPr>
          <a:xfrm>
            <a:off x="3884613" y="8685213"/>
            <a:ext cx="2971800" cy="458787"/>
          </a:xfrm>
          <a:prstGeom prst="rect">
            <a:avLst/>
          </a:prstGeom>
          <a:noFill/>
          <a:ln>
            <a:noFill/>
          </a:ln>
        </p:spPr>
        <p:txBody>
          <a:bodyPr anchorCtr="0" anchor="b" bIns="45700" lIns="91425" spcFirstLastPara="1" rIns="91425" wrap="square" tIns="45700">
            <a:noAutofit/>
          </a:bodyPr>
          <a:lstStyle/>
          <a:p>
            <a:pPr indent="0" lvl="0" marL="0" marR="0" rtl="0" algn="r">
              <a:lnSpc>
                <a:spcPct val="100000"/>
              </a:lnSpc>
              <a:spcBef>
                <a:spcPts val="0"/>
              </a:spcBef>
              <a:spcAft>
                <a:spcPts val="0"/>
              </a:spcAft>
              <a:buClr>
                <a:srgbClr val="000000"/>
              </a:buClr>
              <a:buSzPts val="1200"/>
              <a:buFont typeface="Arial"/>
              <a:buNone/>
            </a:pPr>
            <a:fld id="{00000000-1234-1234-1234-123412341234}" type="slidenum">
              <a:rPr b="0" i="0" lang="en-GB" sz="1200" u="none" cap="none" strike="noStrike">
                <a:solidFill>
                  <a:schemeClr val="dk1"/>
                </a:solidFill>
                <a:latin typeface="Arial"/>
                <a:ea typeface="Arial"/>
                <a:cs typeface="Arial"/>
                <a:sym typeface="Arial"/>
              </a:rPr>
              <a:t>‹#›</a:t>
            </a:fld>
            <a:endParaRPr b="0" i="0" sz="1200" u="none" cap="none" strike="noStrike">
              <a:solidFill>
                <a:schemeClr val="dk1"/>
              </a:solidFill>
              <a:latin typeface="Arial"/>
              <a:ea typeface="Arial"/>
              <a:cs typeface="Arial"/>
              <a:sym typeface="Arial"/>
            </a:endParaRPr>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446" name="Shape 7446"/>
        <p:cNvGrpSpPr/>
        <p:nvPr/>
      </p:nvGrpSpPr>
      <p:grpSpPr>
        <a:xfrm>
          <a:off x="0" y="0"/>
          <a:ext cx="0" cy="0"/>
          <a:chOff x="0" y="0"/>
          <a:chExt cx="0" cy="0"/>
        </a:xfrm>
      </p:grpSpPr>
      <p:sp>
        <p:nvSpPr>
          <p:cNvPr id="7447" name="Google Shape;7447;p1:notes"/>
          <p:cNvSpPr txBox="1"/>
          <p:nvPr>
            <p:ph idx="1" type="body"/>
          </p:nvPr>
        </p:nvSpPr>
        <p:spPr>
          <a:xfrm>
            <a:off x="685800" y="4400550"/>
            <a:ext cx="5486400" cy="360045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7448" name="Google Shape;7448;p1: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453" name="Shape 7453"/>
        <p:cNvGrpSpPr/>
        <p:nvPr/>
      </p:nvGrpSpPr>
      <p:grpSpPr>
        <a:xfrm>
          <a:off x="0" y="0"/>
          <a:ext cx="0" cy="0"/>
          <a:chOff x="0" y="0"/>
          <a:chExt cx="0" cy="0"/>
        </a:xfrm>
      </p:grpSpPr>
      <p:sp>
        <p:nvSpPr>
          <p:cNvPr id="7454" name="Google Shape;7454;p2: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b="1"/>
          </a:p>
        </p:txBody>
      </p:sp>
      <p:sp>
        <p:nvSpPr>
          <p:cNvPr id="7455" name="Google Shape;7455;p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463" name="Shape 7463"/>
        <p:cNvGrpSpPr/>
        <p:nvPr/>
      </p:nvGrpSpPr>
      <p:grpSpPr>
        <a:xfrm>
          <a:off x="0" y="0"/>
          <a:ext cx="0" cy="0"/>
          <a:chOff x="0" y="0"/>
          <a:chExt cx="0" cy="0"/>
        </a:xfrm>
      </p:grpSpPr>
      <p:sp>
        <p:nvSpPr>
          <p:cNvPr id="7464" name="Google Shape;7464;p3: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65" name="Google Shape;7465;p3: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i="1"/>
          </a:p>
        </p:txBody>
      </p:sp>
      <p:sp>
        <p:nvSpPr>
          <p:cNvPr id="7466" name="Google Shape;7466;p3: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GB"/>
              <a:t>‹#›</a:t>
            </a:fld>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471" name="Shape 7471"/>
        <p:cNvGrpSpPr/>
        <p:nvPr/>
      </p:nvGrpSpPr>
      <p:grpSpPr>
        <a:xfrm>
          <a:off x="0" y="0"/>
          <a:ext cx="0" cy="0"/>
          <a:chOff x="0" y="0"/>
          <a:chExt cx="0" cy="0"/>
        </a:xfrm>
      </p:grpSpPr>
      <p:sp>
        <p:nvSpPr>
          <p:cNvPr id="7472" name="Google Shape;7472;p4: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73" name="Google Shape;7473;p4: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7474" name="Google Shape;7474;p4: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GB"/>
              <a:t>‹#›</a:t>
            </a:fld>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488" name="Shape 7488"/>
        <p:cNvGrpSpPr/>
        <p:nvPr/>
      </p:nvGrpSpPr>
      <p:grpSpPr>
        <a:xfrm>
          <a:off x="0" y="0"/>
          <a:ext cx="0" cy="0"/>
          <a:chOff x="0" y="0"/>
          <a:chExt cx="0" cy="0"/>
        </a:xfrm>
      </p:grpSpPr>
      <p:sp>
        <p:nvSpPr>
          <p:cNvPr id="7489" name="Google Shape;7489;p5: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490" name="Google Shape;7490;p5: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b="1"/>
          </a:p>
        </p:txBody>
      </p:sp>
      <p:sp>
        <p:nvSpPr>
          <p:cNvPr id="7491" name="Google Shape;7491;p5: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GB"/>
              <a:t>‹#›</a:t>
            </a:fld>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498" name="Shape 7498"/>
        <p:cNvGrpSpPr/>
        <p:nvPr/>
      </p:nvGrpSpPr>
      <p:grpSpPr>
        <a:xfrm>
          <a:off x="0" y="0"/>
          <a:ext cx="0" cy="0"/>
          <a:chOff x="0" y="0"/>
          <a:chExt cx="0" cy="0"/>
        </a:xfrm>
      </p:grpSpPr>
      <p:sp>
        <p:nvSpPr>
          <p:cNvPr id="7499" name="Google Shape;7499;p6: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00" name="Google Shape;7500;p6: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b="1"/>
          </a:p>
        </p:txBody>
      </p:sp>
      <p:sp>
        <p:nvSpPr>
          <p:cNvPr id="7501" name="Google Shape;7501;p6: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GB"/>
              <a:t>‹#›</a:t>
            </a:fld>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511" name="Shape 7511"/>
        <p:cNvGrpSpPr/>
        <p:nvPr/>
      </p:nvGrpSpPr>
      <p:grpSpPr>
        <a:xfrm>
          <a:off x="0" y="0"/>
          <a:ext cx="0" cy="0"/>
          <a:chOff x="0" y="0"/>
          <a:chExt cx="0" cy="0"/>
        </a:xfrm>
      </p:grpSpPr>
      <p:sp>
        <p:nvSpPr>
          <p:cNvPr id="7512" name="Google Shape;7512;p7: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13" name="Google Shape;7513;p7: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90000"/>
              </a:lnSpc>
              <a:spcBef>
                <a:spcPts val="400"/>
              </a:spcBef>
              <a:spcAft>
                <a:spcPts val="0"/>
              </a:spcAft>
              <a:buSzPts val="1400"/>
              <a:buNone/>
            </a:pPr>
            <a:r>
              <a:t/>
            </a:r>
            <a:endParaRPr b="1" sz="800">
              <a:solidFill>
                <a:srgbClr val="000000"/>
              </a:solidFill>
            </a:endParaRPr>
          </a:p>
        </p:txBody>
      </p:sp>
      <p:sp>
        <p:nvSpPr>
          <p:cNvPr id="7514" name="Google Shape;7514;p7: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GB"/>
              <a:t>‹#›</a:t>
            </a:fld>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521" name="Shape 7521"/>
        <p:cNvGrpSpPr/>
        <p:nvPr/>
      </p:nvGrpSpPr>
      <p:grpSpPr>
        <a:xfrm>
          <a:off x="0" y="0"/>
          <a:ext cx="0" cy="0"/>
          <a:chOff x="0" y="0"/>
          <a:chExt cx="0" cy="0"/>
        </a:xfrm>
      </p:grpSpPr>
      <p:sp>
        <p:nvSpPr>
          <p:cNvPr id="7522" name="Google Shape;7522;g60d0c9b9be_0_0: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
        <p:nvSpPr>
          <p:cNvPr id="7523" name="Google Shape;7523;g60d0c9b9be_0_0: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7524" name="Google Shape;7524;g60d0c9b9be_0_0:notes"/>
          <p:cNvSpPr txBox="1"/>
          <p:nvPr>
            <p:ph idx="12" type="sldNum"/>
          </p:nvPr>
        </p:nvSpPr>
        <p:spPr>
          <a:xfrm>
            <a:off x="3884613" y="8685213"/>
            <a:ext cx="2971800" cy="458700"/>
          </a:xfrm>
          <a:prstGeom prst="rect">
            <a:avLst/>
          </a:prstGeom>
        </p:spPr>
        <p:txBody>
          <a:bodyPr anchorCtr="0" anchor="b" bIns="45700" lIns="91425" spcFirstLastPara="1" rIns="91425" wrap="square" tIns="45700">
            <a:noAutofit/>
          </a:bodyPr>
          <a:lstStyle/>
          <a:p>
            <a:pPr indent="0" lvl="0" marL="0" rtl="0" algn="r">
              <a:spcBef>
                <a:spcPts val="0"/>
              </a:spcBef>
              <a:spcAft>
                <a:spcPts val="0"/>
              </a:spcAft>
              <a:buClr>
                <a:srgbClr val="000000"/>
              </a:buClr>
              <a:buSzPts val="1200"/>
              <a:buFont typeface="Arial"/>
              <a:buNone/>
            </a:pPr>
            <a:fld id="{00000000-1234-1234-1234-123412341234}" type="slidenum">
              <a:rPr lang="en-GB"/>
              <a:t>‹#›</a:t>
            </a:fld>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530" name="Shape 7530"/>
        <p:cNvGrpSpPr/>
        <p:nvPr/>
      </p:nvGrpSpPr>
      <p:grpSpPr>
        <a:xfrm>
          <a:off x="0" y="0"/>
          <a:ext cx="0" cy="0"/>
          <a:chOff x="0" y="0"/>
          <a:chExt cx="0" cy="0"/>
        </a:xfrm>
      </p:grpSpPr>
      <p:sp>
        <p:nvSpPr>
          <p:cNvPr id="7531" name="Google Shape;7531;p9: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32" name="Google Shape;7532;p9: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7533" name="Google Shape;7533;p9: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SzPts val="1400"/>
              <a:buNone/>
            </a:pPr>
            <a:fld id="{00000000-1234-1234-1234-123412341234}" type="slidenum">
              <a:rPr lang="en-GB"/>
              <a:t>‹#›</a:t>
            </a:fld>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571" name="Shape 7571"/>
        <p:cNvGrpSpPr/>
        <p:nvPr/>
      </p:nvGrpSpPr>
      <p:grpSpPr>
        <a:xfrm>
          <a:off x="0" y="0"/>
          <a:ext cx="0" cy="0"/>
          <a:chOff x="0" y="0"/>
          <a:chExt cx="0" cy="0"/>
        </a:xfrm>
      </p:grpSpPr>
      <p:sp>
        <p:nvSpPr>
          <p:cNvPr id="7572" name="Google Shape;7572;p10: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73" name="Google Shape;7573;p10: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7574" name="Google Shape;7574;p10: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400"/>
              <a:buFont typeface="Arial"/>
              <a:buNone/>
            </a:pPr>
            <a:fld id="{00000000-1234-1234-1234-123412341234}" type="slidenum">
              <a:rPr lang="en-GB"/>
              <a:t>‹#›</a:t>
            </a:fld>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581" name="Shape 7581"/>
        <p:cNvGrpSpPr/>
        <p:nvPr/>
      </p:nvGrpSpPr>
      <p:grpSpPr>
        <a:xfrm>
          <a:off x="0" y="0"/>
          <a:ext cx="0" cy="0"/>
          <a:chOff x="0" y="0"/>
          <a:chExt cx="0" cy="0"/>
        </a:xfrm>
      </p:grpSpPr>
      <p:sp>
        <p:nvSpPr>
          <p:cNvPr id="7582" name="Google Shape;7582;p11: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83" name="Google Shape;7583;p11: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7584" name="Google Shape;7584;p11: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GB"/>
              <a:t>‹#›</a:t>
            </a:fld>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590" name="Shape 7590"/>
        <p:cNvGrpSpPr/>
        <p:nvPr/>
      </p:nvGrpSpPr>
      <p:grpSpPr>
        <a:xfrm>
          <a:off x="0" y="0"/>
          <a:ext cx="0" cy="0"/>
          <a:chOff x="0" y="0"/>
          <a:chExt cx="0" cy="0"/>
        </a:xfrm>
      </p:grpSpPr>
      <p:sp>
        <p:nvSpPr>
          <p:cNvPr id="7591" name="Google Shape;7591;p1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592" name="Google Shape;7592;p12: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b="1"/>
          </a:p>
        </p:txBody>
      </p:sp>
      <p:sp>
        <p:nvSpPr>
          <p:cNvPr id="7593" name="Google Shape;7593;p12: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GB"/>
              <a:t>‹#›</a:t>
            </a:fld>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598" name="Shape 7598"/>
        <p:cNvGrpSpPr/>
        <p:nvPr/>
      </p:nvGrpSpPr>
      <p:grpSpPr>
        <a:xfrm>
          <a:off x="0" y="0"/>
          <a:ext cx="0" cy="0"/>
          <a:chOff x="0" y="0"/>
          <a:chExt cx="0" cy="0"/>
        </a:xfrm>
      </p:grpSpPr>
      <p:sp>
        <p:nvSpPr>
          <p:cNvPr id="7599" name="Google Shape;7599;p13: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00" name="Google Shape;7600;p13: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7601" name="Google Shape;7601;p13: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400"/>
              <a:buFont typeface="Arial"/>
              <a:buNone/>
            </a:pPr>
            <a:fld id="{00000000-1234-1234-1234-123412341234}" type="slidenum">
              <a:rPr lang="en-GB"/>
              <a:t>‹#›</a:t>
            </a:fld>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 Id="rId4" Type="http://schemas.openxmlformats.org/officeDocument/2006/relationships/image" Target="../media/image4.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 Id="rId4" Type="http://schemas.openxmlformats.org/officeDocument/2006/relationships/image" Target="../media/image4.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jpg"/><Relationship Id="rId3" Type="http://schemas.openxmlformats.org/officeDocument/2006/relationships/image" Target="../media/image3.png"/><Relationship Id="rId4" Type="http://schemas.openxmlformats.org/officeDocument/2006/relationships/image" Target="../media/image1.png"/><Relationship Id="rId5" Type="http://schemas.openxmlformats.org/officeDocument/2006/relationships/image" Target="../media/image6.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 Id="rId3" Type="http://schemas.openxmlformats.org/officeDocument/2006/relationships/image" Target="../media/image3.png"/><Relationship Id="rId4" Type="http://schemas.openxmlformats.org/officeDocument/2006/relationships/image" Target="../media/image1.png"/><Relationship Id="rId5" Type="http://schemas.openxmlformats.org/officeDocument/2006/relationships/image" Target="../media/image6.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 Id="rId3" Type="http://schemas.openxmlformats.org/officeDocument/2006/relationships/image" Target="../media/image3.png"/><Relationship Id="rId4" Type="http://schemas.openxmlformats.org/officeDocument/2006/relationships/image" Target="../media/image1.png"/><Relationship Id="rId5" Type="http://schemas.openxmlformats.org/officeDocument/2006/relationships/image" Target="../media/image6.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jpg"/><Relationship Id="rId3" Type="http://schemas.openxmlformats.org/officeDocument/2006/relationships/image" Target="../media/image9.png"/><Relationship Id="rId4" Type="http://schemas.openxmlformats.org/officeDocument/2006/relationships/image" Target="../media/image6.png"/><Relationship Id="rId5" Type="http://schemas.openxmlformats.org/officeDocument/2006/relationships/image" Target="../media/image3.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 Id="rId3" Type="http://schemas.openxmlformats.org/officeDocument/2006/relationships/image" Target="../media/image3.png"/><Relationship Id="rId4" Type="http://schemas.openxmlformats.org/officeDocument/2006/relationships/image" Target="../media/image4.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jpg"/><Relationship Id="rId3" Type="http://schemas.openxmlformats.org/officeDocument/2006/relationships/image" Target="../media/image3.png"/><Relationship Id="rId4" Type="http://schemas.openxmlformats.org/officeDocument/2006/relationships/image" Target="../media/image1.png"/><Relationship Id="rId5" Type="http://schemas.openxmlformats.org/officeDocument/2006/relationships/image" Target="../media/image6.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 Id="rId3" Type="http://schemas.openxmlformats.org/officeDocument/2006/relationships/image" Target="../media/image3.png"/><Relationship Id="rId4" Type="http://schemas.openxmlformats.org/officeDocument/2006/relationships/image" Target="../media/image1.png"/><Relationship Id="rId5" Type="http://schemas.openxmlformats.org/officeDocument/2006/relationships/image" Target="../media/image6.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 Id="rId3" Type="http://schemas.openxmlformats.org/officeDocument/2006/relationships/image" Target="../media/image3.png"/><Relationship Id="rId4" Type="http://schemas.openxmlformats.org/officeDocument/2006/relationships/image" Target="../media/image1.png"/><Relationship Id="rId5" Type="http://schemas.openxmlformats.org/officeDocument/2006/relationships/image" Target="../media/image6.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 Id="rId3" Type="http://schemas.openxmlformats.org/officeDocument/2006/relationships/image" Target="../media/image3.png"/><Relationship Id="rId4" Type="http://schemas.openxmlformats.org/officeDocument/2006/relationships/image" Target="../media/image1.png"/><Relationship Id="rId5" Type="http://schemas.openxmlformats.org/officeDocument/2006/relationships/image" Target="../media/image6.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 Id="rId3" Type="http://schemas.openxmlformats.org/officeDocument/2006/relationships/image" Target="../media/image3.png"/><Relationship Id="rId4" Type="http://schemas.openxmlformats.org/officeDocument/2006/relationships/image" Target="../media/image1.png"/><Relationship Id="rId5" Type="http://schemas.openxmlformats.org/officeDocument/2006/relationships/image" Target="../media/image6.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1.png"/><Relationship Id="rId4" Type="http://schemas.openxmlformats.org/officeDocument/2006/relationships/image" Target="../media/image4.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1.png"/><Relationship Id="rId4" Type="http://schemas.openxmlformats.org/officeDocument/2006/relationships/image" Target="../media/image4.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jpg"/><Relationship Id="rId3" Type="http://schemas.openxmlformats.org/officeDocument/2006/relationships/image" Target="../media/image3.png"/><Relationship Id="rId4" Type="http://schemas.openxmlformats.org/officeDocument/2006/relationships/image" Target="../media/image1.png"/><Relationship Id="rId5" Type="http://schemas.openxmlformats.org/officeDocument/2006/relationships/image" Target="../media/image6.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jpg"/><Relationship Id="rId3" Type="http://schemas.openxmlformats.org/officeDocument/2006/relationships/image" Target="../media/image3.png"/><Relationship Id="rId4" Type="http://schemas.openxmlformats.org/officeDocument/2006/relationships/image" Target="../media/image1.png"/><Relationship Id="rId5" Type="http://schemas.openxmlformats.org/officeDocument/2006/relationships/image" Target="../media/image6.pn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jpg"/><Relationship Id="rId3" Type="http://schemas.openxmlformats.org/officeDocument/2006/relationships/image" Target="../media/image3.png"/><Relationship Id="rId4" Type="http://schemas.openxmlformats.org/officeDocument/2006/relationships/image" Target="../media/image1.png"/><Relationship Id="rId5" Type="http://schemas.openxmlformats.org/officeDocument/2006/relationships/image" Target="../media/image6.pn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8.jpg"/><Relationship Id="rId3" Type="http://schemas.openxmlformats.org/officeDocument/2006/relationships/image" Target="../media/image9.png"/><Relationship Id="rId4" Type="http://schemas.openxmlformats.org/officeDocument/2006/relationships/image" Target="../media/image6.png"/><Relationship Id="rId5" Type="http://schemas.openxmlformats.org/officeDocument/2006/relationships/image" Target="../media/image3.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9.png"/><Relationship Id="rId3" Type="http://schemas.openxmlformats.org/officeDocument/2006/relationships/image" Target="../media/image3.png"/><Relationship Id="rId4" Type="http://schemas.openxmlformats.org/officeDocument/2006/relationships/image" Target="../media/image4.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0.jpg"/><Relationship Id="rId3" Type="http://schemas.openxmlformats.org/officeDocument/2006/relationships/image" Target="../media/image3.png"/><Relationship Id="rId4" Type="http://schemas.openxmlformats.org/officeDocument/2006/relationships/image" Target="../media/image1.png"/><Relationship Id="rId5" Type="http://schemas.openxmlformats.org/officeDocument/2006/relationships/image" Target="../media/image6.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jpg"/><Relationship Id="rId3" Type="http://schemas.openxmlformats.org/officeDocument/2006/relationships/image" Target="../media/image3.png"/><Relationship Id="rId4" Type="http://schemas.openxmlformats.org/officeDocument/2006/relationships/image" Target="../media/image1.png"/><Relationship Id="rId5" Type="http://schemas.openxmlformats.org/officeDocument/2006/relationships/image" Target="../media/image6.png"/></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jpg"/><Relationship Id="rId3" Type="http://schemas.openxmlformats.org/officeDocument/2006/relationships/image" Target="../media/image3.png"/><Relationship Id="rId4" Type="http://schemas.openxmlformats.org/officeDocument/2006/relationships/image" Target="../media/image1.png"/><Relationship Id="rId5" Type="http://schemas.openxmlformats.org/officeDocument/2006/relationships/image" Target="../media/image6.png"/></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jpg"/><Relationship Id="rId3" Type="http://schemas.openxmlformats.org/officeDocument/2006/relationships/image" Target="../media/image3.png"/><Relationship Id="rId4" Type="http://schemas.openxmlformats.org/officeDocument/2006/relationships/image" Target="../media/image1.png"/><Relationship Id="rId5" Type="http://schemas.openxmlformats.org/officeDocument/2006/relationships/image" Target="../media/image6.png"/></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jpg"/><Relationship Id="rId3" Type="http://schemas.openxmlformats.org/officeDocument/2006/relationships/image" Target="../media/image3.png"/><Relationship Id="rId4" Type="http://schemas.openxmlformats.org/officeDocument/2006/relationships/image" Target="../media/image1.png"/><Relationship Id="rId5" Type="http://schemas.openxmlformats.org/officeDocument/2006/relationships/image" Target="../media/image6.png"/></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2.png"/></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4.png"/><Relationship Id="rId3" Type="http://schemas.openxmlformats.org/officeDocument/2006/relationships/image" Target="../media/image11.png"/></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4.png"/><Relationship Id="rId3" Type="http://schemas.openxmlformats.org/officeDocument/2006/relationships/image" Target="../media/image11.pn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4.png"/><Relationship Id="rId3" Type="http://schemas.openxmlformats.org/officeDocument/2006/relationships/image" Target="../media/image11.png"/></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4.png"/><Relationship Id="rId3" Type="http://schemas.openxmlformats.org/officeDocument/2006/relationships/image" Target="../media/image13.png"/></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4.png"/><Relationship Id="rId3" Type="http://schemas.openxmlformats.org/officeDocument/2006/relationships/image" Target="../media/image11.png"/><Relationship Id="rId4" Type="http://schemas.openxmlformats.org/officeDocument/2006/relationships/image" Target="../media/image13.png"/></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4.png"/><Relationship Id="rId3" Type="http://schemas.openxmlformats.org/officeDocument/2006/relationships/image" Target="../media/image11.png"/><Relationship Id="rId4" Type="http://schemas.openxmlformats.org/officeDocument/2006/relationships/image" Target="../media/image13.png"/></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5.jpg"/><Relationship Id="rId3" Type="http://schemas.openxmlformats.org/officeDocument/2006/relationships/image" Target="../media/image14.png"/><Relationship Id="rId4" Type="http://schemas.openxmlformats.org/officeDocument/2006/relationships/image" Target="../media/image11.png"/><Relationship Id="rId5" Type="http://schemas.openxmlformats.org/officeDocument/2006/relationships/image" Target="../media/image16.png"/></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4.png"/><Relationship Id="rId3" Type="http://schemas.openxmlformats.org/officeDocument/2006/relationships/image" Target="../media/image11.png"/></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7.jpg"/><Relationship Id="rId3" Type="http://schemas.openxmlformats.org/officeDocument/2006/relationships/image" Target="../media/image14.png"/><Relationship Id="rId4" Type="http://schemas.openxmlformats.org/officeDocument/2006/relationships/image" Target="../media/image11.png"/><Relationship Id="rId5" Type="http://schemas.openxmlformats.org/officeDocument/2006/relationships/image" Target="../media/image16.png"/></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4.png"/><Relationship Id="rId3" Type="http://schemas.openxmlformats.org/officeDocument/2006/relationships/image" Target="../media/image11.png"/></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4.png"/><Relationship Id="rId3" Type="http://schemas.openxmlformats.org/officeDocument/2006/relationships/image" Target="../media/image11.png"/></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4.png"/><Relationship Id="rId3" Type="http://schemas.openxmlformats.org/officeDocument/2006/relationships/image" Target="../media/image11.png"/></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7.jpg"/><Relationship Id="rId3" Type="http://schemas.openxmlformats.org/officeDocument/2006/relationships/image" Target="../media/image14.png"/><Relationship Id="rId4" Type="http://schemas.openxmlformats.org/officeDocument/2006/relationships/image" Target="../media/image11.png"/><Relationship Id="rId5" Type="http://schemas.openxmlformats.org/officeDocument/2006/relationships/image" Target="../media/image16.png"/></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9.jpg"/><Relationship Id="rId3" Type="http://schemas.openxmlformats.org/officeDocument/2006/relationships/image" Target="../media/image28.png"/><Relationship Id="rId4" Type="http://schemas.openxmlformats.org/officeDocument/2006/relationships/image" Target="../media/image16.png"/><Relationship Id="rId5" Type="http://schemas.openxmlformats.org/officeDocument/2006/relationships/image" Target="../media/image14.png"/></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8.png"/><Relationship Id="rId3" Type="http://schemas.openxmlformats.org/officeDocument/2006/relationships/image" Target="../media/image14.png"/><Relationship Id="rId4" Type="http://schemas.openxmlformats.org/officeDocument/2006/relationships/image" Target="../media/image13.png"/></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8.jpg"/><Relationship Id="rId3" Type="http://schemas.openxmlformats.org/officeDocument/2006/relationships/image" Target="../media/image14.png"/><Relationship Id="rId4" Type="http://schemas.openxmlformats.org/officeDocument/2006/relationships/image" Target="../media/image11.png"/><Relationship Id="rId5" Type="http://schemas.openxmlformats.org/officeDocument/2006/relationships/image" Target="../media/image16.png"/></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7.jpg"/><Relationship Id="rId3" Type="http://schemas.openxmlformats.org/officeDocument/2006/relationships/image" Target="../media/image14.png"/><Relationship Id="rId4" Type="http://schemas.openxmlformats.org/officeDocument/2006/relationships/image" Target="../media/image11.png"/><Relationship Id="rId5" Type="http://schemas.openxmlformats.org/officeDocument/2006/relationships/image" Target="../media/image16.png"/></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7.jpg"/><Relationship Id="rId3" Type="http://schemas.openxmlformats.org/officeDocument/2006/relationships/image" Target="../media/image14.png"/><Relationship Id="rId4" Type="http://schemas.openxmlformats.org/officeDocument/2006/relationships/image" Target="../media/image11.png"/><Relationship Id="rId5" Type="http://schemas.openxmlformats.org/officeDocument/2006/relationships/image" Target="../media/image16.png"/></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7.jpg"/><Relationship Id="rId3" Type="http://schemas.openxmlformats.org/officeDocument/2006/relationships/image" Target="../media/image14.png"/><Relationship Id="rId4" Type="http://schemas.openxmlformats.org/officeDocument/2006/relationships/image" Target="../media/image11.png"/><Relationship Id="rId5" Type="http://schemas.openxmlformats.org/officeDocument/2006/relationships/image" Target="../media/image16.png"/></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7.jpg"/><Relationship Id="rId3" Type="http://schemas.openxmlformats.org/officeDocument/2006/relationships/image" Target="../media/image14.png"/><Relationship Id="rId4" Type="http://schemas.openxmlformats.org/officeDocument/2006/relationships/image" Target="../media/image11.png"/><Relationship Id="rId5" Type="http://schemas.openxmlformats.org/officeDocument/2006/relationships/image" Target="../media/image16.pn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ront cover: White">
  <p:cSld name="Front cover: White">
    <p:bg>
      <p:bgPr>
        <a:solidFill>
          <a:schemeClr val="lt1"/>
        </a:solidFill>
      </p:bgPr>
    </p:bg>
    <p:spTree>
      <p:nvGrpSpPr>
        <p:cNvPr id="15" name="Shape 15"/>
        <p:cNvGrpSpPr/>
        <p:nvPr/>
      </p:nvGrpSpPr>
      <p:grpSpPr>
        <a:xfrm>
          <a:off x="0" y="0"/>
          <a:ext cx="0" cy="0"/>
          <a:chOff x="0" y="0"/>
          <a:chExt cx="0" cy="0"/>
        </a:xfrm>
      </p:grpSpPr>
      <p:sp>
        <p:nvSpPr>
          <p:cNvPr id="16" name="Google Shape;16;p2"/>
          <p:cNvSpPr/>
          <p:nvPr/>
        </p:nvSpPr>
        <p:spPr>
          <a:xfrm>
            <a:off x="-3600" y="0"/>
            <a:ext cx="12204703"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7" name="Google Shape;17;p2"/>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18" name="Google Shape;18;p2"/>
          <p:cNvSpPr txBox="1"/>
          <p:nvPr>
            <p:ph type="title"/>
          </p:nvPr>
        </p:nvSpPr>
        <p:spPr>
          <a:xfrm>
            <a:off x="6961787" y="2456475"/>
            <a:ext cx="4624582" cy="1928219"/>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4000"/>
              <a:buFont typeface="Arial"/>
              <a:buNone/>
              <a:defRPr sz="4000">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9" name="Google Shape;19;p2"/>
          <p:cNvSpPr txBox="1"/>
          <p:nvPr>
            <p:ph idx="1" type="body"/>
          </p:nvPr>
        </p:nvSpPr>
        <p:spPr>
          <a:xfrm>
            <a:off x="6961787" y="4720790"/>
            <a:ext cx="4624582" cy="703468"/>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sz="2000">
                <a:solidFill>
                  <a:schemeClr val="dk2"/>
                </a:solidFill>
              </a:defRPr>
            </a:lvl1pPr>
            <a:lvl2pPr indent="-228600" lvl="1" marL="914400" algn="l">
              <a:lnSpc>
                <a:spcPct val="90000"/>
              </a:lnSpc>
              <a:spcBef>
                <a:spcPts val="400"/>
              </a:spcBef>
              <a:spcAft>
                <a:spcPts val="0"/>
              </a:spcAft>
              <a:buClr>
                <a:schemeClr val="dk2"/>
              </a:buClr>
              <a:buSzPts val="1800"/>
              <a:buNone/>
              <a:defRPr sz="1800">
                <a:solidFill>
                  <a:schemeClr val="dk2"/>
                </a:solidFill>
              </a:defRPr>
            </a:lvl2pPr>
            <a:lvl3pPr indent="-342900" lvl="2" marL="1371600" algn="l">
              <a:lnSpc>
                <a:spcPct val="90000"/>
              </a:lnSpc>
              <a:spcBef>
                <a:spcPts val="400"/>
              </a:spcBef>
              <a:spcAft>
                <a:spcPts val="0"/>
              </a:spcAft>
              <a:buSzPts val="1800"/>
              <a:buChar char="•"/>
              <a:defRPr>
                <a:solidFill>
                  <a:srgbClr val="FF0000"/>
                </a:solidFill>
              </a:defRPr>
            </a:lvl3pPr>
            <a:lvl4pPr indent="-330200" lvl="3" marL="1828800" algn="l">
              <a:lnSpc>
                <a:spcPct val="90000"/>
              </a:lnSpc>
              <a:spcBef>
                <a:spcPts val="400"/>
              </a:spcBef>
              <a:spcAft>
                <a:spcPts val="0"/>
              </a:spcAft>
              <a:buSzPts val="1600"/>
              <a:buChar char="•"/>
              <a:defRPr>
                <a:solidFill>
                  <a:srgbClr val="FF0000"/>
                </a:solidFill>
              </a:defRPr>
            </a:lvl4pPr>
            <a:lvl5pPr indent="-228600" lvl="4" marL="2286000" algn="l">
              <a:lnSpc>
                <a:spcPct val="90000"/>
              </a:lnSpc>
              <a:spcBef>
                <a:spcPts val="800"/>
              </a:spcBef>
              <a:spcAft>
                <a:spcPts val="0"/>
              </a:spcAft>
              <a:buClr>
                <a:srgbClr val="FF0000"/>
              </a:buClr>
              <a:buSzPts val="2000"/>
              <a:buNone/>
              <a:defRPr>
                <a:solidFill>
                  <a:srgbClr val="FF0000"/>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0" name="Google Shape;20;p2"/>
          <p:cNvGrpSpPr/>
          <p:nvPr/>
        </p:nvGrpSpPr>
        <p:grpSpPr>
          <a:xfrm>
            <a:off x="6961787" y="1092957"/>
            <a:ext cx="2484055" cy="997200"/>
            <a:chOff x="1899" y="899"/>
            <a:chExt cx="4165" cy="1672"/>
          </a:xfrm>
        </p:grpSpPr>
        <p:sp>
          <p:nvSpPr>
            <p:cNvPr id="21" name="Google Shape;21;p2"/>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 name="Google Shape;22;p2"/>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 name="Google Shape;23;p2"/>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 name="Google Shape;24;p2"/>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 name="Google Shape;25;p2"/>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 name="Google Shape;26;p2"/>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 name="Google Shape;27;p2"/>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 name="Google Shape;28;p2"/>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 name="Google Shape;29;p2"/>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 name="Google Shape;30;p2"/>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 name="Google Shape;31;p2"/>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 name="Google Shape;32;p2"/>
            <p:cNvSpPr/>
            <p:nvPr/>
          </p:nvSpPr>
          <p:spPr>
            <a:xfrm>
              <a:off x="2762" y="2203"/>
              <a:ext cx="28"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 name="Google Shape;33;p2"/>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 name="Google Shape;34;p2"/>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 name="Google Shape;35;p2"/>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 name="Google Shape;36;p2"/>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 name="Google Shape;37;p2"/>
            <p:cNvSpPr/>
            <p:nvPr/>
          </p:nvSpPr>
          <p:spPr>
            <a:xfrm>
              <a:off x="3203" y="2203"/>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 name="Google Shape;38;p2"/>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 name="Google Shape;39;p2"/>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 name="Google Shape;40;p2"/>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 name="Google Shape;41;p2"/>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 name="Google Shape;42;p2"/>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 name="Google Shape;43;p2"/>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 name="Google Shape;44;p2"/>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 name="Google Shape;45;p2"/>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 name="Google Shape;46;p2"/>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 name="Google Shape;47;p2"/>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 name="Google Shape;48;p2"/>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 name="Google Shape;49;p2"/>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 name="Google Shape;50;p2"/>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 name="Google Shape;51;p2"/>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 name="Google Shape;52;p2"/>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 name="Google Shape;53;p2"/>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 name="Google Shape;54;p2"/>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 name="Google Shape;55;p2"/>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 name="Google Shape;56;p2"/>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 name="Google Shape;57;p2"/>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 name="Google Shape;58;p2"/>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 name="Google Shape;59;p2"/>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 name="Google Shape;60;p2"/>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 name="Google Shape;61;p2"/>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 name="Google Shape;62;p2"/>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 name="Google Shape;63;p2"/>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 name="Google Shape;64;p2"/>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 name="Google Shape;65;p2"/>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 name="Google Shape;66;p2"/>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 name="Google Shape;67;p2"/>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 name="Google Shape;68;p2"/>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 name="Google Shape;69;p2"/>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 name="Google Shape;70;p2"/>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 name="Google Shape;71;p2"/>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 name="Google Shape;72;p2"/>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 name="Google Shape;73;p2"/>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 name="Google Shape;74;p2"/>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 name="Google Shape;75;p2"/>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 name="Google Shape;76;p2"/>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7" name="Google Shape;77;p2"/>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8" name="Google Shape;78;p2"/>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9" name="Google Shape;79;p2"/>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0" name="Google Shape;80;p2"/>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1" name="Google Shape;81;p2"/>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2" name="Google Shape;82;p2"/>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3" name="Google Shape;83;p2"/>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4" name="Google Shape;84;p2"/>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5" name="Google Shape;85;p2"/>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6" name="Google Shape;86;p2"/>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7" name="Google Shape;87;p2"/>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8" name="Google Shape;88;p2"/>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9" name="Google Shape;89;p2"/>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0" name="Google Shape;90;p2"/>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1" name="Google Shape;91;p2"/>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2" name="Google Shape;92;p2"/>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3" name="Google Shape;93;p2"/>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4" name="Google Shape;94;p2"/>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5" name="Google Shape;95;p2"/>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6" name="Google Shape;96;p2"/>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7" name="Google Shape;97;p2"/>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8" name="Google Shape;98;p2"/>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9" name="Google Shape;99;p2"/>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0" name="Google Shape;100;p2"/>
            <p:cNvSpPr/>
            <p:nvPr/>
          </p:nvSpPr>
          <p:spPr>
            <a:xfrm>
              <a:off x="4838" y="2425"/>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1" name="Google Shape;101;p2"/>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2" name="Google Shape;102;p2"/>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3" name="Google Shape;103;p2"/>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4" name="Google Shape;104;p2"/>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5" name="Google Shape;105;p2"/>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6" name="Google Shape;106;p2"/>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7" name="Google Shape;107;p2"/>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8" name="Google Shape;108;p2"/>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9" name="Google Shape;109;p2"/>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0" name="Google Shape;110;p2"/>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1" name="Google Shape;111;p2"/>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2" name="Google Shape;112;p2"/>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3" name="Google Shape;113;p2"/>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114" name="Google Shape;114;p2"/>
            <p:cNvCxnSpPr/>
            <p:nvPr/>
          </p:nvCxnSpPr>
          <p:spPr>
            <a:xfrm>
              <a:off x="3964" y="2205"/>
              <a:ext cx="0" cy="366"/>
            </a:xfrm>
            <a:prstGeom prst="straightConnector1">
              <a:avLst/>
            </a:prstGeom>
            <a:noFill/>
            <a:ln cap="flat" cmpd="sng" w="14275">
              <a:solidFill>
                <a:srgbClr val="20406F"/>
              </a:solidFill>
              <a:prstDash val="solid"/>
              <a:miter lim="800000"/>
              <a:headEnd len="sm" w="sm" type="none"/>
              <a:tailEnd len="sm" w="sm" type="none"/>
            </a:ln>
          </p:spPr>
        </p:cxnSp>
      </p:grpSp>
      <p:grpSp>
        <p:nvGrpSpPr>
          <p:cNvPr id="115" name="Google Shape;115;p2"/>
          <p:cNvGrpSpPr/>
          <p:nvPr/>
        </p:nvGrpSpPr>
        <p:grpSpPr>
          <a:xfrm>
            <a:off x="-2330631" y="180542"/>
            <a:ext cx="8882372" cy="6220800"/>
            <a:chOff x="8589113" y="1245357"/>
            <a:chExt cx="1009129" cy="706747"/>
          </a:xfrm>
        </p:grpSpPr>
        <p:sp>
          <p:nvSpPr>
            <p:cNvPr id="116" name="Google Shape;116;p2"/>
            <p:cNvSpPr/>
            <p:nvPr/>
          </p:nvSpPr>
          <p:spPr>
            <a:xfrm>
              <a:off x="8589113" y="1491079"/>
              <a:ext cx="1009129" cy="425838"/>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7" name="Google Shape;117;p2"/>
            <p:cNvSpPr/>
            <p:nvPr/>
          </p:nvSpPr>
          <p:spPr>
            <a:xfrm>
              <a:off x="9243973" y="1245357"/>
              <a:ext cx="218287" cy="287470"/>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8" name="Google Shape;118;p2"/>
            <p:cNvSpPr/>
            <p:nvPr/>
          </p:nvSpPr>
          <p:spPr>
            <a:xfrm>
              <a:off x="8881355" y="1764831"/>
              <a:ext cx="688856" cy="187273"/>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pic>
        <p:nvPicPr>
          <p:cNvPr id="119" name="Google Shape;119;p2"/>
          <p:cNvPicPr preferRelativeResize="0"/>
          <p:nvPr/>
        </p:nvPicPr>
        <p:blipFill rotWithShape="1">
          <a:blip r:embed="rId2">
            <a:alphaModFix/>
          </a:blip>
          <a:srcRect b="0" l="0" r="0" t="0"/>
          <a:stretch/>
        </p:blipFill>
        <p:spPr>
          <a:xfrm>
            <a:off x="10099972" y="1092949"/>
            <a:ext cx="1352921" cy="1097650"/>
          </a:xfrm>
          <a:prstGeom prst="rect">
            <a:avLst/>
          </a:prstGeom>
          <a:noFill/>
          <a:ln>
            <a:noFill/>
          </a:ln>
        </p:spPr>
      </p:pic>
    </p:spTree>
  </p:cSld>
  <p:clrMapOvr>
    <a:masterClrMapping/>
  </p:clrMapOvr>
  <p:transition spd="slow">
    <p:fade thruBlk="1"/>
  </p:transition>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115"/>
                                        </p:tgtEl>
                                        <p:attrNameLst>
                                          <p:attrName>style.visibility</p:attrName>
                                        </p:attrNameLst>
                                      </p:cBhvr>
                                      <p:to>
                                        <p:strVal val="visible"/>
                                      </p:to>
                                    </p:set>
                                    <p:animEffect filter="fade" transition="in">
                                      <p:cBhvr>
                                        <p:cTn dur="500"/>
                                        <p:tgtEl>
                                          <p:spTgt spid="115"/>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20"/>
                                        </p:tgtEl>
                                        <p:attrNameLst>
                                          <p:attrName>style.visibility</p:attrName>
                                        </p:attrNameLst>
                                      </p:cBhvr>
                                      <p:to>
                                        <p:strVal val="visible"/>
                                      </p:to>
                                    </p:set>
                                    <p:animEffect filter="fade" transition="in">
                                      <p:cBhvr>
                                        <p:cTn dur="500"/>
                                        <p:tgtEl>
                                          <p:spTgt spid="20"/>
                                        </p:tgtEl>
                                      </p:cBhvr>
                                    </p:animEffect>
                                  </p:childTnLst>
                                </p:cTn>
                              </p:par>
                              <p:par>
                                <p:cTn fill="hold" nodeType="withEffect" presetClass="entr" presetID="10" presetSubtype="0">
                                  <p:stCondLst>
                                    <p:cond delay="0"/>
                                  </p:stCondLst>
                                  <p:childTnLst>
                                    <p:set>
                                      <p:cBhvr>
                                        <p:cTn dur="1" fill="hold">
                                          <p:stCondLst>
                                            <p:cond delay="0"/>
                                          </p:stCondLst>
                                        </p:cTn>
                                        <p:tgtEl>
                                          <p:spTgt spid="18"/>
                                        </p:tgtEl>
                                        <p:attrNameLst>
                                          <p:attrName>style.visibility</p:attrName>
                                        </p:attrNameLst>
                                      </p:cBhvr>
                                      <p:to>
                                        <p:strVal val="visible"/>
                                      </p:to>
                                    </p:set>
                                    <p:animEffect filter="fade" transition="in">
                                      <p:cBhvr>
                                        <p:cTn dur="500"/>
                                        <p:tgtEl>
                                          <p:spTgt spid="18"/>
                                        </p:tgtEl>
                                      </p:cBhvr>
                                    </p:animEffect>
                                  </p:childTnLst>
                                </p:cTn>
                              </p:par>
                              <p:par>
                                <p:cTn fill="hold" nodeType="withEffect" presetClass="entr" presetID="10" presetSubtype="0">
                                  <p:stCondLst>
                                    <p:cond delay="0"/>
                                  </p:stCondLst>
                                  <p:childTnLst>
                                    <p:set>
                                      <p:cBhvr>
                                        <p:cTn dur="1" fill="hold">
                                          <p:stCondLst>
                                            <p:cond delay="0"/>
                                          </p:stCondLst>
                                        </p:cTn>
                                        <p:tgtEl>
                                          <p:spTgt spid="19">
                                            <p:txEl>
                                              <p:pRg end="0" st="0"/>
                                            </p:txEl>
                                          </p:spTgt>
                                        </p:tgtEl>
                                        <p:attrNameLst>
                                          <p:attrName>style.visibility</p:attrName>
                                        </p:attrNameLst>
                                      </p:cBhvr>
                                      <p:to>
                                        <p:strVal val="visible"/>
                                      </p:to>
                                    </p:set>
                                    <p:animEffect filter="fade" transition="in">
                                      <p:cBhvr>
                                        <p:cTn dur="500"/>
                                        <p:tgtEl>
                                          <p:spTgt spid="19">
                                            <p:txEl>
                                              <p:pRg end="0" st="0"/>
                                            </p:txEl>
                                          </p:spTgt>
                                        </p:tgtEl>
                                      </p:cBhvr>
                                    </p:animEffect>
                                  </p:childTnLst>
                                </p:cTn>
                              </p:par>
                              <p:par>
                                <p:cTn fill="hold" nodeType="withEffect" presetClass="entr" presetID="10" presetSubtype="0">
                                  <p:stCondLst>
                                    <p:cond delay="0"/>
                                  </p:stCondLst>
                                  <p:childTnLst>
                                    <p:set>
                                      <p:cBhvr>
                                        <p:cTn dur="1" fill="hold">
                                          <p:stCondLst>
                                            <p:cond delay="0"/>
                                          </p:stCondLst>
                                        </p:cTn>
                                        <p:tgtEl>
                                          <p:spTgt spid="19">
                                            <p:txEl>
                                              <p:pRg end="1" st="1"/>
                                            </p:txEl>
                                          </p:spTgt>
                                        </p:tgtEl>
                                        <p:attrNameLst>
                                          <p:attrName>style.visibility</p:attrName>
                                        </p:attrNameLst>
                                      </p:cBhvr>
                                      <p:to>
                                        <p:strVal val="visible"/>
                                      </p:to>
                                    </p:set>
                                    <p:animEffect filter="fade" transition="in">
                                      <p:cBhvr>
                                        <p:cTn dur="500"/>
                                        <p:tgtEl>
                                          <p:spTgt spid="19">
                                            <p:txEl>
                                              <p:pRg end="1" st="1"/>
                                            </p:txEl>
                                          </p:spTgt>
                                        </p:tgtEl>
                                      </p:cBhvr>
                                    </p:animEffect>
                                  </p:childTnLst>
                                </p:cTn>
                              </p:par>
                              <p:par>
                                <p:cTn fill="hold" nodeType="withEffect" presetClass="entr" presetID="10" presetSubtype="0">
                                  <p:stCondLst>
                                    <p:cond delay="0"/>
                                  </p:stCondLst>
                                  <p:childTnLst>
                                    <p:set>
                                      <p:cBhvr>
                                        <p:cTn dur="1" fill="hold">
                                          <p:stCondLst>
                                            <p:cond delay="0"/>
                                          </p:stCondLst>
                                        </p:cTn>
                                        <p:tgtEl>
                                          <p:spTgt spid="19">
                                            <p:txEl>
                                              <p:pRg end="2" st="2"/>
                                            </p:txEl>
                                          </p:spTgt>
                                        </p:tgtEl>
                                        <p:attrNameLst>
                                          <p:attrName>style.visibility</p:attrName>
                                        </p:attrNameLst>
                                      </p:cBhvr>
                                      <p:to>
                                        <p:strVal val="visible"/>
                                      </p:to>
                                    </p:set>
                                    <p:animEffect filter="fade" transition="in">
                                      <p:cBhvr>
                                        <p:cTn dur="500"/>
                                        <p:tgtEl>
                                          <p:spTgt spid="19">
                                            <p:txEl>
                                              <p:pRg end="2" st="2"/>
                                            </p:txEl>
                                          </p:spTgt>
                                        </p:tgtEl>
                                      </p:cBhvr>
                                    </p:animEffect>
                                  </p:childTnLst>
                                </p:cTn>
                              </p:par>
                              <p:par>
                                <p:cTn fill="hold" nodeType="withEffect" presetClass="entr" presetID="10" presetSubtype="0">
                                  <p:stCondLst>
                                    <p:cond delay="0"/>
                                  </p:stCondLst>
                                  <p:childTnLst>
                                    <p:set>
                                      <p:cBhvr>
                                        <p:cTn dur="1" fill="hold">
                                          <p:stCondLst>
                                            <p:cond delay="0"/>
                                          </p:stCondLst>
                                        </p:cTn>
                                        <p:tgtEl>
                                          <p:spTgt spid="19">
                                            <p:txEl>
                                              <p:pRg end="3" st="3"/>
                                            </p:txEl>
                                          </p:spTgt>
                                        </p:tgtEl>
                                        <p:attrNameLst>
                                          <p:attrName>style.visibility</p:attrName>
                                        </p:attrNameLst>
                                      </p:cBhvr>
                                      <p:to>
                                        <p:strVal val="visible"/>
                                      </p:to>
                                    </p:set>
                                    <p:animEffect filter="fade" transition="in">
                                      <p:cBhvr>
                                        <p:cTn dur="500"/>
                                        <p:tgtEl>
                                          <p:spTgt spid="19">
                                            <p:txEl>
                                              <p:pRg end="3" st="3"/>
                                            </p:txEl>
                                          </p:spTgt>
                                        </p:tgtEl>
                                      </p:cBhvr>
                                    </p:animEffect>
                                  </p:childTnLst>
                                </p:cTn>
                              </p:par>
                              <p:par>
                                <p:cTn fill="hold" nodeType="withEffect" presetClass="entr" presetID="10" presetSubtype="0">
                                  <p:stCondLst>
                                    <p:cond delay="0"/>
                                  </p:stCondLst>
                                  <p:childTnLst>
                                    <p:set>
                                      <p:cBhvr>
                                        <p:cTn dur="1" fill="hold">
                                          <p:stCondLst>
                                            <p:cond delay="0"/>
                                          </p:stCondLst>
                                        </p:cTn>
                                        <p:tgtEl>
                                          <p:spTgt spid="19">
                                            <p:txEl>
                                              <p:pRg end="4" st="4"/>
                                            </p:txEl>
                                          </p:spTgt>
                                        </p:tgtEl>
                                        <p:attrNameLst>
                                          <p:attrName>style.visibility</p:attrName>
                                        </p:attrNameLst>
                                      </p:cBhvr>
                                      <p:to>
                                        <p:strVal val="visible"/>
                                      </p:to>
                                    </p:set>
                                    <p:animEffect filter="fade" transition="in">
                                      <p:cBhvr>
                                        <p:cTn dur="500"/>
                                        <p:tgtEl>
                                          <p:spTgt spid="19">
                                            <p:txEl>
                                              <p:pRg end="4" st="4"/>
                                            </p:txEl>
                                          </p:spTgt>
                                        </p:tgtEl>
                                      </p:cBhvr>
                                    </p:animEffect>
                                  </p:childTnLst>
                                </p:cTn>
                              </p:par>
                              <p:par>
                                <p:cTn fill="hold" nodeType="withEffect" presetClass="entr" presetID="10" presetSubtype="0">
                                  <p:stCondLst>
                                    <p:cond delay="0"/>
                                  </p:stCondLst>
                                  <p:childTnLst>
                                    <p:set>
                                      <p:cBhvr>
                                        <p:cTn dur="1" fill="hold">
                                          <p:stCondLst>
                                            <p:cond delay="0"/>
                                          </p:stCondLst>
                                        </p:cTn>
                                        <p:tgtEl>
                                          <p:spTgt spid="19">
                                            <p:txEl>
                                              <p:pRg end="5" st="5"/>
                                            </p:txEl>
                                          </p:spTgt>
                                        </p:tgtEl>
                                        <p:attrNameLst>
                                          <p:attrName>style.visibility</p:attrName>
                                        </p:attrNameLst>
                                      </p:cBhvr>
                                      <p:to>
                                        <p:strVal val="visible"/>
                                      </p:to>
                                    </p:set>
                                    <p:animEffect filter="fade" transition="in">
                                      <p:cBhvr>
                                        <p:cTn dur="500"/>
                                        <p:tgtEl>
                                          <p:spTgt spid="19">
                                            <p:txEl>
                                              <p:pRg end="5" st="5"/>
                                            </p:txEl>
                                          </p:spTgt>
                                        </p:tgtEl>
                                      </p:cBhvr>
                                    </p:animEffect>
                                  </p:childTnLst>
                                </p:cTn>
                              </p:par>
                              <p:par>
                                <p:cTn fill="hold" nodeType="withEffect" presetClass="entr" presetID="10" presetSubtype="0">
                                  <p:stCondLst>
                                    <p:cond delay="0"/>
                                  </p:stCondLst>
                                  <p:childTnLst>
                                    <p:set>
                                      <p:cBhvr>
                                        <p:cTn dur="1" fill="hold">
                                          <p:stCondLst>
                                            <p:cond delay="0"/>
                                          </p:stCondLst>
                                        </p:cTn>
                                        <p:tgtEl>
                                          <p:spTgt spid="19">
                                            <p:txEl>
                                              <p:pRg end="6" st="6"/>
                                            </p:txEl>
                                          </p:spTgt>
                                        </p:tgtEl>
                                        <p:attrNameLst>
                                          <p:attrName>style.visibility</p:attrName>
                                        </p:attrNameLst>
                                      </p:cBhvr>
                                      <p:to>
                                        <p:strVal val="visible"/>
                                      </p:to>
                                    </p:set>
                                    <p:animEffect filter="fade" transition="in">
                                      <p:cBhvr>
                                        <p:cTn dur="500"/>
                                        <p:tgtEl>
                                          <p:spTgt spid="19">
                                            <p:txEl>
                                              <p:pRg end="6" st="6"/>
                                            </p:txEl>
                                          </p:spTgt>
                                        </p:tgtEl>
                                      </p:cBhvr>
                                    </p:animEffect>
                                  </p:childTnLst>
                                </p:cTn>
                              </p:par>
                              <p:par>
                                <p:cTn fill="hold" nodeType="withEffect" presetClass="entr" presetID="10" presetSubtype="0">
                                  <p:stCondLst>
                                    <p:cond delay="0"/>
                                  </p:stCondLst>
                                  <p:childTnLst>
                                    <p:set>
                                      <p:cBhvr>
                                        <p:cTn dur="1" fill="hold">
                                          <p:stCondLst>
                                            <p:cond delay="0"/>
                                          </p:stCondLst>
                                        </p:cTn>
                                        <p:tgtEl>
                                          <p:spTgt spid="19">
                                            <p:txEl>
                                              <p:pRg end="7" st="7"/>
                                            </p:txEl>
                                          </p:spTgt>
                                        </p:tgtEl>
                                        <p:attrNameLst>
                                          <p:attrName>style.visibility</p:attrName>
                                        </p:attrNameLst>
                                      </p:cBhvr>
                                      <p:to>
                                        <p:strVal val="visible"/>
                                      </p:to>
                                    </p:set>
                                    <p:animEffect filter="fade" transition="in">
                                      <p:cBhvr>
                                        <p:cTn dur="500"/>
                                        <p:tgtEl>
                                          <p:spTgt spid="19">
                                            <p:txEl>
                                              <p:pRg end="7" st="7"/>
                                            </p:txEl>
                                          </p:spTgt>
                                        </p:tgtEl>
                                      </p:cBhvr>
                                    </p:animEffect>
                                  </p:childTnLst>
                                </p:cTn>
                              </p:par>
                              <p:par>
                                <p:cTn fill="hold" nodeType="withEffect" presetClass="entr" presetID="10" presetSubtype="0">
                                  <p:stCondLst>
                                    <p:cond delay="0"/>
                                  </p:stCondLst>
                                  <p:childTnLst>
                                    <p:set>
                                      <p:cBhvr>
                                        <p:cTn dur="1" fill="hold">
                                          <p:stCondLst>
                                            <p:cond delay="0"/>
                                          </p:stCondLst>
                                        </p:cTn>
                                        <p:tgtEl>
                                          <p:spTgt spid="19">
                                            <p:txEl>
                                              <p:pRg end="8" st="8"/>
                                            </p:txEl>
                                          </p:spTgt>
                                        </p:tgtEl>
                                        <p:attrNameLst>
                                          <p:attrName>style.visibility</p:attrName>
                                        </p:attrNameLst>
                                      </p:cBhvr>
                                      <p:to>
                                        <p:strVal val="visible"/>
                                      </p:to>
                                    </p:set>
                                    <p:animEffect filter="fade" transition="in">
                                      <p:cBhvr>
                                        <p:cTn dur="500"/>
                                        <p:tgtEl>
                                          <p:spTgt spid="19">
                                            <p:txEl>
                                              <p:pRg end="8" st="8"/>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Key messages: White">
  <p:cSld name="Key messages: White">
    <p:bg>
      <p:bgPr>
        <a:solidFill>
          <a:schemeClr val="dk2"/>
        </a:solidFill>
      </p:bgPr>
    </p:bg>
    <p:spTree>
      <p:nvGrpSpPr>
        <p:cNvPr id="120" name="Shape 120"/>
        <p:cNvGrpSpPr/>
        <p:nvPr/>
      </p:nvGrpSpPr>
      <p:grpSpPr>
        <a:xfrm>
          <a:off x="0" y="0"/>
          <a:ext cx="0" cy="0"/>
          <a:chOff x="0" y="0"/>
          <a:chExt cx="0" cy="0"/>
        </a:xfrm>
      </p:grpSpPr>
      <p:sp>
        <p:nvSpPr>
          <p:cNvPr id="121" name="Google Shape;121;p3"/>
          <p:cNvSpPr/>
          <p:nvPr/>
        </p:nvSpPr>
        <p:spPr>
          <a:xfrm>
            <a:off x="-3600" y="0"/>
            <a:ext cx="12204703"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grpSp>
        <p:nvGrpSpPr>
          <p:cNvPr id="122" name="Google Shape;122;p3"/>
          <p:cNvGrpSpPr/>
          <p:nvPr/>
        </p:nvGrpSpPr>
        <p:grpSpPr>
          <a:xfrm>
            <a:off x="10555200" y="295200"/>
            <a:ext cx="1192705" cy="478800"/>
            <a:chOff x="1899" y="899"/>
            <a:chExt cx="4165" cy="1672"/>
          </a:xfrm>
        </p:grpSpPr>
        <p:sp>
          <p:nvSpPr>
            <p:cNvPr id="123" name="Google Shape;123;p3"/>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4" name="Google Shape;124;p3"/>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5" name="Google Shape;125;p3"/>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6" name="Google Shape;126;p3"/>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7" name="Google Shape;127;p3"/>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8" name="Google Shape;128;p3"/>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9" name="Google Shape;129;p3"/>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0" name="Google Shape;130;p3"/>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1" name="Google Shape;131;p3"/>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2" name="Google Shape;132;p3"/>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3" name="Google Shape;133;p3"/>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4" name="Google Shape;134;p3"/>
            <p:cNvSpPr/>
            <p:nvPr/>
          </p:nvSpPr>
          <p:spPr>
            <a:xfrm>
              <a:off x="2762" y="2203"/>
              <a:ext cx="28"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5" name="Google Shape;135;p3"/>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6" name="Google Shape;136;p3"/>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7" name="Google Shape;137;p3"/>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8" name="Google Shape;138;p3"/>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9" name="Google Shape;139;p3"/>
            <p:cNvSpPr/>
            <p:nvPr/>
          </p:nvSpPr>
          <p:spPr>
            <a:xfrm>
              <a:off x="3203" y="2203"/>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0" name="Google Shape;140;p3"/>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1" name="Google Shape;141;p3"/>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2" name="Google Shape;142;p3"/>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3" name="Google Shape;143;p3"/>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4" name="Google Shape;144;p3"/>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5" name="Google Shape;145;p3"/>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6" name="Google Shape;146;p3"/>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7" name="Google Shape;147;p3"/>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8" name="Google Shape;148;p3"/>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9" name="Google Shape;149;p3"/>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0" name="Google Shape;150;p3"/>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1" name="Google Shape;151;p3"/>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2" name="Google Shape;152;p3"/>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3" name="Google Shape;153;p3"/>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4" name="Google Shape;154;p3"/>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5" name="Google Shape;155;p3"/>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6" name="Google Shape;156;p3"/>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7" name="Google Shape;157;p3"/>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8" name="Google Shape;158;p3"/>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9" name="Google Shape;159;p3"/>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0" name="Google Shape;160;p3"/>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1" name="Google Shape;161;p3"/>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2" name="Google Shape;162;p3"/>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3" name="Google Shape;163;p3"/>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4" name="Google Shape;164;p3"/>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5" name="Google Shape;165;p3"/>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6" name="Google Shape;166;p3"/>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7" name="Google Shape;167;p3"/>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8" name="Google Shape;168;p3"/>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9" name="Google Shape;169;p3"/>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0" name="Google Shape;170;p3"/>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1" name="Google Shape;171;p3"/>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2" name="Google Shape;172;p3"/>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3" name="Google Shape;173;p3"/>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4" name="Google Shape;174;p3"/>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5" name="Google Shape;175;p3"/>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6" name="Google Shape;176;p3"/>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7" name="Google Shape;177;p3"/>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8" name="Google Shape;178;p3"/>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9" name="Google Shape;179;p3"/>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0" name="Google Shape;180;p3"/>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1" name="Google Shape;181;p3"/>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2" name="Google Shape;182;p3"/>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3" name="Google Shape;183;p3"/>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4" name="Google Shape;184;p3"/>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5" name="Google Shape;185;p3"/>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6" name="Google Shape;186;p3"/>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7" name="Google Shape;187;p3"/>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8" name="Google Shape;188;p3"/>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9" name="Google Shape;189;p3"/>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0" name="Google Shape;190;p3"/>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1" name="Google Shape;191;p3"/>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2" name="Google Shape;192;p3"/>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3" name="Google Shape;193;p3"/>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4" name="Google Shape;194;p3"/>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5" name="Google Shape;195;p3"/>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6" name="Google Shape;196;p3"/>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7" name="Google Shape;197;p3"/>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8" name="Google Shape;198;p3"/>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9" name="Google Shape;199;p3"/>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0" name="Google Shape;200;p3"/>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1" name="Google Shape;201;p3"/>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2" name="Google Shape;202;p3"/>
            <p:cNvSpPr/>
            <p:nvPr/>
          </p:nvSpPr>
          <p:spPr>
            <a:xfrm>
              <a:off x="4838" y="2425"/>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3" name="Google Shape;203;p3"/>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4" name="Google Shape;204;p3"/>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5" name="Google Shape;205;p3"/>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6" name="Google Shape;206;p3"/>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7" name="Google Shape;207;p3"/>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8" name="Google Shape;208;p3"/>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9" name="Google Shape;209;p3"/>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0" name="Google Shape;210;p3"/>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1" name="Google Shape;211;p3"/>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2" name="Google Shape;212;p3"/>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3" name="Google Shape;213;p3"/>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4" name="Google Shape;214;p3"/>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5" name="Google Shape;215;p3"/>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216" name="Google Shape;216;p3"/>
            <p:cNvCxnSpPr/>
            <p:nvPr/>
          </p:nvCxnSpPr>
          <p:spPr>
            <a:xfrm>
              <a:off x="3964" y="2205"/>
              <a:ext cx="0" cy="366"/>
            </a:xfrm>
            <a:prstGeom prst="straightConnector1">
              <a:avLst/>
            </a:prstGeom>
            <a:noFill/>
            <a:ln cap="flat" cmpd="sng" w="14275">
              <a:solidFill>
                <a:srgbClr val="20406F"/>
              </a:solidFill>
              <a:prstDash val="solid"/>
              <a:miter lim="800000"/>
              <a:headEnd len="sm" w="sm" type="none"/>
              <a:tailEnd len="sm" w="sm" type="none"/>
            </a:ln>
          </p:spPr>
        </p:cxnSp>
      </p:grpSp>
      <p:sp>
        <p:nvSpPr>
          <p:cNvPr id="217" name="Google Shape;217;p3"/>
          <p:cNvSpPr/>
          <p:nvPr/>
        </p:nvSpPr>
        <p:spPr>
          <a:xfrm>
            <a:off x="-1484219" y="417687"/>
            <a:ext cx="9820275" cy="687705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235"/>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8" name="Google Shape;218;p3"/>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19" name="Google Shape;219;p3"/>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20" name="Google Shape;220;p3"/>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221" name="Google Shape;221;p3"/>
          <p:cNvSpPr txBox="1"/>
          <p:nvPr>
            <p:ph idx="1" type="body"/>
          </p:nvPr>
        </p:nvSpPr>
        <p:spPr>
          <a:xfrm>
            <a:off x="895571" y="3988722"/>
            <a:ext cx="2283713" cy="1594593"/>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dk2"/>
              </a:buClr>
              <a:buSzPts val="2000"/>
              <a:buNone/>
              <a:defRPr b="1">
                <a:solidFill>
                  <a:schemeClr val="dk2"/>
                </a:solidFill>
              </a:defRPr>
            </a:lvl1pPr>
            <a:lvl2pPr indent="-228600" lvl="1" marL="914400" algn="ctr">
              <a:lnSpc>
                <a:spcPct val="90000"/>
              </a:lnSpc>
              <a:spcBef>
                <a:spcPts val="400"/>
              </a:spcBef>
              <a:spcAft>
                <a:spcPts val="0"/>
              </a:spcAft>
              <a:buClr>
                <a:schemeClr val="dk2"/>
              </a:buClr>
              <a:buSzPts val="1800"/>
              <a:buNone/>
              <a:defRPr>
                <a:solidFill>
                  <a:schemeClr val="dk2"/>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222" name="Google Shape;222;p3"/>
          <p:cNvSpPr txBox="1"/>
          <p:nvPr>
            <p:ph type="title"/>
          </p:nvPr>
        </p:nvSpPr>
        <p:spPr>
          <a:xfrm>
            <a:off x="895571" y="855051"/>
            <a:ext cx="9658665" cy="1255705"/>
          </a:xfrm>
          <a:prstGeom prst="rect">
            <a:avLst/>
          </a:prstGeom>
          <a:noFill/>
          <a:ln>
            <a:noFill/>
          </a:ln>
        </p:spPr>
        <p:txBody>
          <a:bodyPr anchorCtr="0" anchor="b" bIns="0" lIns="0" spcFirstLastPara="1" rIns="0" wrap="square" tIns="0">
            <a:noAutofit/>
          </a:bodyPr>
          <a:lstStyle>
            <a:lvl1pPr lvl="0" algn="ctr">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grpSp>
        <p:nvGrpSpPr>
          <p:cNvPr id="223" name="Google Shape;223;p3"/>
          <p:cNvGrpSpPr/>
          <p:nvPr/>
        </p:nvGrpSpPr>
        <p:grpSpPr>
          <a:xfrm>
            <a:off x="-2040904" y="3988723"/>
            <a:ext cx="1872208" cy="2902681"/>
            <a:chOff x="6195941" y="562596"/>
            <a:chExt cx="1872208" cy="2902681"/>
          </a:xfrm>
        </p:grpSpPr>
        <p:grpSp>
          <p:nvGrpSpPr>
            <p:cNvPr id="224" name="Google Shape;224;p3"/>
            <p:cNvGrpSpPr/>
            <p:nvPr/>
          </p:nvGrpSpPr>
          <p:grpSpPr>
            <a:xfrm>
              <a:off x="6195941" y="832626"/>
              <a:ext cx="1872208" cy="2632651"/>
              <a:chOff x="-1872716" y="660661"/>
              <a:chExt cx="1872208" cy="1974490"/>
            </a:xfrm>
          </p:grpSpPr>
          <p:sp>
            <p:nvSpPr>
              <p:cNvPr id="225" name="Google Shape;225;p3"/>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226" name="Google Shape;226;p3"/>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227" name="Google Shape;227;p3"/>
            <p:cNvGrpSpPr/>
            <p:nvPr/>
          </p:nvGrpSpPr>
          <p:grpSpPr>
            <a:xfrm>
              <a:off x="6303954" y="562596"/>
              <a:ext cx="540060" cy="540060"/>
              <a:chOff x="6303954" y="562596"/>
              <a:chExt cx="540060" cy="540060"/>
            </a:xfrm>
          </p:grpSpPr>
          <p:sp>
            <p:nvSpPr>
              <p:cNvPr id="228" name="Google Shape;228;p3"/>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229" name="Google Shape;229;p3"/>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230" name="Google Shape;230;p3"/>
          <p:cNvSpPr txBox="1"/>
          <p:nvPr>
            <p:ph idx="2" type="body"/>
          </p:nvPr>
        </p:nvSpPr>
        <p:spPr>
          <a:xfrm>
            <a:off x="3593810" y="3990379"/>
            <a:ext cx="2283713" cy="1594593"/>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dk2"/>
              </a:buClr>
              <a:buSzPts val="2000"/>
              <a:buNone/>
              <a:defRPr b="1">
                <a:solidFill>
                  <a:schemeClr val="dk2"/>
                </a:solidFill>
              </a:defRPr>
            </a:lvl1pPr>
            <a:lvl2pPr indent="-228600" lvl="1" marL="914400" algn="ctr">
              <a:lnSpc>
                <a:spcPct val="90000"/>
              </a:lnSpc>
              <a:spcBef>
                <a:spcPts val="400"/>
              </a:spcBef>
              <a:spcAft>
                <a:spcPts val="0"/>
              </a:spcAft>
              <a:buClr>
                <a:schemeClr val="dk2"/>
              </a:buClr>
              <a:buSzPts val="1800"/>
              <a:buNone/>
              <a:defRPr>
                <a:solidFill>
                  <a:schemeClr val="dk2"/>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231" name="Google Shape;231;p3"/>
          <p:cNvSpPr txBox="1"/>
          <p:nvPr>
            <p:ph idx="3" type="body"/>
          </p:nvPr>
        </p:nvSpPr>
        <p:spPr>
          <a:xfrm>
            <a:off x="6292049" y="3992036"/>
            <a:ext cx="2283713" cy="1594593"/>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dk2"/>
              </a:buClr>
              <a:buSzPts val="2000"/>
              <a:buNone/>
              <a:defRPr b="1">
                <a:solidFill>
                  <a:schemeClr val="dk2"/>
                </a:solidFill>
              </a:defRPr>
            </a:lvl1pPr>
            <a:lvl2pPr indent="-228600" lvl="1" marL="914400" algn="ctr">
              <a:lnSpc>
                <a:spcPct val="90000"/>
              </a:lnSpc>
              <a:spcBef>
                <a:spcPts val="400"/>
              </a:spcBef>
              <a:spcAft>
                <a:spcPts val="0"/>
              </a:spcAft>
              <a:buClr>
                <a:schemeClr val="dk2"/>
              </a:buClr>
              <a:buSzPts val="1800"/>
              <a:buNone/>
              <a:defRPr>
                <a:solidFill>
                  <a:schemeClr val="dk2"/>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232" name="Google Shape;232;p3"/>
          <p:cNvSpPr txBox="1"/>
          <p:nvPr>
            <p:ph idx="4" type="body"/>
          </p:nvPr>
        </p:nvSpPr>
        <p:spPr>
          <a:xfrm>
            <a:off x="8990289" y="3993693"/>
            <a:ext cx="2283713" cy="1594593"/>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dk2"/>
              </a:buClr>
              <a:buSzPts val="2000"/>
              <a:buNone/>
              <a:defRPr b="1">
                <a:solidFill>
                  <a:schemeClr val="dk2"/>
                </a:solidFill>
              </a:defRPr>
            </a:lvl1pPr>
            <a:lvl2pPr indent="-228600" lvl="1" marL="914400" algn="ctr">
              <a:lnSpc>
                <a:spcPct val="90000"/>
              </a:lnSpc>
              <a:spcBef>
                <a:spcPts val="400"/>
              </a:spcBef>
              <a:spcAft>
                <a:spcPts val="0"/>
              </a:spcAft>
              <a:buClr>
                <a:schemeClr val="dk2"/>
              </a:buClr>
              <a:buSzPts val="1800"/>
              <a:buNone/>
              <a:defRPr>
                <a:solidFill>
                  <a:schemeClr val="dk2"/>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Tree>
  </p:cSld>
  <p:clrMapOvr>
    <a:masterClrMapping/>
  </p:clrMapOvr>
  <p:transition spd="slow">
    <p:fade thruBlk="1"/>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Content">
  <p:cSld name="Title and Content">
    <p:bg>
      <p:bgPr>
        <a:solidFill>
          <a:schemeClr val="lt1"/>
        </a:solidFill>
      </p:bgPr>
    </p:bg>
    <p:spTree>
      <p:nvGrpSpPr>
        <p:cNvPr id="233" name="Shape 233"/>
        <p:cNvGrpSpPr/>
        <p:nvPr/>
      </p:nvGrpSpPr>
      <p:grpSpPr>
        <a:xfrm>
          <a:off x="0" y="0"/>
          <a:ext cx="0" cy="0"/>
          <a:chOff x="0" y="0"/>
          <a:chExt cx="0" cy="0"/>
        </a:xfrm>
      </p:grpSpPr>
      <p:sp>
        <p:nvSpPr>
          <p:cNvPr id="234" name="Google Shape;234;p4"/>
          <p:cNvSpPr/>
          <p:nvPr/>
        </p:nvSpPr>
        <p:spPr>
          <a:xfrm>
            <a:off x="0" y="0"/>
            <a:ext cx="12204703"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235" name="Google Shape;235;p4"/>
          <p:cNvSpPr txBox="1"/>
          <p:nvPr>
            <p:ph type="title"/>
          </p:nvPr>
        </p:nvSpPr>
        <p:spPr>
          <a:xfrm>
            <a:off x="514800" y="897616"/>
            <a:ext cx="5256581" cy="793072"/>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36" name="Google Shape;236;p4"/>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37" name="Google Shape;237;p4"/>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38" name="Google Shape;238;p4"/>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239" name="Google Shape;239;p4"/>
          <p:cNvSpPr txBox="1"/>
          <p:nvPr>
            <p:ph idx="1" type="body"/>
          </p:nvPr>
        </p:nvSpPr>
        <p:spPr>
          <a:xfrm>
            <a:off x="514799" y="2263939"/>
            <a:ext cx="10010326" cy="3696445"/>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Clr>
                <a:schemeClr val="accent2"/>
              </a:buClr>
              <a:buSzPts val="1800"/>
              <a:buChar char="•"/>
              <a:defRPr>
                <a:solidFill>
                  <a:schemeClr val="dk2"/>
                </a:solidFill>
              </a:defRPr>
            </a:lvl3pPr>
            <a:lvl4pPr indent="-330200" lvl="3" marL="1828800" algn="l">
              <a:lnSpc>
                <a:spcPct val="90000"/>
              </a:lnSpc>
              <a:spcBef>
                <a:spcPts val="400"/>
              </a:spcBef>
              <a:spcAft>
                <a:spcPts val="0"/>
              </a:spcAft>
              <a:buClr>
                <a:schemeClr val="accent2"/>
              </a:buClr>
              <a:buSzPts val="1600"/>
              <a:buChar char="•"/>
              <a:defRPr>
                <a:solidFill>
                  <a:schemeClr val="dk2"/>
                </a:solidFill>
              </a:defRPr>
            </a:lvl4pPr>
            <a:lvl5pPr indent="-228600" lvl="4" marL="2286000" algn="l">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40" name="Google Shape;240;p4"/>
          <p:cNvGrpSpPr/>
          <p:nvPr/>
        </p:nvGrpSpPr>
        <p:grpSpPr>
          <a:xfrm>
            <a:off x="-2040904" y="3988723"/>
            <a:ext cx="1872208" cy="2902681"/>
            <a:chOff x="6195941" y="562596"/>
            <a:chExt cx="1872208" cy="2902681"/>
          </a:xfrm>
        </p:grpSpPr>
        <p:grpSp>
          <p:nvGrpSpPr>
            <p:cNvPr id="241" name="Google Shape;241;p4"/>
            <p:cNvGrpSpPr/>
            <p:nvPr/>
          </p:nvGrpSpPr>
          <p:grpSpPr>
            <a:xfrm>
              <a:off x="6195941" y="832626"/>
              <a:ext cx="1872208" cy="2632651"/>
              <a:chOff x="-1872716" y="660661"/>
              <a:chExt cx="1872208" cy="1974490"/>
            </a:xfrm>
          </p:grpSpPr>
          <p:sp>
            <p:nvSpPr>
              <p:cNvPr id="242" name="Google Shape;242;p4"/>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243" name="Google Shape;243;p4"/>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244" name="Google Shape;244;p4"/>
            <p:cNvGrpSpPr/>
            <p:nvPr/>
          </p:nvGrpSpPr>
          <p:grpSpPr>
            <a:xfrm>
              <a:off x="6303954" y="562596"/>
              <a:ext cx="540060" cy="540060"/>
              <a:chOff x="6303954" y="562596"/>
              <a:chExt cx="540060" cy="540060"/>
            </a:xfrm>
          </p:grpSpPr>
          <p:sp>
            <p:nvSpPr>
              <p:cNvPr id="245" name="Google Shape;245;p4"/>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246" name="Google Shape;246;p4"/>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247" name="Google Shape;247;p4"/>
          <p:cNvSpPr/>
          <p:nvPr/>
        </p:nvSpPr>
        <p:spPr>
          <a:xfrm>
            <a:off x="3019072" y="1772952"/>
            <a:ext cx="12448513" cy="8717582"/>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235"/>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248" name="Google Shape;248;p4"/>
          <p:cNvGrpSpPr/>
          <p:nvPr/>
        </p:nvGrpSpPr>
        <p:grpSpPr>
          <a:xfrm>
            <a:off x="10555200" y="295200"/>
            <a:ext cx="1192705" cy="478800"/>
            <a:chOff x="1899" y="899"/>
            <a:chExt cx="4165" cy="1672"/>
          </a:xfrm>
        </p:grpSpPr>
        <p:sp>
          <p:nvSpPr>
            <p:cNvPr id="249" name="Google Shape;249;p4"/>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0" name="Google Shape;250;p4"/>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1" name="Google Shape;251;p4"/>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2" name="Google Shape;252;p4"/>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3" name="Google Shape;253;p4"/>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4" name="Google Shape;254;p4"/>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5" name="Google Shape;255;p4"/>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6" name="Google Shape;256;p4"/>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7" name="Google Shape;257;p4"/>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8" name="Google Shape;258;p4"/>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9" name="Google Shape;259;p4"/>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0" name="Google Shape;260;p4"/>
            <p:cNvSpPr/>
            <p:nvPr/>
          </p:nvSpPr>
          <p:spPr>
            <a:xfrm>
              <a:off x="2762" y="2203"/>
              <a:ext cx="28"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1" name="Google Shape;261;p4"/>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2" name="Google Shape;262;p4"/>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3" name="Google Shape;263;p4"/>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4" name="Google Shape;264;p4"/>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5" name="Google Shape;265;p4"/>
            <p:cNvSpPr/>
            <p:nvPr/>
          </p:nvSpPr>
          <p:spPr>
            <a:xfrm>
              <a:off x="3203" y="2203"/>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6" name="Google Shape;266;p4"/>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7" name="Google Shape;267;p4"/>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8" name="Google Shape;268;p4"/>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9" name="Google Shape;269;p4"/>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0" name="Google Shape;270;p4"/>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1" name="Google Shape;271;p4"/>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2" name="Google Shape;272;p4"/>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3" name="Google Shape;273;p4"/>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4" name="Google Shape;274;p4"/>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5" name="Google Shape;275;p4"/>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6" name="Google Shape;276;p4"/>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7" name="Google Shape;277;p4"/>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8" name="Google Shape;278;p4"/>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9" name="Google Shape;279;p4"/>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0" name="Google Shape;280;p4"/>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1" name="Google Shape;281;p4"/>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2" name="Google Shape;282;p4"/>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3" name="Google Shape;283;p4"/>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4" name="Google Shape;284;p4"/>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5" name="Google Shape;285;p4"/>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6" name="Google Shape;286;p4"/>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7" name="Google Shape;287;p4"/>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8" name="Google Shape;288;p4"/>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9" name="Google Shape;289;p4"/>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0" name="Google Shape;290;p4"/>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1" name="Google Shape;291;p4"/>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2" name="Google Shape;292;p4"/>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3" name="Google Shape;293;p4"/>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4" name="Google Shape;294;p4"/>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5" name="Google Shape;295;p4"/>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6" name="Google Shape;296;p4"/>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7" name="Google Shape;297;p4"/>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8" name="Google Shape;298;p4"/>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9" name="Google Shape;299;p4"/>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0" name="Google Shape;300;p4"/>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1" name="Google Shape;301;p4"/>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2" name="Google Shape;302;p4"/>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3" name="Google Shape;303;p4"/>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4" name="Google Shape;304;p4"/>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5" name="Google Shape;305;p4"/>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6" name="Google Shape;306;p4"/>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7" name="Google Shape;307;p4"/>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8" name="Google Shape;308;p4"/>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9" name="Google Shape;309;p4"/>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0" name="Google Shape;310;p4"/>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1" name="Google Shape;311;p4"/>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2" name="Google Shape;312;p4"/>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3" name="Google Shape;313;p4"/>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4" name="Google Shape;314;p4"/>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5" name="Google Shape;315;p4"/>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6" name="Google Shape;316;p4"/>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7" name="Google Shape;317;p4"/>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8" name="Google Shape;318;p4"/>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9" name="Google Shape;319;p4"/>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0" name="Google Shape;320;p4"/>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1" name="Google Shape;321;p4"/>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2" name="Google Shape;322;p4"/>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3" name="Google Shape;323;p4"/>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4" name="Google Shape;324;p4"/>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5" name="Google Shape;325;p4"/>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6" name="Google Shape;326;p4"/>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7" name="Google Shape;327;p4"/>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8" name="Google Shape;328;p4"/>
            <p:cNvSpPr/>
            <p:nvPr/>
          </p:nvSpPr>
          <p:spPr>
            <a:xfrm>
              <a:off x="4838" y="2425"/>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9" name="Google Shape;329;p4"/>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0" name="Google Shape;330;p4"/>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1" name="Google Shape;331;p4"/>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2" name="Google Shape;332;p4"/>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3" name="Google Shape;333;p4"/>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4" name="Google Shape;334;p4"/>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5" name="Google Shape;335;p4"/>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6" name="Google Shape;336;p4"/>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7" name="Google Shape;337;p4"/>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8" name="Google Shape;338;p4"/>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9" name="Google Shape;339;p4"/>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0" name="Google Shape;340;p4"/>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1" name="Google Shape;341;p4"/>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342" name="Google Shape;342;p4"/>
            <p:cNvCxnSpPr/>
            <p:nvPr/>
          </p:nvCxnSpPr>
          <p:spPr>
            <a:xfrm>
              <a:off x="3964" y="2205"/>
              <a:ext cx="0" cy="366"/>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2 x content">
  <p:cSld name="Title and 2 x content">
    <p:bg>
      <p:bgPr>
        <a:solidFill>
          <a:schemeClr val="lt1"/>
        </a:solidFill>
      </p:bgPr>
    </p:bg>
    <p:spTree>
      <p:nvGrpSpPr>
        <p:cNvPr id="343" name="Shape 343"/>
        <p:cNvGrpSpPr/>
        <p:nvPr/>
      </p:nvGrpSpPr>
      <p:grpSpPr>
        <a:xfrm>
          <a:off x="0" y="0"/>
          <a:ext cx="0" cy="0"/>
          <a:chOff x="0" y="0"/>
          <a:chExt cx="0" cy="0"/>
        </a:xfrm>
      </p:grpSpPr>
      <p:sp>
        <p:nvSpPr>
          <p:cNvPr id="344" name="Google Shape;344;p5"/>
          <p:cNvSpPr/>
          <p:nvPr/>
        </p:nvSpPr>
        <p:spPr>
          <a:xfrm>
            <a:off x="0" y="0"/>
            <a:ext cx="12204703"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345" name="Google Shape;345;p5"/>
          <p:cNvSpPr txBox="1"/>
          <p:nvPr>
            <p:ph type="title"/>
          </p:nvPr>
        </p:nvSpPr>
        <p:spPr>
          <a:xfrm>
            <a:off x="514800" y="897616"/>
            <a:ext cx="5256581" cy="793072"/>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46" name="Google Shape;346;p5"/>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47" name="Google Shape;347;p5"/>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48" name="Google Shape;348;p5"/>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349" name="Google Shape;349;p5"/>
          <p:cNvSpPr txBox="1"/>
          <p:nvPr>
            <p:ph idx="1" type="body"/>
          </p:nvPr>
        </p:nvSpPr>
        <p:spPr>
          <a:xfrm>
            <a:off x="514799" y="2263939"/>
            <a:ext cx="4788479" cy="3696445"/>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Clr>
                <a:schemeClr val="accent2"/>
              </a:buClr>
              <a:buSzPts val="1800"/>
              <a:buChar char="•"/>
              <a:defRPr>
                <a:solidFill>
                  <a:schemeClr val="dk2"/>
                </a:solidFill>
              </a:defRPr>
            </a:lvl3pPr>
            <a:lvl4pPr indent="-330200" lvl="3" marL="1828800" algn="l">
              <a:lnSpc>
                <a:spcPct val="90000"/>
              </a:lnSpc>
              <a:spcBef>
                <a:spcPts val="400"/>
              </a:spcBef>
              <a:spcAft>
                <a:spcPts val="0"/>
              </a:spcAft>
              <a:buClr>
                <a:schemeClr val="accent2"/>
              </a:buClr>
              <a:buSzPts val="1600"/>
              <a:buChar char="•"/>
              <a:defRPr>
                <a:solidFill>
                  <a:schemeClr val="dk2"/>
                </a:solidFill>
              </a:defRPr>
            </a:lvl4pPr>
            <a:lvl5pPr indent="-228600" lvl="4" marL="2286000" algn="l">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50" name="Google Shape;350;p5"/>
          <p:cNvGrpSpPr/>
          <p:nvPr/>
        </p:nvGrpSpPr>
        <p:grpSpPr>
          <a:xfrm>
            <a:off x="-2040904" y="3988723"/>
            <a:ext cx="1872208" cy="2902681"/>
            <a:chOff x="6195941" y="562596"/>
            <a:chExt cx="1872208" cy="2902681"/>
          </a:xfrm>
        </p:grpSpPr>
        <p:grpSp>
          <p:nvGrpSpPr>
            <p:cNvPr id="351" name="Google Shape;351;p5"/>
            <p:cNvGrpSpPr/>
            <p:nvPr/>
          </p:nvGrpSpPr>
          <p:grpSpPr>
            <a:xfrm>
              <a:off x="6195941" y="832626"/>
              <a:ext cx="1872208" cy="2632651"/>
              <a:chOff x="-1872716" y="660661"/>
              <a:chExt cx="1872208" cy="1974490"/>
            </a:xfrm>
          </p:grpSpPr>
          <p:sp>
            <p:nvSpPr>
              <p:cNvPr id="352" name="Google Shape;352;p5"/>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353" name="Google Shape;353;p5"/>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354" name="Google Shape;354;p5"/>
            <p:cNvGrpSpPr/>
            <p:nvPr/>
          </p:nvGrpSpPr>
          <p:grpSpPr>
            <a:xfrm>
              <a:off x="6303954" y="562596"/>
              <a:ext cx="540060" cy="540060"/>
              <a:chOff x="6303954" y="562596"/>
              <a:chExt cx="540060" cy="540060"/>
            </a:xfrm>
          </p:grpSpPr>
          <p:sp>
            <p:nvSpPr>
              <p:cNvPr id="355" name="Google Shape;355;p5"/>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356" name="Google Shape;356;p5"/>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357" name="Google Shape;357;p5"/>
          <p:cNvSpPr/>
          <p:nvPr/>
        </p:nvSpPr>
        <p:spPr>
          <a:xfrm>
            <a:off x="3019072" y="1772952"/>
            <a:ext cx="12448513" cy="8717582"/>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235"/>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358" name="Google Shape;358;p5"/>
          <p:cNvGrpSpPr/>
          <p:nvPr/>
        </p:nvGrpSpPr>
        <p:grpSpPr>
          <a:xfrm>
            <a:off x="10555200" y="295200"/>
            <a:ext cx="1192705" cy="478800"/>
            <a:chOff x="1899" y="899"/>
            <a:chExt cx="4165" cy="1672"/>
          </a:xfrm>
        </p:grpSpPr>
        <p:sp>
          <p:nvSpPr>
            <p:cNvPr id="359" name="Google Shape;359;p5"/>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0" name="Google Shape;360;p5"/>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1" name="Google Shape;361;p5"/>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2" name="Google Shape;362;p5"/>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3" name="Google Shape;363;p5"/>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4" name="Google Shape;364;p5"/>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5" name="Google Shape;365;p5"/>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6" name="Google Shape;366;p5"/>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7" name="Google Shape;367;p5"/>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8" name="Google Shape;368;p5"/>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9" name="Google Shape;369;p5"/>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0" name="Google Shape;370;p5"/>
            <p:cNvSpPr/>
            <p:nvPr/>
          </p:nvSpPr>
          <p:spPr>
            <a:xfrm>
              <a:off x="2762" y="2203"/>
              <a:ext cx="28"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1" name="Google Shape;371;p5"/>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2" name="Google Shape;372;p5"/>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3" name="Google Shape;373;p5"/>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4" name="Google Shape;374;p5"/>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5" name="Google Shape;375;p5"/>
            <p:cNvSpPr/>
            <p:nvPr/>
          </p:nvSpPr>
          <p:spPr>
            <a:xfrm>
              <a:off x="3203" y="2203"/>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6" name="Google Shape;376;p5"/>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7" name="Google Shape;377;p5"/>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8" name="Google Shape;378;p5"/>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9" name="Google Shape;379;p5"/>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0" name="Google Shape;380;p5"/>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1" name="Google Shape;381;p5"/>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2" name="Google Shape;382;p5"/>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3" name="Google Shape;383;p5"/>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4" name="Google Shape;384;p5"/>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5" name="Google Shape;385;p5"/>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6" name="Google Shape;386;p5"/>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7" name="Google Shape;387;p5"/>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8" name="Google Shape;388;p5"/>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9" name="Google Shape;389;p5"/>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0" name="Google Shape;390;p5"/>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1" name="Google Shape;391;p5"/>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2" name="Google Shape;392;p5"/>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3" name="Google Shape;393;p5"/>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4" name="Google Shape;394;p5"/>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5" name="Google Shape;395;p5"/>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6" name="Google Shape;396;p5"/>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7" name="Google Shape;397;p5"/>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8" name="Google Shape;398;p5"/>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9" name="Google Shape;399;p5"/>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0" name="Google Shape;400;p5"/>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1" name="Google Shape;401;p5"/>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2" name="Google Shape;402;p5"/>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3" name="Google Shape;403;p5"/>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4" name="Google Shape;404;p5"/>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5" name="Google Shape;405;p5"/>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6" name="Google Shape;406;p5"/>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7" name="Google Shape;407;p5"/>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8" name="Google Shape;408;p5"/>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9" name="Google Shape;409;p5"/>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0" name="Google Shape;410;p5"/>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1" name="Google Shape;411;p5"/>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2" name="Google Shape;412;p5"/>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3" name="Google Shape;413;p5"/>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4" name="Google Shape;414;p5"/>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5" name="Google Shape;415;p5"/>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6" name="Google Shape;416;p5"/>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7" name="Google Shape;417;p5"/>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8" name="Google Shape;418;p5"/>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9" name="Google Shape;419;p5"/>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0" name="Google Shape;420;p5"/>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1" name="Google Shape;421;p5"/>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2" name="Google Shape;422;p5"/>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3" name="Google Shape;423;p5"/>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4" name="Google Shape;424;p5"/>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5" name="Google Shape;425;p5"/>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6" name="Google Shape;426;p5"/>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7" name="Google Shape;427;p5"/>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8" name="Google Shape;428;p5"/>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9" name="Google Shape;429;p5"/>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0" name="Google Shape;430;p5"/>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1" name="Google Shape;431;p5"/>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2" name="Google Shape;432;p5"/>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3" name="Google Shape;433;p5"/>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4" name="Google Shape;434;p5"/>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5" name="Google Shape;435;p5"/>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6" name="Google Shape;436;p5"/>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7" name="Google Shape;437;p5"/>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8" name="Google Shape;438;p5"/>
            <p:cNvSpPr/>
            <p:nvPr/>
          </p:nvSpPr>
          <p:spPr>
            <a:xfrm>
              <a:off x="4838" y="2425"/>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9" name="Google Shape;439;p5"/>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0" name="Google Shape;440;p5"/>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1" name="Google Shape;441;p5"/>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2" name="Google Shape;442;p5"/>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3" name="Google Shape;443;p5"/>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4" name="Google Shape;444;p5"/>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5" name="Google Shape;445;p5"/>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6" name="Google Shape;446;p5"/>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7" name="Google Shape;447;p5"/>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8" name="Google Shape;448;p5"/>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9" name="Google Shape;449;p5"/>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0" name="Google Shape;450;p5"/>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1" name="Google Shape;451;p5"/>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452" name="Google Shape;452;p5"/>
            <p:cNvCxnSpPr/>
            <p:nvPr/>
          </p:nvCxnSpPr>
          <p:spPr>
            <a:xfrm>
              <a:off x="3964" y="2205"/>
              <a:ext cx="0" cy="366"/>
            </a:xfrm>
            <a:prstGeom prst="straightConnector1">
              <a:avLst/>
            </a:prstGeom>
            <a:noFill/>
            <a:ln cap="flat" cmpd="sng" w="14275">
              <a:solidFill>
                <a:srgbClr val="20406F"/>
              </a:solidFill>
              <a:prstDash val="solid"/>
              <a:miter lim="800000"/>
              <a:headEnd len="sm" w="sm" type="none"/>
              <a:tailEnd len="sm" w="sm" type="none"/>
            </a:ln>
          </p:spPr>
        </p:cxnSp>
      </p:grpSp>
      <p:sp>
        <p:nvSpPr>
          <p:cNvPr id="453" name="Google Shape;453;p5"/>
          <p:cNvSpPr txBox="1"/>
          <p:nvPr>
            <p:ph idx="2" type="body"/>
          </p:nvPr>
        </p:nvSpPr>
        <p:spPr>
          <a:xfrm>
            <a:off x="5720811" y="2263939"/>
            <a:ext cx="4788479" cy="3696445"/>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Clr>
                <a:schemeClr val="accent2"/>
              </a:buClr>
              <a:buSzPts val="1800"/>
              <a:buChar char="•"/>
              <a:defRPr>
                <a:solidFill>
                  <a:schemeClr val="dk2"/>
                </a:solidFill>
              </a:defRPr>
            </a:lvl3pPr>
            <a:lvl4pPr indent="-330200" lvl="3" marL="1828800" algn="l">
              <a:lnSpc>
                <a:spcPct val="90000"/>
              </a:lnSpc>
              <a:spcBef>
                <a:spcPts val="400"/>
              </a:spcBef>
              <a:spcAft>
                <a:spcPts val="0"/>
              </a:spcAft>
              <a:buClr>
                <a:schemeClr val="accent2"/>
              </a:buClr>
              <a:buSzPts val="1600"/>
              <a:buChar char="•"/>
              <a:defRPr>
                <a:solidFill>
                  <a:schemeClr val="dk2"/>
                </a:solidFill>
              </a:defRPr>
            </a:lvl4pPr>
            <a:lvl5pPr indent="-228600" lvl="4" marL="2286000" algn="l">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ection break: White">
  <p:cSld name="Section break: White">
    <p:bg>
      <p:bgPr>
        <a:solidFill>
          <a:schemeClr val="dk2"/>
        </a:solidFill>
      </p:bgPr>
    </p:bg>
    <p:spTree>
      <p:nvGrpSpPr>
        <p:cNvPr id="454" name="Shape 454"/>
        <p:cNvGrpSpPr/>
        <p:nvPr/>
      </p:nvGrpSpPr>
      <p:grpSpPr>
        <a:xfrm>
          <a:off x="0" y="0"/>
          <a:ext cx="0" cy="0"/>
          <a:chOff x="0" y="0"/>
          <a:chExt cx="0" cy="0"/>
        </a:xfrm>
      </p:grpSpPr>
      <p:sp>
        <p:nvSpPr>
          <p:cNvPr id="455" name="Google Shape;455;p6"/>
          <p:cNvSpPr/>
          <p:nvPr/>
        </p:nvSpPr>
        <p:spPr>
          <a:xfrm>
            <a:off x="-3600" y="0"/>
            <a:ext cx="12204703"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456" name="Google Shape;456;p6"/>
          <p:cNvSpPr/>
          <p:nvPr/>
        </p:nvSpPr>
        <p:spPr>
          <a:xfrm>
            <a:off x="19653" y="1204484"/>
            <a:ext cx="6588734" cy="5653516"/>
          </a:xfrm>
          <a:custGeom>
            <a:rect b="b" l="l" r="r" t="t"/>
            <a:pathLst>
              <a:path extrusionOk="0" h="1406" w="1639">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accent2"/>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7" name="Google Shape;457;p6"/>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58" name="Google Shape;458;p6"/>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59" name="Google Shape;459;p6"/>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460" name="Google Shape;460;p6"/>
          <p:cNvSpPr txBox="1"/>
          <p:nvPr>
            <p:ph type="title"/>
          </p:nvPr>
        </p:nvSpPr>
        <p:spPr>
          <a:xfrm>
            <a:off x="6231333" y="2456476"/>
            <a:ext cx="4624582" cy="1346764"/>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61" name="Google Shape;461;p6"/>
          <p:cNvSpPr txBox="1"/>
          <p:nvPr>
            <p:ph idx="1" type="body"/>
          </p:nvPr>
        </p:nvSpPr>
        <p:spPr>
          <a:xfrm>
            <a:off x="6231333" y="4092463"/>
            <a:ext cx="4624582" cy="877776"/>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sz="2000">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SzPts val="1800"/>
              <a:buChar char="•"/>
              <a:defRPr>
                <a:solidFill>
                  <a:srgbClr val="FF0000"/>
                </a:solidFill>
              </a:defRPr>
            </a:lvl3pPr>
            <a:lvl4pPr indent="-330200" lvl="3" marL="1828800" algn="l">
              <a:lnSpc>
                <a:spcPct val="90000"/>
              </a:lnSpc>
              <a:spcBef>
                <a:spcPts val="400"/>
              </a:spcBef>
              <a:spcAft>
                <a:spcPts val="0"/>
              </a:spcAft>
              <a:buSzPts val="1600"/>
              <a:buChar char="•"/>
              <a:defRPr>
                <a:solidFill>
                  <a:srgbClr val="FF0000"/>
                </a:solidFill>
              </a:defRPr>
            </a:lvl4pPr>
            <a:lvl5pPr indent="-228600" lvl="4" marL="2286000" algn="l">
              <a:lnSpc>
                <a:spcPct val="90000"/>
              </a:lnSpc>
              <a:spcBef>
                <a:spcPts val="800"/>
              </a:spcBef>
              <a:spcAft>
                <a:spcPts val="0"/>
              </a:spcAft>
              <a:buClr>
                <a:srgbClr val="FF0000"/>
              </a:buClr>
              <a:buSzPts val="2000"/>
              <a:buNone/>
              <a:defRPr>
                <a:solidFill>
                  <a:srgbClr val="FF0000"/>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462" name="Google Shape;462;p6"/>
          <p:cNvGrpSpPr/>
          <p:nvPr/>
        </p:nvGrpSpPr>
        <p:grpSpPr>
          <a:xfrm>
            <a:off x="6231333" y="1276557"/>
            <a:ext cx="2026702" cy="813600"/>
            <a:chOff x="1899" y="899"/>
            <a:chExt cx="4165" cy="1672"/>
          </a:xfrm>
        </p:grpSpPr>
        <p:sp>
          <p:nvSpPr>
            <p:cNvPr id="463" name="Google Shape;463;p6"/>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4" name="Google Shape;464;p6"/>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5" name="Google Shape;465;p6"/>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6" name="Google Shape;466;p6"/>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7" name="Google Shape;467;p6"/>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8" name="Google Shape;468;p6"/>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9" name="Google Shape;469;p6"/>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0" name="Google Shape;470;p6"/>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1" name="Google Shape;471;p6"/>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2" name="Google Shape;472;p6"/>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3" name="Google Shape;473;p6"/>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4" name="Google Shape;474;p6"/>
            <p:cNvSpPr/>
            <p:nvPr/>
          </p:nvSpPr>
          <p:spPr>
            <a:xfrm>
              <a:off x="2762" y="2203"/>
              <a:ext cx="28"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5" name="Google Shape;475;p6"/>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6" name="Google Shape;476;p6"/>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7" name="Google Shape;477;p6"/>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8" name="Google Shape;478;p6"/>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9" name="Google Shape;479;p6"/>
            <p:cNvSpPr/>
            <p:nvPr/>
          </p:nvSpPr>
          <p:spPr>
            <a:xfrm>
              <a:off x="3203" y="2203"/>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0" name="Google Shape;480;p6"/>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1" name="Google Shape;481;p6"/>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2" name="Google Shape;482;p6"/>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3" name="Google Shape;483;p6"/>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4" name="Google Shape;484;p6"/>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5" name="Google Shape;485;p6"/>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6" name="Google Shape;486;p6"/>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7" name="Google Shape;487;p6"/>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8" name="Google Shape;488;p6"/>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9" name="Google Shape;489;p6"/>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0" name="Google Shape;490;p6"/>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1" name="Google Shape;491;p6"/>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2" name="Google Shape;492;p6"/>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3" name="Google Shape;493;p6"/>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4" name="Google Shape;494;p6"/>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5" name="Google Shape;495;p6"/>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6" name="Google Shape;496;p6"/>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7" name="Google Shape;497;p6"/>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8" name="Google Shape;498;p6"/>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9" name="Google Shape;499;p6"/>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0" name="Google Shape;500;p6"/>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1" name="Google Shape;501;p6"/>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2" name="Google Shape;502;p6"/>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3" name="Google Shape;503;p6"/>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4" name="Google Shape;504;p6"/>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5" name="Google Shape;505;p6"/>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6" name="Google Shape;506;p6"/>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7" name="Google Shape;507;p6"/>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8" name="Google Shape;508;p6"/>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9" name="Google Shape;509;p6"/>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0" name="Google Shape;510;p6"/>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1" name="Google Shape;511;p6"/>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2" name="Google Shape;512;p6"/>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3" name="Google Shape;513;p6"/>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4" name="Google Shape;514;p6"/>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5" name="Google Shape;515;p6"/>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6" name="Google Shape;516;p6"/>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7" name="Google Shape;517;p6"/>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8" name="Google Shape;518;p6"/>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9" name="Google Shape;519;p6"/>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0" name="Google Shape;520;p6"/>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1" name="Google Shape;521;p6"/>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2" name="Google Shape;522;p6"/>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3" name="Google Shape;523;p6"/>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4" name="Google Shape;524;p6"/>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5" name="Google Shape;525;p6"/>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6" name="Google Shape;526;p6"/>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7" name="Google Shape;527;p6"/>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8" name="Google Shape;528;p6"/>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9" name="Google Shape;529;p6"/>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0" name="Google Shape;530;p6"/>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1" name="Google Shape;531;p6"/>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2" name="Google Shape;532;p6"/>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3" name="Google Shape;533;p6"/>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4" name="Google Shape;534;p6"/>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5" name="Google Shape;535;p6"/>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6" name="Google Shape;536;p6"/>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7" name="Google Shape;537;p6"/>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8" name="Google Shape;538;p6"/>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9" name="Google Shape;539;p6"/>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0" name="Google Shape;540;p6"/>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1" name="Google Shape;541;p6"/>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2" name="Google Shape;542;p6"/>
            <p:cNvSpPr/>
            <p:nvPr/>
          </p:nvSpPr>
          <p:spPr>
            <a:xfrm>
              <a:off x="4838" y="2425"/>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3" name="Google Shape;543;p6"/>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4" name="Google Shape;544;p6"/>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5" name="Google Shape;545;p6"/>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6" name="Google Shape;546;p6"/>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7" name="Google Shape;547;p6"/>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8" name="Google Shape;548;p6"/>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9" name="Google Shape;549;p6"/>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0" name="Google Shape;550;p6"/>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1" name="Google Shape;551;p6"/>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2" name="Google Shape;552;p6"/>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3" name="Google Shape;553;p6"/>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4" name="Google Shape;554;p6"/>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5" name="Google Shape;555;p6"/>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556" name="Google Shape;556;p6"/>
            <p:cNvCxnSpPr/>
            <p:nvPr/>
          </p:nvCxnSpPr>
          <p:spPr>
            <a:xfrm>
              <a:off x="3964" y="2205"/>
              <a:ext cx="0" cy="366"/>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834">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ection break">
  <p:cSld name="Section break">
    <p:bg>
      <p:bgPr>
        <a:solidFill>
          <a:schemeClr val="dk2"/>
        </a:solidFill>
      </p:bgPr>
    </p:bg>
    <p:spTree>
      <p:nvGrpSpPr>
        <p:cNvPr id="557" name="Shape 557"/>
        <p:cNvGrpSpPr/>
        <p:nvPr/>
      </p:nvGrpSpPr>
      <p:grpSpPr>
        <a:xfrm>
          <a:off x="0" y="0"/>
          <a:ext cx="0" cy="0"/>
          <a:chOff x="0" y="0"/>
          <a:chExt cx="0" cy="0"/>
        </a:xfrm>
      </p:grpSpPr>
      <p:sp>
        <p:nvSpPr>
          <p:cNvPr id="558" name="Google Shape;558;p7"/>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59" name="Google Shape;559;p7"/>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60" name="Google Shape;560;p7"/>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561" name="Google Shape;561;p7"/>
          <p:cNvGrpSpPr/>
          <p:nvPr/>
        </p:nvGrpSpPr>
        <p:grpSpPr>
          <a:xfrm>
            <a:off x="6231333" y="1276582"/>
            <a:ext cx="2026639" cy="813575"/>
            <a:chOff x="1899" y="899"/>
            <a:chExt cx="4165" cy="1672"/>
          </a:xfrm>
        </p:grpSpPr>
        <p:sp>
          <p:nvSpPr>
            <p:cNvPr id="562" name="Google Shape;562;p7"/>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3" name="Google Shape;563;p7"/>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4" name="Google Shape;564;p7"/>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5" name="Google Shape;565;p7"/>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6" name="Google Shape;566;p7"/>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7" name="Google Shape;567;p7"/>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8" name="Google Shape;568;p7"/>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9" name="Google Shape;569;p7"/>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0" name="Google Shape;570;p7"/>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1" name="Google Shape;571;p7"/>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2" name="Google Shape;572;p7"/>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3" name="Google Shape;573;p7"/>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4" name="Google Shape;574;p7"/>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5" name="Google Shape;575;p7"/>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6" name="Google Shape;576;p7"/>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7" name="Google Shape;577;p7"/>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8" name="Google Shape;578;p7"/>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9" name="Google Shape;579;p7"/>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0" name="Google Shape;580;p7"/>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1" name="Google Shape;581;p7"/>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2" name="Google Shape;582;p7"/>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3" name="Google Shape;583;p7"/>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4" name="Google Shape;584;p7"/>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5" name="Google Shape;585;p7"/>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6" name="Google Shape;586;p7"/>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7" name="Google Shape;587;p7"/>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8" name="Google Shape;588;p7"/>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9" name="Google Shape;589;p7"/>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0" name="Google Shape;590;p7"/>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1" name="Google Shape;591;p7"/>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2" name="Google Shape;592;p7"/>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3" name="Google Shape;593;p7"/>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4" name="Google Shape;594;p7"/>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5" name="Google Shape;595;p7"/>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6" name="Google Shape;596;p7"/>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7" name="Google Shape;597;p7"/>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8" name="Google Shape;598;p7"/>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9" name="Google Shape;599;p7"/>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0" name="Google Shape;600;p7"/>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1" name="Google Shape;601;p7"/>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2" name="Google Shape;602;p7"/>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3" name="Google Shape;603;p7"/>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4" name="Google Shape;604;p7"/>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5" name="Google Shape;605;p7"/>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6" name="Google Shape;606;p7"/>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7" name="Google Shape;607;p7"/>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8" name="Google Shape;608;p7"/>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9" name="Google Shape;609;p7"/>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0" name="Google Shape;610;p7"/>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1" name="Google Shape;611;p7"/>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2" name="Google Shape;612;p7"/>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3" name="Google Shape;613;p7"/>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4" name="Google Shape;614;p7"/>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5" name="Google Shape;615;p7"/>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6" name="Google Shape;616;p7"/>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7" name="Google Shape;617;p7"/>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8" name="Google Shape;618;p7"/>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9" name="Google Shape;619;p7"/>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0" name="Google Shape;620;p7"/>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1" name="Google Shape;621;p7"/>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2" name="Google Shape;622;p7"/>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3" name="Google Shape;623;p7"/>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4" name="Google Shape;624;p7"/>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5" name="Google Shape;625;p7"/>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6" name="Google Shape;626;p7"/>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7" name="Google Shape;627;p7"/>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8" name="Google Shape;628;p7"/>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9" name="Google Shape;629;p7"/>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0" name="Google Shape;630;p7"/>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1" name="Google Shape;631;p7"/>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2" name="Google Shape;632;p7"/>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3" name="Google Shape;633;p7"/>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4" name="Google Shape;634;p7"/>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5" name="Google Shape;635;p7"/>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6" name="Google Shape;636;p7"/>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7" name="Google Shape;637;p7"/>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8" name="Google Shape;638;p7"/>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9" name="Google Shape;639;p7"/>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0" name="Google Shape;640;p7"/>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1" name="Google Shape;641;p7"/>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2" name="Google Shape;642;p7"/>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3" name="Google Shape;643;p7"/>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4" name="Google Shape;644;p7"/>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5" name="Google Shape;645;p7"/>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6" name="Google Shape;646;p7"/>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7" name="Google Shape;647;p7"/>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8" name="Google Shape;648;p7"/>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9" name="Google Shape;649;p7"/>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0" name="Google Shape;650;p7"/>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1" name="Google Shape;651;p7"/>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2" name="Google Shape;652;p7"/>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3" name="Google Shape;653;p7"/>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4" name="Google Shape;654;p7"/>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655" name="Google Shape;655;p7"/>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656" name="Google Shape;656;p7"/>
          <p:cNvSpPr txBox="1"/>
          <p:nvPr>
            <p:ph type="title"/>
          </p:nvPr>
        </p:nvSpPr>
        <p:spPr>
          <a:xfrm>
            <a:off x="6231333" y="2456476"/>
            <a:ext cx="4624582" cy="1346764"/>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657" name="Google Shape;657;p7"/>
          <p:cNvSpPr txBox="1"/>
          <p:nvPr>
            <p:ph idx="1" type="body"/>
          </p:nvPr>
        </p:nvSpPr>
        <p:spPr>
          <a:xfrm>
            <a:off x="6231333" y="4092463"/>
            <a:ext cx="4624582" cy="877776"/>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sz="2000">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SzPts val="1800"/>
              <a:buChar char="•"/>
              <a:defRPr>
                <a:solidFill>
                  <a:srgbClr val="FF0000"/>
                </a:solidFill>
              </a:defRPr>
            </a:lvl3pPr>
            <a:lvl4pPr indent="-330200" lvl="3" marL="1828800" algn="l">
              <a:lnSpc>
                <a:spcPct val="90000"/>
              </a:lnSpc>
              <a:spcBef>
                <a:spcPts val="400"/>
              </a:spcBef>
              <a:spcAft>
                <a:spcPts val="0"/>
              </a:spcAft>
              <a:buSzPts val="1600"/>
              <a:buChar char="•"/>
              <a:defRPr>
                <a:solidFill>
                  <a:srgbClr val="FF0000"/>
                </a:solidFill>
              </a:defRPr>
            </a:lvl4pPr>
            <a:lvl5pPr indent="-228600" lvl="4" marL="2286000" algn="l">
              <a:lnSpc>
                <a:spcPct val="90000"/>
              </a:lnSpc>
              <a:spcBef>
                <a:spcPts val="800"/>
              </a:spcBef>
              <a:spcAft>
                <a:spcPts val="0"/>
              </a:spcAft>
              <a:buClr>
                <a:srgbClr val="FF0000"/>
              </a:buClr>
              <a:buSzPts val="2000"/>
              <a:buNone/>
              <a:defRPr>
                <a:solidFill>
                  <a:srgbClr val="FF0000"/>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658" name="Google Shape;658;p7"/>
          <p:cNvGrpSpPr/>
          <p:nvPr/>
        </p:nvGrpSpPr>
        <p:grpSpPr>
          <a:xfrm>
            <a:off x="-1932891" y="195833"/>
            <a:ext cx="1368152" cy="2725764"/>
            <a:chOff x="-1555624" y="1196393"/>
            <a:chExt cx="1368152" cy="2725764"/>
          </a:xfrm>
        </p:grpSpPr>
        <p:grpSp>
          <p:nvGrpSpPr>
            <p:cNvPr id="659" name="Google Shape;659;p7"/>
            <p:cNvGrpSpPr/>
            <p:nvPr/>
          </p:nvGrpSpPr>
          <p:grpSpPr>
            <a:xfrm>
              <a:off x="-1555624" y="1488707"/>
              <a:ext cx="1368152" cy="2433450"/>
              <a:chOff x="-1836712" y="3275837"/>
              <a:chExt cx="1368152" cy="2433450"/>
            </a:xfrm>
          </p:grpSpPr>
          <p:sp>
            <p:nvSpPr>
              <p:cNvPr id="660" name="Google Shape;660;p7"/>
              <p:cNvSpPr txBox="1"/>
              <p:nvPr/>
            </p:nvSpPr>
            <p:spPr>
              <a:xfrm>
                <a:off x="-1836712" y="3677962"/>
                <a:ext cx="1368152" cy="2031325"/>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661" name="Google Shape;661;p7"/>
              <p:cNvPicPr preferRelativeResize="0"/>
              <p:nvPr/>
            </p:nvPicPr>
            <p:blipFill rotWithShape="1">
              <a:blip r:embed="rId2">
                <a:alphaModFix/>
              </a:blip>
              <a:srcRect b="0" l="0" r="0" t="0"/>
              <a:stretch/>
            </p:blipFill>
            <p:spPr>
              <a:xfrm>
                <a:off x="-1728699" y="3275837"/>
                <a:ext cx="121592" cy="320113"/>
              </a:xfrm>
              <a:prstGeom prst="rect">
                <a:avLst/>
              </a:prstGeom>
              <a:noFill/>
              <a:ln>
                <a:noFill/>
              </a:ln>
            </p:spPr>
          </p:pic>
        </p:grpSp>
        <p:pic>
          <p:nvPicPr>
            <p:cNvPr descr="fill.png" id="662" name="Google Shape;662;p7"/>
            <p:cNvPicPr preferRelativeResize="0"/>
            <p:nvPr/>
          </p:nvPicPr>
          <p:blipFill rotWithShape="1">
            <a:blip r:embed="rId3">
              <a:alphaModFix/>
            </a:blip>
            <a:srcRect b="0" l="0" r="0" t="0"/>
            <a:stretch/>
          </p:blipFill>
          <p:spPr>
            <a:xfrm>
              <a:off x="-1368152" y="1304800"/>
              <a:ext cx="324000" cy="324000"/>
            </a:xfrm>
            <a:prstGeom prst="rect">
              <a:avLst/>
            </a:prstGeom>
            <a:noFill/>
            <a:ln>
              <a:noFill/>
            </a:ln>
          </p:spPr>
        </p:pic>
        <p:sp>
          <p:nvSpPr>
            <p:cNvPr id="663" name="Google Shape;663;p7"/>
            <p:cNvSpPr/>
            <p:nvPr/>
          </p:nvSpPr>
          <p:spPr>
            <a:xfrm>
              <a:off x="-1473415" y="1196393"/>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sp>
        <p:nvSpPr>
          <p:cNvPr id="664" name="Google Shape;664;p7"/>
          <p:cNvSpPr/>
          <p:nvPr/>
        </p:nvSpPr>
        <p:spPr>
          <a:xfrm>
            <a:off x="19653" y="1204484"/>
            <a:ext cx="6588734" cy="5653516"/>
          </a:xfrm>
          <a:custGeom>
            <a:rect b="b" l="l" r="r" t="t"/>
            <a:pathLst>
              <a:path extrusionOk="0" h="1406" w="1639">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Tree>
  </p:cSld>
  <p:clrMapOvr>
    <a:masterClrMapping/>
  </p:clrMapOvr>
  <p:transition spd="slow">
    <p:fade thruBlk="1"/>
  </p:transition>
  <p:extLst>
    <p:ext uri="{DCECCB84-F9BA-43D5-87BE-67443E8EF086}">
      <p15:sldGuideLst>
        <p15:guide id="1" orient="horz" pos="2160">
          <p15:clr>
            <a:srgbClr val="FBAE40"/>
          </p15:clr>
        </p15:guide>
        <p15:guide id="2" pos="6834">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content and image">
  <p:cSld name="Title, content and image">
    <p:bg>
      <p:bgPr>
        <a:solidFill>
          <a:schemeClr val="dk2"/>
        </a:solidFill>
      </p:bgPr>
    </p:bg>
    <p:spTree>
      <p:nvGrpSpPr>
        <p:cNvPr id="665" name="Shape 665"/>
        <p:cNvGrpSpPr/>
        <p:nvPr/>
      </p:nvGrpSpPr>
      <p:grpSpPr>
        <a:xfrm>
          <a:off x="0" y="0"/>
          <a:ext cx="0" cy="0"/>
          <a:chOff x="0" y="0"/>
          <a:chExt cx="0" cy="0"/>
        </a:xfrm>
      </p:grpSpPr>
      <p:sp>
        <p:nvSpPr>
          <p:cNvPr id="666" name="Google Shape;666;p8"/>
          <p:cNvSpPr txBox="1"/>
          <p:nvPr>
            <p:ph type="title"/>
          </p:nvPr>
        </p:nvSpPr>
        <p:spPr>
          <a:xfrm>
            <a:off x="6456039" y="897616"/>
            <a:ext cx="5256581" cy="793072"/>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667" name="Google Shape;667;p8"/>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668" name="Google Shape;668;p8"/>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669" name="Google Shape;669;p8"/>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670" name="Google Shape;670;p8"/>
          <p:cNvSpPr/>
          <p:nvPr>
            <p:ph idx="2" type="pic"/>
          </p:nvPr>
        </p:nvSpPr>
        <p:spPr>
          <a:xfrm>
            <a:off x="-9526" y="0"/>
            <a:ext cx="6105552" cy="6858000"/>
          </a:xfrm>
          <a:prstGeom prst="rect">
            <a:avLst/>
          </a:prstGeom>
          <a:noFill/>
          <a:ln>
            <a:noFill/>
          </a:ln>
        </p:spPr>
        <p:txBody>
          <a:bodyPr anchorCtr="0" anchor="ctr" bIns="0" lIns="0" spcFirstLastPara="1" rIns="0" wrap="square" tIns="0">
            <a:noAutofit/>
          </a:bodyPr>
          <a:lstStyle>
            <a:lvl1pPr lvl="0" marR="0" rtl="0" algn="ctr">
              <a:lnSpc>
                <a:spcPct val="90000"/>
              </a:lnSpc>
              <a:spcBef>
                <a:spcPts val="400"/>
              </a:spcBef>
              <a:spcAft>
                <a:spcPts val="0"/>
              </a:spcAft>
              <a:buClr>
                <a:schemeClr val="lt1"/>
              </a:buClr>
              <a:buSzPts val="1400"/>
              <a:buFont typeface="Arial"/>
              <a:buNone/>
              <a:defRPr b="0" i="0" sz="1400" u="none" cap="none" strike="noStrike">
                <a:solidFill>
                  <a:schemeClr val="lt1"/>
                </a:solidFill>
                <a:latin typeface="Arial"/>
                <a:ea typeface="Arial"/>
                <a:cs typeface="Arial"/>
                <a:sym typeface="Arial"/>
              </a:defRPr>
            </a:lvl1pPr>
            <a:lvl2pPr lvl="1" marR="0" rtl="0" algn="l">
              <a:lnSpc>
                <a:spcPct val="90000"/>
              </a:lnSpc>
              <a:spcBef>
                <a:spcPts val="400"/>
              </a:spcBef>
              <a:spcAft>
                <a:spcPts val="0"/>
              </a:spcAft>
              <a:buClr>
                <a:schemeClr val="dk1"/>
              </a:buClr>
              <a:buSzPts val="1800"/>
              <a:buFont typeface="Arial"/>
              <a:buNone/>
              <a:defRPr b="0" i="0" sz="1800" u="none" cap="none" strike="noStrike">
                <a:solidFill>
                  <a:schemeClr val="dk1"/>
                </a:solidFill>
                <a:latin typeface="Arial"/>
                <a:ea typeface="Arial"/>
                <a:cs typeface="Arial"/>
                <a:sym typeface="Arial"/>
              </a:defRPr>
            </a:lvl2pPr>
            <a:lvl3pPr lvl="2" marR="0" rtl="0" algn="l">
              <a:lnSpc>
                <a:spcPct val="90000"/>
              </a:lnSpc>
              <a:spcBef>
                <a:spcPts val="400"/>
              </a:spcBef>
              <a:spcAft>
                <a:spcPts val="0"/>
              </a:spcAft>
              <a:buClr>
                <a:schemeClr val="dk2"/>
              </a:buClr>
              <a:buSzPts val="1800"/>
              <a:buFont typeface="Arial"/>
              <a:buChar char="•"/>
              <a:defRPr b="1" i="0" sz="1800" u="none" cap="none" strike="noStrike">
                <a:solidFill>
                  <a:schemeClr val="dk1"/>
                </a:solidFill>
                <a:latin typeface="Arial"/>
                <a:ea typeface="Arial"/>
                <a:cs typeface="Arial"/>
                <a:sym typeface="Arial"/>
              </a:defRPr>
            </a:lvl3pPr>
            <a:lvl4pPr lvl="3" marR="0" rtl="0" algn="l">
              <a:lnSpc>
                <a:spcPct val="90000"/>
              </a:lnSpc>
              <a:spcBef>
                <a:spcPts val="400"/>
              </a:spcBef>
              <a:spcAft>
                <a:spcPts val="0"/>
              </a:spcAft>
              <a:buClr>
                <a:schemeClr val="accent2"/>
              </a:buClr>
              <a:buSzPts val="1600"/>
              <a:buFont typeface="Arial"/>
              <a:buChar char="•"/>
              <a:defRPr b="0" i="0" sz="1600" u="none" cap="none" strike="noStrike">
                <a:solidFill>
                  <a:schemeClr val="dk1"/>
                </a:solidFill>
                <a:latin typeface="Arial"/>
                <a:ea typeface="Arial"/>
                <a:cs typeface="Arial"/>
                <a:sym typeface="Arial"/>
              </a:defRPr>
            </a:lvl4pPr>
            <a:lvl5pPr lvl="4" marR="0" rtl="0" algn="l">
              <a:lnSpc>
                <a:spcPct val="90000"/>
              </a:lnSpc>
              <a:spcBef>
                <a:spcPts val="800"/>
              </a:spcBef>
              <a:spcAft>
                <a:spcPts val="0"/>
              </a:spcAft>
              <a:buClr>
                <a:schemeClr val="accent1"/>
              </a:buClr>
              <a:buSzPts val="2000"/>
              <a:buFont typeface="Arial"/>
              <a:buNone/>
              <a:defRPr b="1" i="0" sz="2000" u="none" cap="none" strike="noStrike">
                <a:solidFill>
                  <a:schemeClr val="accent1"/>
                </a:solidFill>
                <a:latin typeface="Arial"/>
                <a:ea typeface="Arial"/>
                <a:cs typeface="Arial"/>
                <a:sym typeface="Arial"/>
              </a:defRPr>
            </a:lvl5pPr>
            <a:lvl6pPr lvl="5" marR="0" rtl="0" algn="l">
              <a:lnSpc>
                <a:spcPct val="90000"/>
              </a:lnSpc>
              <a:spcBef>
                <a:spcPts val="500"/>
              </a:spcBef>
              <a:spcAft>
                <a:spcPts val="0"/>
              </a:spcAft>
              <a:buClr>
                <a:srgbClr val="FF0000"/>
              </a:buClr>
              <a:buSzPts val="1800"/>
              <a:buFont typeface="Arial"/>
              <a:buChar char="•"/>
              <a:defRPr b="0" i="0" sz="1800" u="none" cap="none" strike="noStrike">
                <a:solidFill>
                  <a:srgbClr val="FF0000"/>
                </a:solidFill>
                <a:latin typeface="Arial"/>
                <a:ea typeface="Arial"/>
                <a:cs typeface="Arial"/>
                <a:sym typeface="Arial"/>
              </a:defRPr>
            </a:lvl6pPr>
            <a:lvl7pPr lvl="6"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7pPr>
            <a:lvl8pPr lvl="7"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8pPr>
            <a:lvl9pPr lvl="8"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9pPr>
          </a:lstStyle>
          <a:p/>
        </p:txBody>
      </p:sp>
      <p:sp>
        <p:nvSpPr>
          <p:cNvPr id="671" name="Google Shape;671;p8"/>
          <p:cNvSpPr txBox="1"/>
          <p:nvPr>
            <p:ph idx="1" type="body"/>
          </p:nvPr>
        </p:nvSpPr>
        <p:spPr>
          <a:xfrm>
            <a:off x="6455234" y="2263939"/>
            <a:ext cx="4471468" cy="3698779"/>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672" name="Google Shape;672;p8"/>
          <p:cNvGrpSpPr/>
          <p:nvPr/>
        </p:nvGrpSpPr>
        <p:grpSpPr>
          <a:xfrm>
            <a:off x="-2040904" y="3988723"/>
            <a:ext cx="1872208" cy="2902681"/>
            <a:chOff x="6195941" y="562596"/>
            <a:chExt cx="1872208" cy="2902681"/>
          </a:xfrm>
        </p:grpSpPr>
        <p:grpSp>
          <p:nvGrpSpPr>
            <p:cNvPr id="673" name="Google Shape;673;p8"/>
            <p:cNvGrpSpPr/>
            <p:nvPr/>
          </p:nvGrpSpPr>
          <p:grpSpPr>
            <a:xfrm>
              <a:off x="6195941" y="832626"/>
              <a:ext cx="1872208" cy="2632651"/>
              <a:chOff x="-1872716" y="660661"/>
              <a:chExt cx="1872208" cy="1974490"/>
            </a:xfrm>
          </p:grpSpPr>
          <p:sp>
            <p:nvSpPr>
              <p:cNvPr id="674" name="Google Shape;674;p8"/>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675" name="Google Shape;675;p8"/>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676" name="Google Shape;676;p8"/>
            <p:cNvGrpSpPr/>
            <p:nvPr/>
          </p:nvGrpSpPr>
          <p:grpSpPr>
            <a:xfrm>
              <a:off x="6303954" y="562596"/>
              <a:ext cx="540060" cy="540060"/>
              <a:chOff x="6303954" y="562596"/>
              <a:chExt cx="540060" cy="540060"/>
            </a:xfrm>
          </p:grpSpPr>
          <p:sp>
            <p:nvSpPr>
              <p:cNvPr id="677" name="Google Shape;677;p8"/>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678" name="Google Shape;678;p8"/>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grpSp>
        <p:nvGrpSpPr>
          <p:cNvPr id="679" name="Google Shape;679;p8"/>
          <p:cNvGrpSpPr/>
          <p:nvPr/>
        </p:nvGrpSpPr>
        <p:grpSpPr>
          <a:xfrm>
            <a:off x="-1932891" y="195833"/>
            <a:ext cx="1368152" cy="2725764"/>
            <a:chOff x="-1555624" y="1196393"/>
            <a:chExt cx="1368152" cy="2725764"/>
          </a:xfrm>
        </p:grpSpPr>
        <p:grpSp>
          <p:nvGrpSpPr>
            <p:cNvPr id="680" name="Google Shape;680;p8"/>
            <p:cNvGrpSpPr/>
            <p:nvPr/>
          </p:nvGrpSpPr>
          <p:grpSpPr>
            <a:xfrm>
              <a:off x="-1555624" y="1488707"/>
              <a:ext cx="1368152" cy="2433450"/>
              <a:chOff x="-1836712" y="3275837"/>
              <a:chExt cx="1368152" cy="2433450"/>
            </a:xfrm>
          </p:grpSpPr>
          <p:sp>
            <p:nvSpPr>
              <p:cNvPr id="681" name="Google Shape;681;p8"/>
              <p:cNvSpPr txBox="1"/>
              <p:nvPr/>
            </p:nvSpPr>
            <p:spPr>
              <a:xfrm>
                <a:off x="-1836712" y="3677962"/>
                <a:ext cx="1368152" cy="2031325"/>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682" name="Google Shape;682;p8"/>
              <p:cNvPicPr preferRelativeResize="0"/>
              <p:nvPr/>
            </p:nvPicPr>
            <p:blipFill rotWithShape="1">
              <a:blip r:embed="rId2">
                <a:alphaModFix/>
              </a:blip>
              <a:srcRect b="0" l="0" r="0" t="0"/>
              <a:stretch/>
            </p:blipFill>
            <p:spPr>
              <a:xfrm>
                <a:off x="-1728699" y="3275837"/>
                <a:ext cx="121592" cy="320113"/>
              </a:xfrm>
              <a:prstGeom prst="rect">
                <a:avLst/>
              </a:prstGeom>
              <a:noFill/>
              <a:ln>
                <a:noFill/>
              </a:ln>
            </p:spPr>
          </p:pic>
        </p:grpSp>
        <p:pic>
          <p:nvPicPr>
            <p:cNvPr descr="fill.png" id="683" name="Google Shape;683;p8"/>
            <p:cNvPicPr preferRelativeResize="0"/>
            <p:nvPr/>
          </p:nvPicPr>
          <p:blipFill rotWithShape="1">
            <a:blip r:embed="rId4">
              <a:alphaModFix/>
            </a:blip>
            <a:srcRect b="0" l="0" r="0" t="0"/>
            <a:stretch/>
          </p:blipFill>
          <p:spPr>
            <a:xfrm>
              <a:off x="-1368152" y="1304800"/>
              <a:ext cx="324000" cy="324000"/>
            </a:xfrm>
            <a:prstGeom prst="rect">
              <a:avLst/>
            </a:prstGeom>
            <a:noFill/>
            <a:ln>
              <a:noFill/>
            </a:ln>
          </p:spPr>
        </p:pic>
        <p:sp>
          <p:nvSpPr>
            <p:cNvPr id="684" name="Google Shape;684;p8"/>
            <p:cNvSpPr/>
            <p:nvPr/>
          </p:nvSpPr>
          <p:spPr>
            <a:xfrm>
              <a:off x="-1473415" y="1196393"/>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sp>
        <p:nvSpPr>
          <p:cNvPr id="685" name="Google Shape;685;p8"/>
          <p:cNvSpPr/>
          <p:nvPr/>
        </p:nvSpPr>
        <p:spPr>
          <a:xfrm>
            <a:off x="6170723" y="2356638"/>
            <a:ext cx="5827212" cy="4080744"/>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8235"/>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686" name="Google Shape;686;p8"/>
          <p:cNvGrpSpPr/>
          <p:nvPr/>
        </p:nvGrpSpPr>
        <p:grpSpPr>
          <a:xfrm>
            <a:off x="10553375" y="296652"/>
            <a:ext cx="1195327" cy="479853"/>
            <a:chOff x="1899" y="899"/>
            <a:chExt cx="4165" cy="1672"/>
          </a:xfrm>
        </p:grpSpPr>
        <p:sp>
          <p:nvSpPr>
            <p:cNvPr id="687" name="Google Shape;687;p8"/>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8" name="Google Shape;688;p8"/>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9" name="Google Shape;689;p8"/>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0" name="Google Shape;690;p8"/>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1" name="Google Shape;691;p8"/>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2" name="Google Shape;692;p8"/>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3" name="Google Shape;693;p8"/>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4" name="Google Shape;694;p8"/>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5" name="Google Shape;695;p8"/>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6" name="Google Shape;696;p8"/>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7" name="Google Shape;697;p8"/>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8" name="Google Shape;698;p8"/>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9" name="Google Shape;699;p8"/>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0" name="Google Shape;700;p8"/>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1" name="Google Shape;701;p8"/>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2" name="Google Shape;702;p8"/>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3" name="Google Shape;703;p8"/>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4" name="Google Shape;704;p8"/>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5" name="Google Shape;705;p8"/>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6" name="Google Shape;706;p8"/>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7" name="Google Shape;707;p8"/>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8" name="Google Shape;708;p8"/>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9" name="Google Shape;709;p8"/>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0" name="Google Shape;710;p8"/>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1" name="Google Shape;711;p8"/>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2" name="Google Shape;712;p8"/>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3" name="Google Shape;713;p8"/>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4" name="Google Shape;714;p8"/>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5" name="Google Shape;715;p8"/>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6" name="Google Shape;716;p8"/>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7" name="Google Shape;717;p8"/>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8" name="Google Shape;718;p8"/>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9" name="Google Shape;719;p8"/>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0" name="Google Shape;720;p8"/>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1" name="Google Shape;721;p8"/>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2" name="Google Shape;722;p8"/>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3" name="Google Shape;723;p8"/>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4" name="Google Shape;724;p8"/>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5" name="Google Shape;725;p8"/>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6" name="Google Shape;726;p8"/>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7" name="Google Shape;727;p8"/>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8" name="Google Shape;728;p8"/>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9" name="Google Shape;729;p8"/>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0" name="Google Shape;730;p8"/>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1" name="Google Shape;731;p8"/>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2" name="Google Shape;732;p8"/>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3" name="Google Shape;733;p8"/>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4" name="Google Shape;734;p8"/>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5" name="Google Shape;735;p8"/>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6" name="Google Shape;736;p8"/>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7" name="Google Shape;737;p8"/>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8" name="Google Shape;738;p8"/>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9" name="Google Shape;739;p8"/>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0" name="Google Shape;740;p8"/>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1" name="Google Shape;741;p8"/>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2" name="Google Shape;742;p8"/>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3" name="Google Shape;743;p8"/>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4" name="Google Shape;744;p8"/>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5" name="Google Shape;745;p8"/>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6" name="Google Shape;746;p8"/>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7" name="Google Shape;747;p8"/>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8" name="Google Shape;748;p8"/>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9" name="Google Shape;749;p8"/>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0" name="Google Shape;750;p8"/>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1" name="Google Shape;751;p8"/>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2" name="Google Shape;752;p8"/>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3" name="Google Shape;753;p8"/>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4" name="Google Shape;754;p8"/>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5" name="Google Shape;755;p8"/>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6" name="Google Shape;756;p8"/>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7" name="Google Shape;757;p8"/>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8" name="Google Shape;758;p8"/>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9" name="Google Shape;759;p8"/>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0" name="Google Shape;760;p8"/>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1" name="Google Shape;761;p8"/>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2" name="Google Shape;762;p8"/>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3" name="Google Shape;763;p8"/>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4" name="Google Shape;764;p8"/>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5" name="Google Shape;765;p8"/>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6" name="Google Shape;766;p8"/>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7" name="Google Shape;767;p8"/>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8" name="Google Shape;768;p8"/>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9" name="Google Shape;769;p8"/>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70" name="Google Shape;770;p8"/>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71" name="Google Shape;771;p8"/>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72" name="Google Shape;772;p8"/>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73" name="Google Shape;773;p8"/>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74" name="Google Shape;774;p8"/>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75" name="Google Shape;775;p8"/>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76" name="Google Shape;776;p8"/>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77" name="Google Shape;777;p8"/>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78" name="Google Shape;778;p8"/>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79" name="Google Shape;779;p8"/>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780" name="Google Shape;780;p8"/>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Tree>
  </p:cSld>
  <p:clrMapOvr>
    <a:masterClrMapping/>
  </p:clrMapOvr>
  <p:transition spd="slow">
    <p:fade thruBlk="1"/>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Key messages">
  <p:cSld name="Key messages">
    <p:bg>
      <p:bgPr>
        <a:solidFill>
          <a:schemeClr val="dk2"/>
        </a:solidFill>
      </p:bgPr>
    </p:bg>
    <p:spTree>
      <p:nvGrpSpPr>
        <p:cNvPr id="781" name="Shape 781"/>
        <p:cNvGrpSpPr/>
        <p:nvPr/>
      </p:nvGrpSpPr>
      <p:grpSpPr>
        <a:xfrm>
          <a:off x="0" y="0"/>
          <a:ext cx="0" cy="0"/>
          <a:chOff x="0" y="0"/>
          <a:chExt cx="0" cy="0"/>
        </a:xfrm>
      </p:grpSpPr>
      <p:sp>
        <p:nvSpPr>
          <p:cNvPr id="782" name="Google Shape;782;p9"/>
          <p:cNvSpPr/>
          <p:nvPr/>
        </p:nvSpPr>
        <p:spPr>
          <a:xfrm>
            <a:off x="-1484219" y="417687"/>
            <a:ext cx="9820275" cy="687705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8235"/>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83" name="Google Shape;783;p9"/>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784" name="Google Shape;784;p9"/>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785" name="Google Shape;785;p9"/>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786" name="Google Shape;786;p9"/>
          <p:cNvSpPr txBox="1"/>
          <p:nvPr>
            <p:ph idx="1" type="body"/>
          </p:nvPr>
        </p:nvSpPr>
        <p:spPr>
          <a:xfrm>
            <a:off x="895571" y="3988722"/>
            <a:ext cx="2283713" cy="1594593"/>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lt1"/>
              </a:buClr>
              <a:buSzPts val="2000"/>
              <a:buNone/>
              <a:defRPr b="1">
                <a:solidFill>
                  <a:schemeClr val="lt1"/>
                </a:solidFill>
              </a:defRPr>
            </a:lvl1pPr>
            <a:lvl2pPr indent="-228600" lvl="1" marL="914400" algn="ctr">
              <a:lnSpc>
                <a:spcPct val="90000"/>
              </a:lnSpc>
              <a:spcBef>
                <a:spcPts val="400"/>
              </a:spcBef>
              <a:spcAft>
                <a:spcPts val="0"/>
              </a:spcAft>
              <a:buClr>
                <a:schemeClr val="lt1"/>
              </a:buClr>
              <a:buSzPts val="1800"/>
              <a:buNone/>
              <a:defRPr>
                <a:solidFill>
                  <a:schemeClr val="lt1"/>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787" name="Google Shape;787;p9"/>
          <p:cNvGrpSpPr/>
          <p:nvPr/>
        </p:nvGrpSpPr>
        <p:grpSpPr>
          <a:xfrm>
            <a:off x="10553375" y="296652"/>
            <a:ext cx="1195327" cy="479853"/>
            <a:chOff x="1899" y="899"/>
            <a:chExt cx="4165" cy="1672"/>
          </a:xfrm>
        </p:grpSpPr>
        <p:sp>
          <p:nvSpPr>
            <p:cNvPr id="788" name="Google Shape;788;p9"/>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89" name="Google Shape;789;p9"/>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90" name="Google Shape;790;p9"/>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91" name="Google Shape;791;p9"/>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92" name="Google Shape;792;p9"/>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93" name="Google Shape;793;p9"/>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94" name="Google Shape;794;p9"/>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95" name="Google Shape;795;p9"/>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96" name="Google Shape;796;p9"/>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97" name="Google Shape;797;p9"/>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98" name="Google Shape;798;p9"/>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99" name="Google Shape;799;p9"/>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00" name="Google Shape;800;p9"/>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01" name="Google Shape;801;p9"/>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02" name="Google Shape;802;p9"/>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03" name="Google Shape;803;p9"/>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04" name="Google Shape;804;p9"/>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05" name="Google Shape;805;p9"/>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06" name="Google Shape;806;p9"/>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07" name="Google Shape;807;p9"/>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08" name="Google Shape;808;p9"/>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09" name="Google Shape;809;p9"/>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10" name="Google Shape;810;p9"/>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11" name="Google Shape;811;p9"/>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12" name="Google Shape;812;p9"/>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13" name="Google Shape;813;p9"/>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14" name="Google Shape;814;p9"/>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15" name="Google Shape;815;p9"/>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16" name="Google Shape;816;p9"/>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17" name="Google Shape;817;p9"/>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18" name="Google Shape;818;p9"/>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19" name="Google Shape;819;p9"/>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20" name="Google Shape;820;p9"/>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21" name="Google Shape;821;p9"/>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22" name="Google Shape;822;p9"/>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23" name="Google Shape;823;p9"/>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24" name="Google Shape;824;p9"/>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25" name="Google Shape;825;p9"/>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26" name="Google Shape;826;p9"/>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27" name="Google Shape;827;p9"/>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28" name="Google Shape;828;p9"/>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29" name="Google Shape;829;p9"/>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30" name="Google Shape;830;p9"/>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31" name="Google Shape;831;p9"/>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32" name="Google Shape;832;p9"/>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33" name="Google Shape;833;p9"/>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34" name="Google Shape;834;p9"/>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35" name="Google Shape;835;p9"/>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36" name="Google Shape;836;p9"/>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37" name="Google Shape;837;p9"/>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38" name="Google Shape;838;p9"/>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39" name="Google Shape;839;p9"/>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40" name="Google Shape;840;p9"/>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41" name="Google Shape;841;p9"/>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42" name="Google Shape;842;p9"/>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43" name="Google Shape;843;p9"/>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44" name="Google Shape;844;p9"/>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45" name="Google Shape;845;p9"/>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46" name="Google Shape;846;p9"/>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47" name="Google Shape;847;p9"/>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48" name="Google Shape;848;p9"/>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49" name="Google Shape;849;p9"/>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50" name="Google Shape;850;p9"/>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51" name="Google Shape;851;p9"/>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52" name="Google Shape;852;p9"/>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53" name="Google Shape;853;p9"/>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54" name="Google Shape;854;p9"/>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55" name="Google Shape;855;p9"/>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56" name="Google Shape;856;p9"/>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57" name="Google Shape;857;p9"/>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58" name="Google Shape;858;p9"/>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59" name="Google Shape;859;p9"/>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60" name="Google Shape;860;p9"/>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61" name="Google Shape;861;p9"/>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62" name="Google Shape;862;p9"/>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63" name="Google Shape;863;p9"/>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64" name="Google Shape;864;p9"/>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65" name="Google Shape;865;p9"/>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66" name="Google Shape;866;p9"/>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67" name="Google Shape;867;p9"/>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68" name="Google Shape;868;p9"/>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69" name="Google Shape;869;p9"/>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70" name="Google Shape;870;p9"/>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71" name="Google Shape;871;p9"/>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72" name="Google Shape;872;p9"/>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73" name="Google Shape;873;p9"/>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74" name="Google Shape;874;p9"/>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75" name="Google Shape;875;p9"/>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76" name="Google Shape;876;p9"/>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77" name="Google Shape;877;p9"/>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78" name="Google Shape;878;p9"/>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79" name="Google Shape;879;p9"/>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80" name="Google Shape;880;p9"/>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881" name="Google Shape;881;p9"/>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882" name="Google Shape;882;p9"/>
          <p:cNvSpPr txBox="1"/>
          <p:nvPr>
            <p:ph type="title"/>
          </p:nvPr>
        </p:nvSpPr>
        <p:spPr>
          <a:xfrm>
            <a:off x="895571" y="855051"/>
            <a:ext cx="9658665" cy="1255705"/>
          </a:xfrm>
          <a:prstGeom prst="rect">
            <a:avLst/>
          </a:prstGeom>
          <a:noFill/>
          <a:ln>
            <a:noFill/>
          </a:ln>
        </p:spPr>
        <p:txBody>
          <a:bodyPr anchorCtr="0" anchor="b" bIns="0" lIns="0" spcFirstLastPara="1" rIns="0" wrap="square" tIns="0">
            <a:noAutofit/>
          </a:bodyPr>
          <a:lstStyle>
            <a:lvl1pPr lvl="0" algn="ctr">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grpSp>
        <p:nvGrpSpPr>
          <p:cNvPr id="883" name="Google Shape;883;p9"/>
          <p:cNvGrpSpPr/>
          <p:nvPr/>
        </p:nvGrpSpPr>
        <p:grpSpPr>
          <a:xfrm>
            <a:off x="-2040904" y="3988723"/>
            <a:ext cx="1872208" cy="2902681"/>
            <a:chOff x="6195941" y="562596"/>
            <a:chExt cx="1872208" cy="2902681"/>
          </a:xfrm>
        </p:grpSpPr>
        <p:grpSp>
          <p:nvGrpSpPr>
            <p:cNvPr id="884" name="Google Shape;884;p9"/>
            <p:cNvGrpSpPr/>
            <p:nvPr/>
          </p:nvGrpSpPr>
          <p:grpSpPr>
            <a:xfrm>
              <a:off x="6195941" y="832626"/>
              <a:ext cx="1872208" cy="2632651"/>
              <a:chOff x="-1872716" y="660661"/>
              <a:chExt cx="1872208" cy="1974490"/>
            </a:xfrm>
          </p:grpSpPr>
          <p:sp>
            <p:nvSpPr>
              <p:cNvPr id="885" name="Google Shape;885;p9"/>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886" name="Google Shape;886;p9"/>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887" name="Google Shape;887;p9"/>
            <p:cNvGrpSpPr/>
            <p:nvPr/>
          </p:nvGrpSpPr>
          <p:grpSpPr>
            <a:xfrm>
              <a:off x="6303954" y="562596"/>
              <a:ext cx="540060" cy="540060"/>
              <a:chOff x="6303954" y="562596"/>
              <a:chExt cx="540060" cy="540060"/>
            </a:xfrm>
          </p:grpSpPr>
          <p:sp>
            <p:nvSpPr>
              <p:cNvPr id="888" name="Google Shape;888;p9"/>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889" name="Google Shape;889;p9"/>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890" name="Google Shape;890;p9"/>
          <p:cNvSpPr txBox="1"/>
          <p:nvPr>
            <p:ph idx="2" type="body"/>
          </p:nvPr>
        </p:nvSpPr>
        <p:spPr>
          <a:xfrm>
            <a:off x="3593810" y="3990379"/>
            <a:ext cx="2283713" cy="1594593"/>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lt1"/>
              </a:buClr>
              <a:buSzPts val="2000"/>
              <a:buNone/>
              <a:defRPr b="1">
                <a:solidFill>
                  <a:schemeClr val="lt1"/>
                </a:solidFill>
              </a:defRPr>
            </a:lvl1pPr>
            <a:lvl2pPr indent="-228600" lvl="1" marL="914400" algn="ctr">
              <a:lnSpc>
                <a:spcPct val="90000"/>
              </a:lnSpc>
              <a:spcBef>
                <a:spcPts val="400"/>
              </a:spcBef>
              <a:spcAft>
                <a:spcPts val="0"/>
              </a:spcAft>
              <a:buClr>
                <a:schemeClr val="lt1"/>
              </a:buClr>
              <a:buSzPts val="1800"/>
              <a:buNone/>
              <a:defRPr>
                <a:solidFill>
                  <a:schemeClr val="lt1"/>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891" name="Google Shape;891;p9"/>
          <p:cNvSpPr txBox="1"/>
          <p:nvPr>
            <p:ph idx="3" type="body"/>
          </p:nvPr>
        </p:nvSpPr>
        <p:spPr>
          <a:xfrm>
            <a:off x="6292049" y="3992036"/>
            <a:ext cx="2283713" cy="1594593"/>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lt1"/>
              </a:buClr>
              <a:buSzPts val="2000"/>
              <a:buNone/>
              <a:defRPr b="1">
                <a:solidFill>
                  <a:schemeClr val="lt1"/>
                </a:solidFill>
              </a:defRPr>
            </a:lvl1pPr>
            <a:lvl2pPr indent="-228600" lvl="1" marL="914400" algn="ctr">
              <a:lnSpc>
                <a:spcPct val="90000"/>
              </a:lnSpc>
              <a:spcBef>
                <a:spcPts val="400"/>
              </a:spcBef>
              <a:spcAft>
                <a:spcPts val="0"/>
              </a:spcAft>
              <a:buClr>
                <a:schemeClr val="lt1"/>
              </a:buClr>
              <a:buSzPts val="1800"/>
              <a:buNone/>
              <a:defRPr>
                <a:solidFill>
                  <a:schemeClr val="lt1"/>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892" name="Google Shape;892;p9"/>
          <p:cNvSpPr txBox="1"/>
          <p:nvPr>
            <p:ph idx="4" type="body"/>
          </p:nvPr>
        </p:nvSpPr>
        <p:spPr>
          <a:xfrm>
            <a:off x="8990289" y="3993693"/>
            <a:ext cx="2283713" cy="1594593"/>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lt1"/>
              </a:buClr>
              <a:buSzPts val="2000"/>
              <a:buNone/>
              <a:defRPr b="1">
                <a:solidFill>
                  <a:schemeClr val="lt1"/>
                </a:solidFill>
              </a:defRPr>
            </a:lvl1pPr>
            <a:lvl2pPr indent="-228600" lvl="1" marL="914400" algn="ctr">
              <a:lnSpc>
                <a:spcPct val="90000"/>
              </a:lnSpc>
              <a:spcBef>
                <a:spcPts val="400"/>
              </a:spcBef>
              <a:spcAft>
                <a:spcPts val="0"/>
              </a:spcAft>
              <a:buClr>
                <a:schemeClr val="lt1"/>
              </a:buClr>
              <a:buSzPts val="1800"/>
              <a:buNone/>
              <a:defRPr>
                <a:solidFill>
                  <a:schemeClr val="lt1"/>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893" name="Google Shape;893;p9"/>
          <p:cNvGrpSpPr/>
          <p:nvPr/>
        </p:nvGrpSpPr>
        <p:grpSpPr>
          <a:xfrm>
            <a:off x="-1932891" y="195833"/>
            <a:ext cx="1368152" cy="2725764"/>
            <a:chOff x="-1555624" y="1196393"/>
            <a:chExt cx="1368152" cy="2725764"/>
          </a:xfrm>
        </p:grpSpPr>
        <p:grpSp>
          <p:nvGrpSpPr>
            <p:cNvPr id="894" name="Google Shape;894;p9"/>
            <p:cNvGrpSpPr/>
            <p:nvPr/>
          </p:nvGrpSpPr>
          <p:grpSpPr>
            <a:xfrm>
              <a:off x="-1555624" y="1488707"/>
              <a:ext cx="1368152" cy="2433450"/>
              <a:chOff x="-1836712" y="3275837"/>
              <a:chExt cx="1368152" cy="2433450"/>
            </a:xfrm>
          </p:grpSpPr>
          <p:sp>
            <p:nvSpPr>
              <p:cNvPr id="895" name="Google Shape;895;p9"/>
              <p:cNvSpPr txBox="1"/>
              <p:nvPr/>
            </p:nvSpPr>
            <p:spPr>
              <a:xfrm>
                <a:off x="-1836712" y="3677962"/>
                <a:ext cx="1368152" cy="2031325"/>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896" name="Google Shape;896;p9"/>
              <p:cNvPicPr preferRelativeResize="0"/>
              <p:nvPr/>
            </p:nvPicPr>
            <p:blipFill rotWithShape="1">
              <a:blip r:embed="rId2">
                <a:alphaModFix/>
              </a:blip>
              <a:srcRect b="0" l="0" r="0" t="0"/>
              <a:stretch/>
            </p:blipFill>
            <p:spPr>
              <a:xfrm>
                <a:off x="-1728699" y="3275837"/>
                <a:ext cx="121592" cy="320113"/>
              </a:xfrm>
              <a:prstGeom prst="rect">
                <a:avLst/>
              </a:prstGeom>
              <a:noFill/>
              <a:ln>
                <a:noFill/>
              </a:ln>
            </p:spPr>
          </p:pic>
        </p:grpSp>
        <p:pic>
          <p:nvPicPr>
            <p:cNvPr descr="fill.png" id="897" name="Google Shape;897;p9"/>
            <p:cNvPicPr preferRelativeResize="0"/>
            <p:nvPr/>
          </p:nvPicPr>
          <p:blipFill rotWithShape="1">
            <a:blip r:embed="rId4">
              <a:alphaModFix/>
            </a:blip>
            <a:srcRect b="0" l="0" r="0" t="0"/>
            <a:stretch/>
          </p:blipFill>
          <p:spPr>
            <a:xfrm>
              <a:off x="-1368152" y="1304800"/>
              <a:ext cx="324000" cy="324000"/>
            </a:xfrm>
            <a:prstGeom prst="rect">
              <a:avLst/>
            </a:prstGeom>
            <a:noFill/>
            <a:ln>
              <a:noFill/>
            </a:ln>
          </p:spPr>
        </p:pic>
        <p:sp>
          <p:nvSpPr>
            <p:cNvPr id="898" name="Google Shape;898;p9"/>
            <p:cNvSpPr/>
            <p:nvPr/>
          </p:nvSpPr>
          <p:spPr>
            <a:xfrm>
              <a:off x="-1473415" y="1196393"/>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spTree>
  </p:cSld>
  <p:clrMapOvr>
    <a:masterClrMapping/>
  </p:clrMapOvr>
  <p:transition spd="slow">
    <p:fade thruBlk="1"/>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2 x content">
  <p:cSld name="Title, full image and 2 x content">
    <p:bg>
      <p:bgPr>
        <a:blipFill>
          <a:blip r:embed="rId2">
            <a:alphaModFix/>
          </a:blip>
          <a:stretch>
            <a:fillRect/>
          </a:stretch>
        </a:blipFill>
      </p:bgPr>
    </p:bg>
    <p:spTree>
      <p:nvGrpSpPr>
        <p:cNvPr id="899" name="Shape 899"/>
        <p:cNvGrpSpPr/>
        <p:nvPr/>
      </p:nvGrpSpPr>
      <p:grpSpPr>
        <a:xfrm>
          <a:off x="0" y="0"/>
          <a:ext cx="0" cy="0"/>
          <a:chOff x="0" y="0"/>
          <a:chExt cx="0" cy="0"/>
        </a:xfrm>
      </p:grpSpPr>
      <p:sp>
        <p:nvSpPr>
          <p:cNvPr id="900" name="Google Shape;900;p10"/>
          <p:cNvSpPr/>
          <p:nvPr/>
        </p:nvSpPr>
        <p:spPr>
          <a:xfrm>
            <a:off x="0" y="0"/>
            <a:ext cx="12192000" cy="6858000"/>
          </a:xfrm>
          <a:prstGeom prst="rect">
            <a:avLst/>
          </a:prstGeom>
          <a:solidFill>
            <a:srgbClr val="000000">
              <a:alpha val="68235"/>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901" name="Google Shape;901;p10"/>
          <p:cNvSpPr txBox="1"/>
          <p:nvPr>
            <p:ph type="title"/>
          </p:nvPr>
        </p:nvSpPr>
        <p:spPr>
          <a:xfrm>
            <a:off x="514800" y="897616"/>
            <a:ext cx="5256581" cy="793072"/>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902" name="Google Shape;902;p10"/>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903" name="Google Shape;903;p10"/>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904" name="Google Shape;904;p10"/>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905" name="Google Shape;905;p10"/>
          <p:cNvSpPr txBox="1"/>
          <p:nvPr>
            <p:ph idx="1" type="body"/>
          </p:nvPr>
        </p:nvSpPr>
        <p:spPr>
          <a:xfrm>
            <a:off x="514800" y="2263939"/>
            <a:ext cx="4471468" cy="3696445"/>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906" name="Google Shape;906;p10"/>
          <p:cNvGrpSpPr/>
          <p:nvPr/>
        </p:nvGrpSpPr>
        <p:grpSpPr>
          <a:xfrm>
            <a:off x="-2040904" y="3988723"/>
            <a:ext cx="1872208" cy="2902681"/>
            <a:chOff x="6195941" y="562596"/>
            <a:chExt cx="1872208" cy="2902681"/>
          </a:xfrm>
        </p:grpSpPr>
        <p:grpSp>
          <p:nvGrpSpPr>
            <p:cNvPr id="907" name="Google Shape;907;p10"/>
            <p:cNvGrpSpPr/>
            <p:nvPr/>
          </p:nvGrpSpPr>
          <p:grpSpPr>
            <a:xfrm>
              <a:off x="6195941" y="832626"/>
              <a:ext cx="1872208" cy="2632651"/>
              <a:chOff x="-1872716" y="660661"/>
              <a:chExt cx="1872208" cy="1974490"/>
            </a:xfrm>
          </p:grpSpPr>
          <p:sp>
            <p:nvSpPr>
              <p:cNvPr id="908" name="Google Shape;908;p10"/>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909" name="Google Shape;909;p10"/>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910" name="Google Shape;910;p10"/>
            <p:cNvGrpSpPr/>
            <p:nvPr/>
          </p:nvGrpSpPr>
          <p:grpSpPr>
            <a:xfrm>
              <a:off x="6303954" y="562596"/>
              <a:ext cx="540060" cy="540060"/>
              <a:chOff x="6303954" y="562596"/>
              <a:chExt cx="540060" cy="540060"/>
            </a:xfrm>
          </p:grpSpPr>
          <p:sp>
            <p:nvSpPr>
              <p:cNvPr id="911" name="Google Shape;911;p10"/>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912" name="Google Shape;912;p10"/>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913" name="Google Shape;913;p10"/>
          <p:cNvSpPr/>
          <p:nvPr/>
        </p:nvSpPr>
        <p:spPr>
          <a:xfrm>
            <a:off x="-3680045" y="312461"/>
            <a:ext cx="8746251" cy="6124921"/>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dk2">
              <a:alpha val="28235"/>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914" name="Google Shape;914;p10"/>
          <p:cNvGrpSpPr/>
          <p:nvPr/>
        </p:nvGrpSpPr>
        <p:grpSpPr>
          <a:xfrm>
            <a:off x="10553375" y="296652"/>
            <a:ext cx="1195327" cy="479853"/>
            <a:chOff x="1899" y="899"/>
            <a:chExt cx="4165" cy="1672"/>
          </a:xfrm>
        </p:grpSpPr>
        <p:sp>
          <p:nvSpPr>
            <p:cNvPr id="915" name="Google Shape;915;p10"/>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16" name="Google Shape;916;p10"/>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17" name="Google Shape;917;p10"/>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18" name="Google Shape;918;p10"/>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19" name="Google Shape;919;p10"/>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20" name="Google Shape;920;p10"/>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21" name="Google Shape;921;p10"/>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22" name="Google Shape;922;p10"/>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23" name="Google Shape;923;p10"/>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24" name="Google Shape;924;p10"/>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25" name="Google Shape;925;p10"/>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26" name="Google Shape;926;p10"/>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27" name="Google Shape;927;p10"/>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28" name="Google Shape;928;p10"/>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29" name="Google Shape;929;p10"/>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30" name="Google Shape;930;p10"/>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31" name="Google Shape;931;p10"/>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32" name="Google Shape;932;p10"/>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33" name="Google Shape;933;p10"/>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34" name="Google Shape;934;p10"/>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35" name="Google Shape;935;p10"/>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36" name="Google Shape;936;p10"/>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37" name="Google Shape;937;p10"/>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38" name="Google Shape;938;p10"/>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39" name="Google Shape;939;p10"/>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40" name="Google Shape;940;p10"/>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41" name="Google Shape;941;p10"/>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42" name="Google Shape;942;p10"/>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43" name="Google Shape;943;p10"/>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44" name="Google Shape;944;p10"/>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45" name="Google Shape;945;p10"/>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46" name="Google Shape;946;p10"/>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47" name="Google Shape;947;p10"/>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48" name="Google Shape;948;p10"/>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49" name="Google Shape;949;p10"/>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50" name="Google Shape;950;p10"/>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51" name="Google Shape;951;p10"/>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52" name="Google Shape;952;p10"/>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53" name="Google Shape;953;p10"/>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54" name="Google Shape;954;p10"/>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55" name="Google Shape;955;p10"/>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56" name="Google Shape;956;p10"/>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57" name="Google Shape;957;p10"/>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58" name="Google Shape;958;p10"/>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59" name="Google Shape;959;p10"/>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60" name="Google Shape;960;p10"/>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61" name="Google Shape;961;p10"/>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62" name="Google Shape;962;p10"/>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63" name="Google Shape;963;p10"/>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64" name="Google Shape;964;p10"/>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65" name="Google Shape;965;p10"/>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66" name="Google Shape;966;p10"/>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67" name="Google Shape;967;p10"/>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68" name="Google Shape;968;p10"/>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69" name="Google Shape;969;p10"/>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70" name="Google Shape;970;p10"/>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71" name="Google Shape;971;p10"/>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72" name="Google Shape;972;p10"/>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73" name="Google Shape;973;p10"/>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74" name="Google Shape;974;p10"/>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75" name="Google Shape;975;p10"/>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76" name="Google Shape;976;p10"/>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77" name="Google Shape;977;p10"/>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78" name="Google Shape;978;p10"/>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79" name="Google Shape;979;p10"/>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80" name="Google Shape;980;p10"/>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81" name="Google Shape;981;p10"/>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82" name="Google Shape;982;p10"/>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83" name="Google Shape;983;p10"/>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84" name="Google Shape;984;p10"/>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85" name="Google Shape;985;p10"/>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86" name="Google Shape;986;p10"/>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87" name="Google Shape;987;p10"/>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88" name="Google Shape;988;p10"/>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89" name="Google Shape;989;p10"/>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90" name="Google Shape;990;p10"/>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91" name="Google Shape;991;p10"/>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92" name="Google Shape;992;p10"/>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93" name="Google Shape;993;p10"/>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94" name="Google Shape;994;p10"/>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95" name="Google Shape;995;p10"/>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96" name="Google Shape;996;p10"/>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97" name="Google Shape;997;p10"/>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98" name="Google Shape;998;p10"/>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99" name="Google Shape;999;p10"/>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00" name="Google Shape;1000;p10"/>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01" name="Google Shape;1001;p10"/>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02" name="Google Shape;1002;p10"/>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03" name="Google Shape;1003;p10"/>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04" name="Google Shape;1004;p10"/>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05" name="Google Shape;1005;p10"/>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06" name="Google Shape;1006;p10"/>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07" name="Google Shape;1007;p10"/>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1008" name="Google Shape;1008;p10"/>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1009" name="Google Shape;1009;p10"/>
          <p:cNvSpPr txBox="1"/>
          <p:nvPr>
            <p:ph idx="2" type="body"/>
          </p:nvPr>
        </p:nvSpPr>
        <p:spPr>
          <a:xfrm>
            <a:off x="5522201" y="2263939"/>
            <a:ext cx="4471468" cy="3696445"/>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1010" name="Google Shape;1010;p10"/>
          <p:cNvGrpSpPr/>
          <p:nvPr/>
        </p:nvGrpSpPr>
        <p:grpSpPr>
          <a:xfrm>
            <a:off x="-2040904" y="871532"/>
            <a:ext cx="1368152" cy="2264265"/>
            <a:chOff x="-1836712" y="2937191"/>
            <a:chExt cx="1368152" cy="2264265"/>
          </a:xfrm>
        </p:grpSpPr>
        <p:pic>
          <p:nvPicPr>
            <p:cNvPr descr="icon_camera_circle.png" id="1011" name="Google Shape;1011;p10"/>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1012" name="Google Shape;1012;p10"/>
            <p:cNvSpPr txBox="1"/>
            <p:nvPr/>
          </p:nvSpPr>
          <p:spPr>
            <a:xfrm>
              <a:off x="-1836712" y="3677962"/>
              <a:ext cx="1368152" cy="1523494"/>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1013" name="Google Shape;1013;p10"/>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content and image: White">
  <p:cSld name="Title, content and image: White">
    <p:bg>
      <p:bgPr>
        <a:solidFill>
          <a:schemeClr val="lt1"/>
        </a:solidFill>
      </p:bgPr>
    </p:bg>
    <p:spTree>
      <p:nvGrpSpPr>
        <p:cNvPr id="1014" name="Shape 1014"/>
        <p:cNvGrpSpPr/>
        <p:nvPr/>
      </p:nvGrpSpPr>
      <p:grpSpPr>
        <a:xfrm>
          <a:off x="0" y="0"/>
          <a:ext cx="0" cy="0"/>
          <a:chOff x="0" y="0"/>
          <a:chExt cx="0" cy="0"/>
        </a:xfrm>
      </p:grpSpPr>
      <p:sp>
        <p:nvSpPr>
          <p:cNvPr id="1015" name="Google Shape;1015;p11"/>
          <p:cNvSpPr/>
          <p:nvPr/>
        </p:nvSpPr>
        <p:spPr>
          <a:xfrm>
            <a:off x="-3600" y="0"/>
            <a:ext cx="12204703"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016" name="Google Shape;1016;p11"/>
          <p:cNvSpPr txBox="1"/>
          <p:nvPr>
            <p:ph type="title"/>
          </p:nvPr>
        </p:nvSpPr>
        <p:spPr>
          <a:xfrm>
            <a:off x="6456039" y="897616"/>
            <a:ext cx="5256581" cy="793072"/>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017" name="Google Shape;1017;p11"/>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018" name="Google Shape;1018;p11"/>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019" name="Google Shape;1019;p11"/>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1020" name="Google Shape;1020;p11"/>
          <p:cNvSpPr/>
          <p:nvPr>
            <p:ph idx="2" type="pic"/>
          </p:nvPr>
        </p:nvSpPr>
        <p:spPr>
          <a:xfrm>
            <a:off x="-9526" y="0"/>
            <a:ext cx="6105552" cy="6858000"/>
          </a:xfrm>
          <a:prstGeom prst="rect">
            <a:avLst/>
          </a:prstGeom>
          <a:noFill/>
          <a:ln>
            <a:noFill/>
          </a:ln>
        </p:spPr>
        <p:txBody>
          <a:bodyPr anchorCtr="0" anchor="ctr" bIns="0" lIns="0" spcFirstLastPara="1" rIns="0" wrap="square" tIns="0">
            <a:noAutofit/>
          </a:bodyPr>
          <a:lstStyle>
            <a:lvl1pPr lvl="0" marR="0" rtl="0" algn="ctr">
              <a:lnSpc>
                <a:spcPct val="90000"/>
              </a:lnSpc>
              <a:spcBef>
                <a:spcPts val="400"/>
              </a:spcBef>
              <a:spcAft>
                <a:spcPts val="0"/>
              </a:spcAft>
              <a:buClr>
                <a:schemeClr val="dk1"/>
              </a:buClr>
              <a:buSzPts val="1400"/>
              <a:buFont typeface="Arial"/>
              <a:buNone/>
              <a:defRPr b="0" i="0" sz="1400" u="none" cap="none" strike="noStrike">
                <a:solidFill>
                  <a:schemeClr val="dk1"/>
                </a:solidFill>
                <a:latin typeface="Arial"/>
                <a:ea typeface="Arial"/>
                <a:cs typeface="Arial"/>
                <a:sym typeface="Arial"/>
              </a:defRPr>
            </a:lvl1pPr>
            <a:lvl2pPr lvl="1" marR="0" rtl="0" algn="l">
              <a:lnSpc>
                <a:spcPct val="90000"/>
              </a:lnSpc>
              <a:spcBef>
                <a:spcPts val="400"/>
              </a:spcBef>
              <a:spcAft>
                <a:spcPts val="0"/>
              </a:spcAft>
              <a:buClr>
                <a:schemeClr val="dk1"/>
              </a:buClr>
              <a:buSzPts val="1800"/>
              <a:buFont typeface="Arial"/>
              <a:buNone/>
              <a:defRPr b="0" i="0" sz="1800" u="none" cap="none" strike="noStrike">
                <a:solidFill>
                  <a:schemeClr val="dk1"/>
                </a:solidFill>
                <a:latin typeface="Arial"/>
                <a:ea typeface="Arial"/>
                <a:cs typeface="Arial"/>
                <a:sym typeface="Arial"/>
              </a:defRPr>
            </a:lvl2pPr>
            <a:lvl3pPr lvl="2" marR="0" rtl="0" algn="l">
              <a:lnSpc>
                <a:spcPct val="90000"/>
              </a:lnSpc>
              <a:spcBef>
                <a:spcPts val="400"/>
              </a:spcBef>
              <a:spcAft>
                <a:spcPts val="0"/>
              </a:spcAft>
              <a:buClr>
                <a:schemeClr val="dk2"/>
              </a:buClr>
              <a:buSzPts val="1800"/>
              <a:buFont typeface="Arial"/>
              <a:buChar char="•"/>
              <a:defRPr b="1" i="0" sz="1800" u="none" cap="none" strike="noStrike">
                <a:solidFill>
                  <a:schemeClr val="dk1"/>
                </a:solidFill>
                <a:latin typeface="Arial"/>
                <a:ea typeface="Arial"/>
                <a:cs typeface="Arial"/>
                <a:sym typeface="Arial"/>
              </a:defRPr>
            </a:lvl3pPr>
            <a:lvl4pPr lvl="3" marR="0" rtl="0" algn="l">
              <a:lnSpc>
                <a:spcPct val="90000"/>
              </a:lnSpc>
              <a:spcBef>
                <a:spcPts val="400"/>
              </a:spcBef>
              <a:spcAft>
                <a:spcPts val="0"/>
              </a:spcAft>
              <a:buClr>
                <a:schemeClr val="accent2"/>
              </a:buClr>
              <a:buSzPts val="1600"/>
              <a:buFont typeface="Arial"/>
              <a:buChar char="•"/>
              <a:defRPr b="0" i="0" sz="1600" u="none" cap="none" strike="noStrike">
                <a:solidFill>
                  <a:schemeClr val="dk1"/>
                </a:solidFill>
                <a:latin typeface="Arial"/>
                <a:ea typeface="Arial"/>
                <a:cs typeface="Arial"/>
                <a:sym typeface="Arial"/>
              </a:defRPr>
            </a:lvl4pPr>
            <a:lvl5pPr lvl="4" marR="0" rtl="0" algn="l">
              <a:lnSpc>
                <a:spcPct val="90000"/>
              </a:lnSpc>
              <a:spcBef>
                <a:spcPts val="800"/>
              </a:spcBef>
              <a:spcAft>
                <a:spcPts val="0"/>
              </a:spcAft>
              <a:buClr>
                <a:schemeClr val="accent1"/>
              </a:buClr>
              <a:buSzPts val="2000"/>
              <a:buFont typeface="Arial"/>
              <a:buNone/>
              <a:defRPr b="1" i="0" sz="2000" u="none" cap="none" strike="noStrike">
                <a:solidFill>
                  <a:schemeClr val="accent1"/>
                </a:solidFill>
                <a:latin typeface="Arial"/>
                <a:ea typeface="Arial"/>
                <a:cs typeface="Arial"/>
                <a:sym typeface="Arial"/>
              </a:defRPr>
            </a:lvl5pPr>
            <a:lvl6pPr lvl="5" marR="0" rtl="0" algn="l">
              <a:lnSpc>
                <a:spcPct val="90000"/>
              </a:lnSpc>
              <a:spcBef>
                <a:spcPts val="500"/>
              </a:spcBef>
              <a:spcAft>
                <a:spcPts val="0"/>
              </a:spcAft>
              <a:buClr>
                <a:srgbClr val="FF0000"/>
              </a:buClr>
              <a:buSzPts val="1800"/>
              <a:buFont typeface="Arial"/>
              <a:buChar char="•"/>
              <a:defRPr b="0" i="0" sz="1800" u="none" cap="none" strike="noStrike">
                <a:solidFill>
                  <a:srgbClr val="FF0000"/>
                </a:solidFill>
                <a:latin typeface="Arial"/>
                <a:ea typeface="Arial"/>
                <a:cs typeface="Arial"/>
                <a:sym typeface="Arial"/>
              </a:defRPr>
            </a:lvl6pPr>
            <a:lvl7pPr lvl="6"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7pPr>
            <a:lvl8pPr lvl="7"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8pPr>
            <a:lvl9pPr lvl="8"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9pPr>
          </a:lstStyle>
          <a:p/>
        </p:txBody>
      </p:sp>
      <p:sp>
        <p:nvSpPr>
          <p:cNvPr id="1021" name="Google Shape;1021;p11"/>
          <p:cNvSpPr txBox="1"/>
          <p:nvPr>
            <p:ph idx="1" type="body"/>
          </p:nvPr>
        </p:nvSpPr>
        <p:spPr>
          <a:xfrm>
            <a:off x="6455234" y="2263939"/>
            <a:ext cx="4471468" cy="3698779"/>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Clr>
                <a:schemeClr val="accent2"/>
              </a:buClr>
              <a:buSzPts val="1800"/>
              <a:buChar char="•"/>
              <a:defRPr>
                <a:solidFill>
                  <a:schemeClr val="dk2"/>
                </a:solidFill>
              </a:defRPr>
            </a:lvl3pPr>
            <a:lvl4pPr indent="-330200" lvl="3" marL="1828800" algn="l">
              <a:lnSpc>
                <a:spcPct val="90000"/>
              </a:lnSpc>
              <a:spcBef>
                <a:spcPts val="400"/>
              </a:spcBef>
              <a:spcAft>
                <a:spcPts val="0"/>
              </a:spcAft>
              <a:buClr>
                <a:schemeClr val="accent2"/>
              </a:buClr>
              <a:buSzPts val="1600"/>
              <a:buChar char="•"/>
              <a:defRPr>
                <a:solidFill>
                  <a:schemeClr val="dk2"/>
                </a:solidFill>
              </a:defRPr>
            </a:lvl4pPr>
            <a:lvl5pPr indent="-228600" lvl="4" marL="2286000" algn="l">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1022" name="Google Shape;1022;p11"/>
          <p:cNvGrpSpPr/>
          <p:nvPr/>
        </p:nvGrpSpPr>
        <p:grpSpPr>
          <a:xfrm>
            <a:off x="-2040904" y="3988723"/>
            <a:ext cx="1872208" cy="2902681"/>
            <a:chOff x="6195941" y="562596"/>
            <a:chExt cx="1872208" cy="2902681"/>
          </a:xfrm>
        </p:grpSpPr>
        <p:grpSp>
          <p:nvGrpSpPr>
            <p:cNvPr id="1023" name="Google Shape;1023;p11"/>
            <p:cNvGrpSpPr/>
            <p:nvPr/>
          </p:nvGrpSpPr>
          <p:grpSpPr>
            <a:xfrm>
              <a:off x="6195941" y="832626"/>
              <a:ext cx="1872208" cy="2632651"/>
              <a:chOff x="-1872716" y="660661"/>
              <a:chExt cx="1872208" cy="1974490"/>
            </a:xfrm>
          </p:grpSpPr>
          <p:sp>
            <p:nvSpPr>
              <p:cNvPr id="1024" name="Google Shape;1024;p11"/>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1025" name="Google Shape;1025;p11"/>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1026" name="Google Shape;1026;p11"/>
            <p:cNvGrpSpPr/>
            <p:nvPr/>
          </p:nvGrpSpPr>
          <p:grpSpPr>
            <a:xfrm>
              <a:off x="6303954" y="562596"/>
              <a:ext cx="540060" cy="540060"/>
              <a:chOff x="6303954" y="562596"/>
              <a:chExt cx="540060" cy="540060"/>
            </a:xfrm>
          </p:grpSpPr>
          <p:sp>
            <p:nvSpPr>
              <p:cNvPr id="1027" name="Google Shape;1027;p11"/>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1028" name="Google Shape;1028;p11"/>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1029" name="Google Shape;1029;p11"/>
          <p:cNvSpPr/>
          <p:nvPr/>
        </p:nvSpPr>
        <p:spPr>
          <a:xfrm>
            <a:off x="6170723" y="2356638"/>
            <a:ext cx="5827212" cy="4080744"/>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235"/>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1030" name="Google Shape;1030;p11"/>
          <p:cNvGrpSpPr/>
          <p:nvPr/>
        </p:nvGrpSpPr>
        <p:grpSpPr>
          <a:xfrm>
            <a:off x="10555200" y="295200"/>
            <a:ext cx="1192705" cy="478800"/>
            <a:chOff x="1899" y="899"/>
            <a:chExt cx="4165" cy="1672"/>
          </a:xfrm>
        </p:grpSpPr>
        <p:sp>
          <p:nvSpPr>
            <p:cNvPr id="1031" name="Google Shape;1031;p11"/>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32" name="Google Shape;1032;p11"/>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33" name="Google Shape;1033;p11"/>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34" name="Google Shape;1034;p11"/>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35" name="Google Shape;1035;p11"/>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36" name="Google Shape;1036;p11"/>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37" name="Google Shape;1037;p11"/>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38" name="Google Shape;1038;p11"/>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39" name="Google Shape;1039;p11"/>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40" name="Google Shape;1040;p11"/>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41" name="Google Shape;1041;p11"/>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42" name="Google Shape;1042;p11"/>
            <p:cNvSpPr/>
            <p:nvPr/>
          </p:nvSpPr>
          <p:spPr>
            <a:xfrm>
              <a:off x="2762" y="2203"/>
              <a:ext cx="28"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43" name="Google Shape;1043;p11"/>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44" name="Google Shape;1044;p11"/>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45" name="Google Shape;1045;p11"/>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46" name="Google Shape;1046;p11"/>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47" name="Google Shape;1047;p11"/>
            <p:cNvSpPr/>
            <p:nvPr/>
          </p:nvSpPr>
          <p:spPr>
            <a:xfrm>
              <a:off x="3203" y="2203"/>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48" name="Google Shape;1048;p11"/>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49" name="Google Shape;1049;p11"/>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50" name="Google Shape;1050;p11"/>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51" name="Google Shape;1051;p11"/>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52" name="Google Shape;1052;p11"/>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53" name="Google Shape;1053;p11"/>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54" name="Google Shape;1054;p11"/>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55" name="Google Shape;1055;p11"/>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56" name="Google Shape;1056;p11"/>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57" name="Google Shape;1057;p11"/>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58" name="Google Shape;1058;p11"/>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59" name="Google Shape;1059;p11"/>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60" name="Google Shape;1060;p11"/>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61" name="Google Shape;1061;p11"/>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62" name="Google Shape;1062;p11"/>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63" name="Google Shape;1063;p11"/>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64" name="Google Shape;1064;p11"/>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65" name="Google Shape;1065;p11"/>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66" name="Google Shape;1066;p11"/>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67" name="Google Shape;1067;p11"/>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68" name="Google Shape;1068;p11"/>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69" name="Google Shape;1069;p11"/>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70" name="Google Shape;1070;p11"/>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71" name="Google Shape;1071;p11"/>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72" name="Google Shape;1072;p11"/>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73" name="Google Shape;1073;p11"/>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74" name="Google Shape;1074;p11"/>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75" name="Google Shape;1075;p11"/>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76" name="Google Shape;1076;p11"/>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77" name="Google Shape;1077;p11"/>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78" name="Google Shape;1078;p11"/>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79" name="Google Shape;1079;p11"/>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80" name="Google Shape;1080;p11"/>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81" name="Google Shape;1081;p11"/>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82" name="Google Shape;1082;p11"/>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83" name="Google Shape;1083;p11"/>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84" name="Google Shape;1084;p11"/>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85" name="Google Shape;1085;p11"/>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86" name="Google Shape;1086;p11"/>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87" name="Google Shape;1087;p11"/>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88" name="Google Shape;1088;p11"/>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89" name="Google Shape;1089;p11"/>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90" name="Google Shape;1090;p11"/>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91" name="Google Shape;1091;p11"/>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92" name="Google Shape;1092;p11"/>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93" name="Google Shape;1093;p11"/>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94" name="Google Shape;1094;p11"/>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95" name="Google Shape;1095;p11"/>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96" name="Google Shape;1096;p11"/>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97" name="Google Shape;1097;p11"/>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98" name="Google Shape;1098;p11"/>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99" name="Google Shape;1099;p11"/>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00" name="Google Shape;1100;p11"/>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01" name="Google Shape;1101;p11"/>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02" name="Google Shape;1102;p11"/>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03" name="Google Shape;1103;p11"/>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04" name="Google Shape;1104;p11"/>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05" name="Google Shape;1105;p11"/>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06" name="Google Shape;1106;p11"/>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07" name="Google Shape;1107;p11"/>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08" name="Google Shape;1108;p11"/>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09" name="Google Shape;1109;p11"/>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10" name="Google Shape;1110;p11"/>
            <p:cNvSpPr/>
            <p:nvPr/>
          </p:nvSpPr>
          <p:spPr>
            <a:xfrm>
              <a:off x="4838" y="2425"/>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11" name="Google Shape;1111;p11"/>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12" name="Google Shape;1112;p11"/>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13" name="Google Shape;1113;p11"/>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14" name="Google Shape;1114;p11"/>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15" name="Google Shape;1115;p11"/>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16" name="Google Shape;1116;p11"/>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17" name="Google Shape;1117;p11"/>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18" name="Google Shape;1118;p11"/>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19" name="Google Shape;1119;p11"/>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20" name="Google Shape;1120;p11"/>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21" name="Google Shape;1121;p11"/>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22" name="Google Shape;1122;p11"/>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23" name="Google Shape;1123;p11"/>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1124" name="Google Shape;1124;p11"/>
            <p:cNvCxnSpPr/>
            <p:nvPr/>
          </p:nvCxnSpPr>
          <p:spPr>
            <a:xfrm>
              <a:off x="3964" y="2205"/>
              <a:ext cx="0" cy="366"/>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White">
  <p:cSld name="Title, full image and content: White">
    <p:bg>
      <p:bgPr>
        <a:blipFill>
          <a:blip r:embed="rId2">
            <a:alphaModFix/>
          </a:blip>
          <a:stretch>
            <a:fillRect/>
          </a:stretch>
        </a:blipFill>
      </p:bgPr>
    </p:bg>
    <p:spTree>
      <p:nvGrpSpPr>
        <p:cNvPr id="1125" name="Shape 1125"/>
        <p:cNvGrpSpPr/>
        <p:nvPr/>
      </p:nvGrpSpPr>
      <p:grpSpPr>
        <a:xfrm>
          <a:off x="0" y="0"/>
          <a:ext cx="0" cy="0"/>
          <a:chOff x="0" y="0"/>
          <a:chExt cx="0" cy="0"/>
        </a:xfrm>
      </p:grpSpPr>
      <p:sp>
        <p:nvSpPr>
          <p:cNvPr id="1126" name="Google Shape;1126;p12"/>
          <p:cNvSpPr/>
          <p:nvPr/>
        </p:nvSpPr>
        <p:spPr>
          <a:xfrm flipH="1" rot="5400000">
            <a:off x="699195" y="-699045"/>
            <a:ext cx="6858001" cy="8256086"/>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127" name="Google Shape;1127;p12"/>
          <p:cNvSpPr/>
          <p:nvPr/>
        </p:nvSpPr>
        <p:spPr>
          <a:xfrm flipH="1" rot="10800000">
            <a:off x="0" y="0"/>
            <a:ext cx="12192000" cy="2039622"/>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128" name="Google Shape;1128;p12"/>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129" name="Google Shape;1129;p12"/>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1130" name="Google Shape;1130;p12"/>
          <p:cNvGrpSpPr/>
          <p:nvPr/>
        </p:nvGrpSpPr>
        <p:grpSpPr>
          <a:xfrm>
            <a:off x="10553375" y="296652"/>
            <a:ext cx="1195327" cy="479853"/>
            <a:chOff x="1899" y="899"/>
            <a:chExt cx="4165" cy="1672"/>
          </a:xfrm>
        </p:grpSpPr>
        <p:sp>
          <p:nvSpPr>
            <p:cNvPr id="1131" name="Google Shape;1131;p12"/>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32" name="Google Shape;1132;p12"/>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33" name="Google Shape;1133;p12"/>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34" name="Google Shape;1134;p12"/>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35" name="Google Shape;1135;p12"/>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36" name="Google Shape;1136;p12"/>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37" name="Google Shape;1137;p12"/>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38" name="Google Shape;1138;p12"/>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39" name="Google Shape;1139;p12"/>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40" name="Google Shape;1140;p12"/>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41" name="Google Shape;1141;p12"/>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42" name="Google Shape;1142;p12"/>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43" name="Google Shape;1143;p12"/>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44" name="Google Shape;1144;p12"/>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45" name="Google Shape;1145;p12"/>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46" name="Google Shape;1146;p12"/>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47" name="Google Shape;1147;p12"/>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48" name="Google Shape;1148;p12"/>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49" name="Google Shape;1149;p12"/>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50" name="Google Shape;1150;p12"/>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51" name="Google Shape;1151;p12"/>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52" name="Google Shape;1152;p12"/>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53" name="Google Shape;1153;p12"/>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54" name="Google Shape;1154;p12"/>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55" name="Google Shape;1155;p12"/>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56" name="Google Shape;1156;p12"/>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57" name="Google Shape;1157;p12"/>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58" name="Google Shape;1158;p12"/>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59" name="Google Shape;1159;p12"/>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60" name="Google Shape;1160;p12"/>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61" name="Google Shape;1161;p12"/>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62" name="Google Shape;1162;p12"/>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63" name="Google Shape;1163;p12"/>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64" name="Google Shape;1164;p12"/>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65" name="Google Shape;1165;p12"/>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66" name="Google Shape;1166;p12"/>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67" name="Google Shape;1167;p12"/>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68" name="Google Shape;1168;p12"/>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69" name="Google Shape;1169;p12"/>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70" name="Google Shape;1170;p12"/>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71" name="Google Shape;1171;p12"/>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72" name="Google Shape;1172;p12"/>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73" name="Google Shape;1173;p12"/>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74" name="Google Shape;1174;p12"/>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75" name="Google Shape;1175;p12"/>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76" name="Google Shape;1176;p12"/>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77" name="Google Shape;1177;p12"/>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78" name="Google Shape;1178;p12"/>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79" name="Google Shape;1179;p12"/>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80" name="Google Shape;1180;p12"/>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81" name="Google Shape;1181;p12"/>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82" name="Google Shape;1182;p12"/>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83" name="Google Shape;1183;p12"/>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84" name="Google Shape;1184;p12"/>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85" name="Google Shape;1185;p12"/>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86" name="Google Shape;1186;p12"/>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87" name="Google Shape;1187;p12"/>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88" name="Google Shape;1188;p12"/>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89" name="Google Shape;1189;p12"/>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90" name="Google Shape;1190;p12"/>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91" name="Google Shape;1191;p12"/>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92" name="Google Shape;1192;p12"/>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93" name="Google Shape;1193;p12"/>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94" name="Google Shape;1194;p12"/>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95" name="Google Shape;1195;p12"/>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96" name="Google Shape;1196;p12"/>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97" name="Google Shape;1197;p12"/>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98" name="Google Shape;1198;p12"/>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99" name="Google Shape;1199;p12"/>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00" name="Google Shape;1200;p12"/>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01" name="Google Shape;1201;p12"/>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02" name="Google Shape;1202;p12"/>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03" name="Google Shape;1203;p12"/>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04" name="Google Shape;1204;p12"/>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05" name="Google Shape;1205;p12"/>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06" name="Google Shape;1206;p12"/>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07" name="Google Shape;1207;p12"/>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08" name="Google Shape;1208;p12"/>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09" name="Google Shape;1209;p12"/>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10" name="Google Shape;1210;p12"/>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11" name="Google Shape;1211;p12"/>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12" name="Google Shape;1212;p12"/>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13" name="Google Shape;1213;p12"/>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14" name="Google Shape;1214;p12"/>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15" name="Google Shape;1215;p12"/>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16" name="Google Shape;1216;p12"/>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17" name="Google Shape;1217;p12"/>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18" name="Google Shape;1218;p12"/>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19" name="Google Shape;1219;p12"/>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20" name="Google Shape;1220;p12"/>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21" name="Google Shape;1221;p12"/>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22" name="Google Shape;1222;p12"/>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23" name="Google Shape;1223;p12"/>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1224" name="Google Shape;1224;p12"/>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1225" name="Google Shape;1225;p12"/>
          <p:cNvGrpSpPr/>
          <p:nvPr/>
        </p:nvGrpSpPr>
        <p:grpSpPr>
          <a:xfrm>
            <a:off x="-2040904" y="3988723"/>
            <a:ext cx="1872208" cy="2902681"/>
            <a:chOff x="6195941" y="562596"/>
            <a:chExt cx="1872208" cy="2902681"/>
          </a:xfrm>
        </p:grpSpPr>
        <p:grpSp>
          <p:nvGrpSpPr>
            <p:cNvPr id="1226" name="Google Shape;1226;p12"/>
            <p:cNvGrpSpPr/>
            <p:nvPr/>
          </p:nvGrpSpPr>
          <p:grpSpPr>
            <a:xfrm>
              <a:off x="6195941" y="832626"/>
              <a:ext cx="1872208" cy="2632651"/>
              <a:chOff x="-1872716" y="660661"/>
              <a:chExt cx="1872208" cy="1974490"/>
            </a:xfrm>
          </p:grpSpPr>
          <p:sp>
            <p:nvSpPr>
              <p:cNvPr id="1227" name="Google Shape;1227;p12"/>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1228" name="Google Shape;1228;p12"/>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1229" name="Google Shape;1229;p12"/>
            <p:cNvGrpSpPr/>
            <p:nvPr/>
          </p:nvGrpSpPr>
          <p:grpSpPr>
            <a:xfrm>
              <a:off x="6303954" y="562596"/>
              <a:ext cx="540060" cy="540060"/>
              <a:chOff x="6303954" y="562596"/>
              <a:chExt cx="540060" cy="540060"/>
            </a:xfrm>
          </p:grpSpPr>
          <p:sp>
            <p:nvSpPr>
              <p:cNvPr id="1230" name="Google Shape;1230;p12"/>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1231" name="Google Shape;1231;p12"/>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1232" name="Google Shape;1232;p12"/>
          <p:cNvSpPr/>
          <p:nvPr/>
        </p:nvSpPr>
        <p:spPr>
          <a:xfrm>
            <a:off x="7680176" y="3356992"/>
            <a:ext cx="4398729" cy="308039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33" name="Google Shape;1233;p12"/>
          <p:cNvSpPr/>
          <p:nvPr/>
        </p:nvSpPr>
        <p:spPr>
          <a:xfrm>
            <a:off x="0" y="1587"/>
            <a:ext cx="9084331" cy="2539485"/>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34" name="Google Shape;1234;p12"/>
          <p:cNvSpPr txBox="1"/>
          <p:nvPr>
            <p:ph type="title"/>
          </p:nvPr>
        </p:nvSpPr>
        <p:spPr>
          <a:xfrm>
            <a:off x="514800" y="434983"/>
            <a:ext cx="4752528" cy="1255705"/>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35" name="Google Shape;1235;p12"/>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36" name="Google Shape;1236;p12"/>
          <p:cNvSpPr txBox="1"/>
          <p:nvPr>
            <p:ph idx="1" type="body"/>
          </p:nvPr>
        </p:nvSpPr>
        <p:spPr>
          <a:xfrm>
            <a:off x="514800" y="3104964"/>
            <a:ext cx="4752528" cy="2857754"/>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1237" name="Google Shape;1237;p12"/>
          <p:cNvGrpSpPr/>
          <p:nvPr/>
        </p:nvGrpSpPr>
        <p:grpSpPr>
          <a:xfrm>
            <a:off x="-2040904" y="871532"/>
            <a:ext cx="1368152" cy="2264265"/>
            <a:chOff x="-1836712" y="2937191"/>
            <a:chExt cx="1368152" cy="2264265"/>
          </a:xfrm>
        </p:grpSpPr>
        <p:pic>
          <p:nvPicPr>
            <p:cNvPr descr="icon_camera_circle.png" id="1238" name="Google Shape;1238;p12"/>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1239" name="Google Shape;1239;p12"/>
            <p:cNvSpPr txBox="1"/>
            <p:nvPr/>
          </p:nvSpPr>
          <p:spPr>
            <a:xfrm>
              <a:off x="-1836712" y="3677962"/>
              <a:ext cx="1368152" cy="1523494"/>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1240" name="Google Shape;1240;p12"/>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content (2 column)">
  <p:cSld name="Title and content (2 column)">
    <p:bg>
      <p:bgPr>
        <a:solidFill>
          <a:schemeClr val="lt1"/>
        </a:solidFill>
      </p:bgPr>
    </p:bg>
    <p:spTree>
      <p:nvGrpSpPr>
        <p:cNvPr id="1241" name="Shape 1241"/>
        <p:cNvGrpSpPr/>
        <p:nvPr/>
      </p:nvGrpSpPr>
      <p:grpSpPr>
        <a:xfrm>
          <a:off x="0" y="0"/>
          <a:ext cx="0" cy="0"/>
          <a:chOff x="0" y="0"/>
          <a:chExt cx="0" cy="0"/>
        </a:xfrm>
      </p:grpSpPr>
      <p:sp>
        <p:nvSpPr>
          <p:cNvPr id="1242" name="Google Shape;1242;p13"/>
          <p:cNvSpPr/>
          <p:nvPr/>
        </p:nvSpPr>
        <p:spPr>
          <a:xfrm>
            <a:off x="0" y="0"/>
            <a:ext cx="12204703"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243" name="Google Shape;1243;p13"/>
          <p:cNvSpPr txBox="1"/>
          <p:nvPr>
            <p:ph type="title"/>
          </p:nvPr>
        </p:nvSpPr>
        <p:spPr>
          <a:xfrm>
            <a:off x="514800" y="897616"/>
            <a:ext cx="5256581" cy="793072"/>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44" name="Google Shape;1244;p13"/>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45" name="Google Shape;1245;p13"/>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46" name="Google Shape;1246;p13"/>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1247" name="Google Shape;1247;p13"/>
          <p:cNvSpPr txBox="1"/>
          <p:nvPr>
            <p:ph idx="1" type="body"/>
          </p:nvPr>
        </p:nvSpPr>
        <p:spPr>
          <a:xfrm>
            <a:off x="514799" y="2263939"/>
            <a:ext cx="10010326" cy="3696445"/>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Clr>
                <a:schemeClr val="accent2"/>
              </a:buClr>
              <a:buSzPts val="1800"/>
              <a:buChar char="•"/>
              <a:defRPr>
                <a:solidFill>
                  <a:schemeClr val="dk2"/>
                </a:solidFill>
              </a:defRPr>
            </a:lvl3pPr>
            <a:lvl4pPr indent="-330200" lvl="3" marL="1828800" algn="l">
              <a:lnSpc>
                <a:spcPct val="90000"/>
              </a:lnSpc>
              <a:spcBef>
                <a:spcPts val="400"/>
              </a:spcBef>
              <a:spcAft>
                <a:spcPts val="0"/>
              </a:spcAft>
              <a:buClr>
                <a:schemeClr val="accent2"/>
              </a:buClr>
              <a:buSzPts val="1600"/>
              <a:buChar char="•"/>
              <a:defRPr>
                <a:solidFill>
                  <a:schemeClr val="dk2"/>
                </a:solidFill>
              </a:defRPr>
            </a:lvl4pPr>
            <a:lvl5pPr indent="-228600" lvl="4" marL="2286000" algn="l">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1248" name="Google Shape;1248;p13"/>
          <p:cNvGrpSpPr/>
          <p:nvPr/>
        </p:nvGrpSpPr>
        <p:grpSpPr>
          <a:xfrm>
            <a:off x="-2040904" y="3988723"/>
            <a:ext cx="1872208" cy="2902681"/>
            <a:chOff x="6195941" y="562596"/>
            <a:chExt cx="1872208" cy="2902681"/>
          </a:xfrm>
        </p:grpSpPr>
        <p:grpSp>
          <p:nvGrpSpPr>
            <p:cNvPr id="1249" name="Google Shape;1249;p13"/>
            <p:cNvGrpSpPr/>
            <p:nvPr/>
          </p:nvGrpSpPr>
          <p:grpSpPr>
            <a:xfrm>
              <a:off x="6195941" y="832626"/>
              <a:ext cx="1872208" cy="2632651"/>
              <a:chOff x="-1872716" y="660661"/>
              <a:chExt cx="1872208" cy="1974490"/>
            </a:xfrm>
          </p:grpSpPr>
          <p:sp>
            <p:nvSpPr>
              <p:cNvPr id="1250" name="Google Shape;1250;p13"/>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1251" name="Google Shape;1251;p13"/>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1252" name="Google Shape;1252;p13"/>
            <p:cNvGrpSpPr/>
            <p:nvPr/>
          </p:nvGrpSpPr>
          <p:grpSpPr>
            <a:xfrm>
              <a:off x="6303954" y="562596"/>
              <a:ext cx="540060" cy="540060"/>
              <a:chOff x="6303954" y="562596"/>
              <a:chExt cx="540060" cy="540060"/>
            </a:xfrm>
          </p:grpSpPr>
          <p:sp>
            <p:nvSpPr>
              <p:cNvPr id="1253" name="Google Shape;1253;p13"/>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1254" name="Google Shape;1254;p13"/>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1255" name="Google Shape;1255;p13"/>
          <p:cNvSpPr/>
          <p:nvPr/>
        </p:nvSpPr>
        <p:spPr>
          <a:xfrm>
            <a:off x="4632603" y="2060848"/>
            <a:ext cx="8856864" cy="6202383"/>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235"/>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1256" name="Google Shape;1256;p13"/>
          <p:cNvGrpSpPr/>
          <p:nvPr/>
        </p:nvGrpSpPr>
        <p:grpSpPr>
          <a:xfrm>
            <a:off x="10555200" y="295200"/>
            <a:ext cx="1192705" cy="478800"/>
            <a:chOff x="1899" y="899"/>
            <a:chExt cx="4165" cy="1672"/>
          </a:xfrm>
        </p:grpSpPr>
        <p:sp>
          <p:nvSpPr>
            <p:cNvPr id="1257" name="Google Shape;1257;p13"/>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58" name="Google Shape;1258;p13"/>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59" name="Google Shape;1259;p13"/>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60" name="Google Shape;1260;p13"/>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61" name="Google Shape;1261;p13"/>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62" name="Google Shape;1262;p13"/>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63" name="Google Shape;1263;p13"/>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64" name="Google Shape;1264;p13"/>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65" name="Google Shape;1265;p13"/>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66" name="Google Shape;1266;p13"/>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67" name="Google Shape;1267;p13"/>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68" name="Google Shape;1268;p13"/>
            <p:cNvSpPr/>
            <p:nvPr/>
          </p:nvSpPr>
          <p:spPr>
            <a:xfrm>
              <a:off x="2762" y="2203"/>
              <a:ext cx="28"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69" name="Google Shape;1269;p13"/>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70" name="Google Shape;1270;p13"/>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71" name="Google Shape;1271;p13"/>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72" name="Google Shape;1272;p13"/>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73" name="Google Shape;1273;p13"/>
            <p:cNvSpPr/>
            <p:nvPr/>
          </p:nvSpPr>
          <p:spPr>
            <a:xfrm>
              <a:off x="3203" y="2203"/>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74" name="Google Shape;1274;p13"/>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75" name="Google Shape;1275;p13"/>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76" name="Google Shape;1276;p13"/>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77" name="Google Shape;1277;p13"/>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78" name="Google Shape;1278;p13"/>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79" name="Google Shape;1279;p13"/>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80" name="Google Shape;1280;p13"/>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81" name="Google Shape;1281;p13"/>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82" name="Google Shape;1282;p13"/>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83" name="Google Shape;1283;p13"/>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84" name="Google Shape;1284;p13"/>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85" name="Google Shape;1285;p13"/>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86" name="Google Shape;1286;p13"/>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87" name="Google Shape;1287;p13"/>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88" name="Google Shape;1288;p13"/>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89" name="Google Shape;1289;p13"/>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90" name="Google Shape;1290;p13"/>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91" name="Google Shape;1291;p13"/>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92" name="Google Shape;1292;p13"/>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93" name="Google Shape;1293;p13"/>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94" name="Google Shape;1294;p13"/>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95" name="Google Shape;1295;p13"/>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96" name="Google Shape;1296;p13"/>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97" name="Google Shape;1297;p13"/>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98" name="Google Shape;1298;p13"/>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99" name="Google Shape;1299;p13"/>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00" name="Google Shape;1300;p13"/>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01" name="Google Shape;1301;p13"/>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02" name="Google Shape;1302;p13"/>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03" name="Google Shape;1303;p13"/>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04" name="Google Shape;1304;p13"/>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05" name="Google Shape;1305;p13"/>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06" name="Google Shape;1306;p13"/>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07" name="Google Shape;1307;p13"/>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08" name="Google Shape;1308;p13"/>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09" name="Google Shape;1309;p13"/>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10" name="Google Shape;1310;p13"/>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11" name="Google Shape;1311;p13"/>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12" name="Google Shape;1312;p13"/>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13" name="Google Shape;1313;p13"/>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14" name="Google Shape;1314;p13"/>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15" name="Google Shape;1315;p13"/>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16" name="Google Shape;1316;p13"/>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17" name="Google Shape;1317;p13"/>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18" name="Google Shape;1318;p13"/>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19" name="Google Shape;1319;p13"/>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20" name="Google Shape;1320;p13"/>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21" name="Google Shape;1321;p13"/>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22" name="Google Shape;1322;p13"/>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23" name="Google Shape;1323;p13"/>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24" name="Google Shape;1324;p13"/>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25" name="Google Shape;1325;p13"/>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26" name="Google Shape;1326;p13"/>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27" name="Google Shape;1327;p13"/>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28" name="Google Shape;1328;p13"/>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29" name="Google Shape;1329;p13"/>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30" name="Google Shape;1330;p13"/>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31" name="Google Shape;1331;p13"/>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32" name="Google Shape;1332;p13"/>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33" name="Google Shape;1333;p13"/>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34" name="Google Shape;1334;p13"/>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35" name="Google Shape;1335;p13"/>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36" name="Google Shape;1336;p13"/>
            <p:cNvSpPr/>
            <p:nvPr/>
          </p:nvSpPr>
          <p:spPr>
            <a:xfrm>
              <a:off x="4838" y="2425"/>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37" name="Google Shape;1337;p13"/>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38" name="Google Shape;1338;p13"/>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39" name="Google Shape;1339;p13"/>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40" name="Google Shape;1340;p13"/>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41" name="Google Shape;1341;p13"/>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42" name="Google Shape;1342;p13"/>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43" name="Google Shape;1343;p13"/>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44" name="Google Shape;1344;p13"/>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45" name="Google Shape;1345;p13"/>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46" name="Google Shape;1346;p13"/>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47" name="Google Shape;1347;p13"/>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48" name="Google Shape;1348;p13"/>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49" name="Google Shape;1349;p13"/>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1350" name="Google Shape;1350;p13"/>
            <p:cNvCxnSpPr/>
            <p:nvPr/>
          </p:nvCxnSpPr>
          <p:spPr>
            <a:xfrm>
              <a:off x="3964" y="2205"/>
              <a:ext cx="0" cy="366"/>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content larger text">
  <p:cSld name="Title and content larger text">
    <p:bg>
      <p:bgPr>
        <a:solidFill>
          <a:schemeClr val="lt1"/>
        </a:solidFill>
      </p:bgPr>
    </p:bg>
    <p:spTree>
      <p:nvGrpSpPr>
        <p:cNvPr id="1351" name="Shape 1351"/>
        <p:cNvGrpSpPr/>
        <p:nvPr/>
      </p:nvGrpSpPr>
      <p:grpSpPr>
        <a:xfrm>
          <a:off x="0" y="0"/>
          <a:ext cx="0" cy="0"/>
          <a:chOff x="0" y="0"/>
          <a:chExt cx="0" cy="0"/>
        </a:xfrm>
      </p:grpSpPr>
      <p:sp>
        <p:nvSpPr>
          <p:cNvPr id="1352" name="Google Shape;1352;p14"/>
          <p:cNvSpPr/>
          <p:nvPr/>
        </p:nvSpPr>
        <p:spPr>
          <a:xfrm>
            <a:off x="0" y="0"/>
            <a:ext cx="12204703"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353" name="Google Shape;1353;p14"/>
          <p:cNvSpPr txBox="1"/>
          <p:nvPr>
            <p:ph type="title"/>
          </p:nvPr>
        </p:nvSpPr>
        <p:spPr>
          <a:xfrm>
            <a:off x="514800" y="897616"/>
            <a:ext cx="5256581" cy="793072"/>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354" name="Google Shape;1354;p14"/>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355" name="Google Shape;1355;p14"/>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356" name="Google Shape;1356;p14"/>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1357" name="Google Shape;1357;p14"/>
          <p:cNvSpPr txBox="1"/>
          <p:nvPr>
            <p:ph idx="1" type="body"/>
          </p:nvPr>
        </p:nvSpPr>
        <p:spPr>
          <a:xfrm>
            <a:off x="514799" y="2263939"/>
            <a:ext cx="10010326" cy="3696445"/>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800"/>
              <a:buNone/>
              <a:defRPr sz="2800">
                <a:solidFill>
                  <a:schemeClr val="dk2"/>
                </a:solidFill>
              </a:defRPr>
            </a:lvl1pPr>
            <a:lvl2pPr indent="-228600" lvl="1" marL="914400" algn="l">
              <a:lnSpc>
                <a:spcPct val="90000"/>
              </a:lnSpc>
              <a:spcBef>
                <a:spcPts val="400"/>
              </a:spcBef>
              <a:spcAft>
                <a:spcPts val="0"/>
              </a:spcAft>
              <a:buClr>
                <a:schemeClr val="dk2"/>
              </a:buClr>
              <a:buSzPts val="1800"/>
              <a:buNone/>
              <a:defRPr sz="1800">
                <a:solidFill>
                  <a:schemeClr val="dk2"/>
                </a:solidFill>
              </a:defRPr>
            </a:lvl2pPr>
            <a:lvl3pPr indent="-342900" lvl="2" marL="1371600" algn="l">
              <a:lnSpc>
                <a:spcPct val="90000"/>
              </a:lnSpc>
              <a:spcBef>
                <a:spcPts val="400"/>
              </a:spcBef>
              <a:spcAft>
                <a:spcPts val="0"/>
              </a:spcAft>
              <a:buClr>
                <a:schemeClr val="accent2"/>
              </a:buClr>
              <a:buSzPts val="1800"/>
              <a:buChar char="•"/>
              <a:defRPr sz="1800">
                <a:solidFill>
                  <a:schemeClr val="dk2"/>
                </a:solidFill>
              </a:defRPr>
            </a:lvl3pPr>
            <a:lvl4pPr indent="-330200" lvl="3" marL="1828800" algn="l">
              <a:lnSpc>
                <a:spcPct val="90000"/>
              </a:lnSpc>
              <a:spcBef>
                <a:spcPts val="400"/>
              </a:spcBef>
              <a:spcAft>
                <a:spcPts val="0"/>
              </a:spcAft>
              <a:buClr>
                <a:schemeClr val="accent2"/>
              </a:buClr>
              <a:buSzPts val="1600"/>
              <a:buChar char="•"/>
              <a:defRPr sz="1600">
                <a:solidFill>
                  <a:schemeClr val="dk2"/>
                </a:solidFill>
              </a:defRPr>
            </a:lvl4pPr>
            <a:lvl5pPr indent="-228600" lvl="4" marL="2286000" algn="l">
              <a:lnSpc>
                <a:spcPct val="90000"/>
              </a:lnSpc>
              <a:spcBef>
                <a:spcPts val="800"/>
              </a:spcBef>
              <a:spcAft>
                <a:spcPts val="0"/>
              </a:spcAft>
              <a:buClr>
                <a:schemeClr val="dk2"/>
              </a:buClr>
              <a:buSzPts val="2800"/>
              <a:buNone/>
              <a:defRPr sz="2800">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1358" name="Google Shape;1358;p14"/>
          <p:cNvGrpSpPr/>
          <p:nvPr/>
        </p:nvGrpSpPr>
        <p:grpSpPr>
          <a:xfrm>
            <a:off x="-2040904" y="3988723"/>
            <a:ext cx="1872208" cy="2902681"/>
            <a:chOff x="6195941" y="562596"/>
            <a:chExt cx="1872208" cy="2902681"/>
          </a:xfrm>
        </p:grpSpPr>
        <p:grpSp>
          <p:nvGrpSpPr>
            <p:cNvPr id="1359" name="Google Shape;1359;p14"/>
            <p:cNvGrpSpPr/>
            <p:nvPr/>
          </p:nvGrpSpPr>
          <p:grpSpPr>
            <a:xfrm>
              <a:off x="6195941" y="832626"/>
              <a:ext cx="1872208" cy="2632651"/>
              <a:chOff x="-1872716" y="660661"/>
              <a:chExt cx="1872208" cy="1974490"/>
            </a:xfrm>
          </p:grpSpPr>
          <p:sp>
            <p:nvSpPr>
              <p:cNvPr id="1360" name="Google Shape;1360;p14"/>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1361" name="Google Shape;1361;p14"/>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1362" name="Google Shape;1362;p14"/>
            <p:cNvGrpSpPr/>
            <p:nvPr/>
          </p:nvGrpSpPr>
          <p:grpSpPr>
            <a:xfrm>
              <a:off x="6303954" y="562596"/>
              <a:ext cx="540060" cy="540060"/>
              <a:chOff x="6303954" y="562596"/>
              <a:chExt cx="540060" cy="540060"/>
            </a:xfrm>
          </p:grpSpPr>
          <p:sp>
            <p:nvSpPr>
              <p:cNvPr id="1363" name="Google Shape;1363;p14"/>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1364" name="Google Shape;1364;p14"/>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1365" name="Google Shape;1365;p14"/>
          <p:cNvSpPr/>
          <p:nvPr/>
        </p:nvSpPr>
        <p:spPr>
          <a:xfrm>
            <a:off x="2336747" y="-1615423"/>
            <a:ext cx="17131051" cy="11996723"/>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235"/>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1366" name="Google Shape;1366;p14"/>
          <p:cNvGrpSpPr/>
          <p:nvPr/>
        </p:nvGrpSpPr>
        <p:grpSpPr>
          <a:xfrm>
            <a:off x="10555200" y="295200"/>
            <a:ext cx="1192705" cy="478800"/>
            <a:chOff x="1899" y="899"/>
            <a:chExt cx="4165" cy="1672"/>
          </a:xfrm>
        </p:grpSpPr>
        <p:sp>
          <p:nvSpPr>
            <p:cNvPr id="1367" name="Google Shape;1367;p14"/>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68" name="Google Shape;1368;p14"/>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69" name="Google Shape;1369;p14"/>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70" name="Google Shape;1370;p14"/>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71" name="Google Shape;1371;p14"/>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72" name="Google Shape;1372;p14"/>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73" name="Google Shape;1373;p14"/>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74" name="Google Shape;1374;p14"/>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75" name="Google Shape;1375;p14"/>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76" name="Google Shape;1376;p14"/>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77" name="Google Shape;1377;p14"/>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78" name="Google Shape;1378;p14"/>
            <p:cNvSpPr/>
            <p:nvPr/>
          </p:nvSpPr>
          <p:spPr>
            <a:xfrm>
              <a:off x="2762" y="2203"/>
              <a:ext cx="28"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79" name="Google Shape;1379;p14"/>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80" name="Google Shape;1380;p14"/>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81" name="Google Shape;1381;p14"/>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82" name="Google Shape;1382;p14"/>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83" name="Google Shape;1383;p14"/>
            <p:cNvSpPr/>
            <p:nvPr/>
          </p:nvSpPr>
          <p:spPr>
            <a:xfrm>
              <a:off x="3203" y="2203"/>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84" name="Google Shape;1384;p14"/>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85" name="Google Shape;1385;p14"/>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86" name="Google Shape;1386;p14"/>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87" name="Google Shape;1387;p14"/>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88" name="Google Shape;1388;p14"/>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89" name="Google Shape;1389;p14"/>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90" name="Google Shape;1390;p14"/>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91" name="Google Shape;1391;p14"/>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92" name="Google Shape;1392;p14"/>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93" name="Google Shape;1393;p14"/>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94" name="Google Shape;1394;p14"/>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95" name="Google Shape;1395;p14"/>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96" name="Google Shape;1396;p14"/>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97" name="Google Shape;1397;p14"/>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98" name="Google Shape;1398;p14"/>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99" name="Google Shape;1399;p14"/>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00" name="Google Shape;1400;p14"/>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01" name="Google Shape;1401;p14"/>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02" name="Google Shape;1402;p14"/>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03" name="Google Shape;1403;p14"/>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04" name="Google Shape;1404;p14"/>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05" name="Google Shape;1405;p14"/>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06" name="Google Shape;1406;p14"/>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07" name="Google Shape;1407;p14"/>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08" name="Google Shape;1408;p14"/>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09" name="Google Shape;1409;p14"/>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10" name="Google Shape;1410;p14"/>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11" name="Google Shape;1411;p14"/>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12" name="Google Shape;1412;p14"/>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13" name="Google Shape;1413;p14"/>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14" name="Google Shape;1414;p14"/>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15" name="Google Shape;1415;p14"/>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16" name="Google Shape;1416;p14"/>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17" name="Google Shape;1417;p14"/>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18" name="Google Shape;1418;p14"/>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19" name="Google Shape;1419;p14"/>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20" name="Google Shape;1420;p14"/>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21" name="Google Shape;1421;p14"/>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22" name="Google Shape;1422;p14"/>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23" name="Google Shape;1423;p14"/>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24" name="Google Shape;1424;p14"/>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25" name="Google Shape;1425;p14"/>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26" name="Google Shape;1426;p14"/>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27" name="Google Shape;1427;p14"/>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28" name="Google Shape;1428;p14"/>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29" name="Google Shape;1429;p14"/>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30" name="Google Shape;1430;p14"/>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31" name="Google Shape;1431;p14"/>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32" name="Google Shape;1432;p14"/>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33" name="Google Shape;1433;p14"/>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34" name="Google Shape;1434;p14"/>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35" name="Google Shape;1435;p14"/>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36" name="Google Shape;1436;p14"/>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37" name="Google Shape;1437;p14"/>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38" name="Google Shape;1438;p14"/>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39" name="Google Shape;1439;p14"/>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40" name="Google Shape;1440;p14"/>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41" name="Google Shape;1441;p14"/>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42" name="Google Shape;1442;p14"/>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43" name="Google Shape;1443;p14"/>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44" name="Google Shape;1444;p14"/>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45" name="Google Shape;1445;p14"/>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46" name="Google Shape;1446;p14"/>
            <p:cNvSpPr/>
            <p:nvPr/>
          </p:nvSpPr>
          <p:spPr>
            <a:xfrm>
              <a:off x="4838" y="2425"/>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47" name="Google Shape;1447;p14"/>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48" name="Google Shape;1448;p14"/>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49" name="Google Shape;1449;p14"/>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50" name="Google Shape;1450;p14"/>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51" name="Google Shape;1451;p14"/>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52" name="Google Shape;1452;p14"/>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53" name="Google Shape;1453;p14"/>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54" name="Google Shape;1454;p14"/>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55" name="Google Shape;1455;p14"/>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56" name="Google Shape;1456;p14"/>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57" name="Google Shape;1457;p14"/>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58" name="Google Shape;1458;p14"/>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59" name="Google Shape;1459;p14"/>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1460" name="Google Shape;1460;p14"/>
            <p:cNvCxnSpPr/>
            <p:nvPr/>
          </p:nvCxnSpPr>
          <p:spPr>
            <a:xfrm>
              <a:off x="3964" y="2205"/>
              <a:ext cx="0" cy="366"/>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References (2 column)">
  <p:cSld name="References (2 column)">
    <p:bg>
      <p:bgPr>
        <a:solidFill>
          <a:schemeClr val="lt1"/>
        </a:solidFill>
      </p:bgPr>
    </p:bg>
    <p:spTree>
      <p:nvGrpSpPr>
        <p:cNvPr id="1461" name="Shape 1461"/>
        <p:cNvGrpSpPr/>
        <p:nvPr/>
      </p:nvGrpSpPr>
      <p:grpSpPr>
        <a:xfrm>
          <a:off x="0" y="0"/>
          <a:ext cx="0" cy="0"/>
          <a:chOff x="0" y="0"/>
          <a:chExt cx="0" cy="0"/>
        </a:xfrm>
      </p:grpSpPr>
      <p:sp>
        <p:nvSpPr>
          <p:cNvPr id="1462" name="Google Shape;1462;p15"/>
          <p:cNvSpPr/>
          <p:nvPr/>
        </p:nvSpPr>
        <p:spPr>
          <a:xfrm>
            <a:off x="0" y="0"/>
            <a:ext cx="12204703"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463" name="Google Shape;1463;p15"/>
          <p:cNvSpPr txBox="1"/>
          <p:nvPr>
            <p:ph type="title"/>
          </p:nvPr>
        </p:nvSpPr>
        <p:spPr>
          <a:xfrm>
            <a:off x="514800" y="897616"/>
            <a:ext cx="5256581" cy="793072"/>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dk1"/>
              </a:buClr>
              <a:buSzPts val="2800"/>
              <a:buFont typeface="Arial"/>
              <a:buNone/>
              <a:defRPr>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464" name="Google Shape;1464;p15"/>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465" name="Google Shape;1465;p15"/>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466" name="Google Shape;1466;p15"/>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1467" name="Google Shape;1467;p15"/>
          <p:cNvSpPr txBox="1"/>
          <p:nvPr>
            <p:ph idx="1" type="body"/>
          </p:nvPr>
        </p:nvSpPr>
        <p:spPr>
          <a:xfrm>
            <a:off x="514799" y="2263939"/>
            <a:ext cx="10010326" cy="3696445"/>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1"/>
              </a:buClr>
              <a:buSzPts val="1400"/>
              <a:buNone/>
              <a:defRPr sz="1400">
                <a:solidFill>
                  <a:schemeClr val="dk1"/>
                </a:solidFill>
              </a:defRPr>
            </a:lvl1pPr>
            <a:lvl2pPr indent="-228600" lvl="1" marL="914400" algn="l">
              <a:lnSpc>
                <a:spcPct val="90000"/>
              </a:lnSpc>
              <a:spcBef>
                <a:spcPts val="400"/>
              </a:spcBef>
              <a:spcAft>
                <a:spcPts val="0"/>
              </a:spcAft>
              <a:buClr>
                <a:schemeClr val="dk1"/>
              </a:buClr>
              <a:buSzPts val="1200"/>
              <a:buNone/>
              <a:defRPr sz="1200">
                <a:solidFill>
                  <a:schemeClr val="dk1"/>
                </a:solidFill>
              </a:defRPr>
            </a:lvl2pPr>
            <a:lvl3pPr indent="-304800" lvl="2" marL="1371600" algn="l">
              <a:lnSpc>
                <a:spcPct val="90000"/>
              </a:lnSpc>
              <a:spcBef>
                <a:spcPts val="400"/>
              </a:spcBef>
              <a:spcAft>
                <a:spcPts val="0"/>
              </a:spcAft>
              <a:buClr>
                <a:schemeClr val="accent2"/>
              </a:buClr>
              <a:buSzPts val="1200"/>
              <a:buChar char="•"/>
              <a:defRPr b="0" sz="1200">
                <a:solidFill>
                  <a:schemeClr val="dk1"/>
                </a:solidFill>
              </a:defRPr>
            </a:lvl3pPr>
            <a:lvl4pPr indent="-298450" lvl="3" marL="1828800" algn="l">
              <a:lnSpc>
                <a:spcPct val="90000"/>
              </a:lnSpc>
              <a:spcBef>
                <a:spcPts val="400"/>
              </a:spcBef>
              <a:spcAft>
                <a:spcPts val="0"/>
              </a:spcAft>
              <a:buClr>
                <a:schemeClr val="accent2"/>
              </a:buClr>
              <a:buSzPts val="1100"/>
              <a:buChar char="•"/>
              <a:defRPr sz="1100">
                <a:solidFill>
                  <a:schemeClr val="dk1"/>
                </a:solidFill>
              </a:defRPr>
            </a:lvl4pPr>
            <a:lvl5pPr indent="-228600" lvl="4" marL="2286000" algn="l">
              <a:lnSpc>
                <a:spcPct val="90000"/>
              </a:lnSpc>
              <a:spcBef>
                <a:spcPts val="800"/>
              </a:spcBef>
              <a:spcAft>
                <a:spcPts val="0"/>
              </a:spcAft>
              <a:buClr>
                <a:schemeClr val="dk1"/>
              </a:buClr>
              <a:buSzPts val="1400"/>
              <a:buNone/>
              <a:defRPr sz="1400">
                <a:solidFill>
                  <a:schemeClr val="dk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1468" name="Google Shape;1468;p15"/>
          <p:cNvGrpSpPr/>
          <p:nvPr/>
        </p:nvGrpSpPr>
        <p:grpSpPr>
          <a:xfrm>
            <a:off x="-2040904" y="3988723"/>
            <a:ext cx="1872208" cy="2902681"/>
            <a:chOff x="6195941" y="562596"/>
            <a:chExt cx="1872208" cy="2902681"/>
          </a:xfrm>
        </p:grpSpPr>
        <p:grpSp>
          <p:nvGrpSpPr>
            <p:cNvPr id="1469" name="Google Shape;1469;p15"/>
            <p:cNvGrpSpPr/>
            <p:nvPr/>
          </p:nvGrpSpPr>
          <p:grpSpPr>
            <a:xfrm>
              <a:off x="6195941" y="832626"/>
              <a:ext cx="1872208" cy="2632651"/>
              <a:chOff x="-1872716" y="660661"/>
              <a:chExt cx="1872208" cy="1974490"/>
            </a:xfrm>
          </p:grpSpPr>
          <p:sp>
            <p:nvSpPr>
              <p:cNvPr id="1470" name="Google Shape;1470;p15"/>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1471" name="Google Shape;1471;p15"/>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1472" name="Google Shape;1472;p15"/>
            <p:cNvGrpSpPr/>
            <p:nvPr/>
          </p:nvGrpSpPr>
          <p:grpSpPr>
            <a:xfrm>
              <a:off x="6303954" y="562596"/>
              <a:ext cx="540060" cy="540060"/>
              <a:chOff x="6303954" y="562596"/>
              <a:chExt cx="540060" cy="540060"/>
            </a:xfrm>
          </p:grpSpPr>
          <p:sp>
            <p:nvSpPr>
              <p:cNvPr id="1473" name="Google Shape;1473;p15"/>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1474" name="Google Shape;1474;p15"/>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1475" name="Google Shape;1475;p15"/>
          <p:cNvSpPr/>
          <p:nvPr/>
        </p:nvSpPr>
        <p:spPr>
          <a:xfrm>
            <a:off x="1224135" y="2703595"/>
            <a:ext cx="12707873" cy="889921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235"/>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1476" name="Google Shape;1476;p15"/>
          <p:cNvGrpSpPr/>
          <p:nvPr/>
        </p:nvGrpSpPr>
        <p:grpSpPr>
          <a:xfrm>
            <a:off x="10555200" y="295200"/>
            <a:ext cx="1192705" cy="478800"/>
            <a:chOff x="1899" y="899"/>
            <a:chExt cx="4165" cy="1672"/>
          </a:xfrm>
        </p:grpSpPr>
        <p:sp>
          <p:nvSpPr>
            <p:cNvPr id="1477" name="Google Shape;1477;p15"/>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78" name="Google Shape;1478;p15"/>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79" name="Google Shape;1479;p15"/>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80" name="Google Shape;1480;p15"/>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81" name="Google Shape;1481;p15"/>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82" name="Google Shape;1482;p15"/>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83" name="Google Shape;1483;p15"/>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84" name="Google Shape;1484;p15"/>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85" name="Google Shape;1485;p15"/>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86" name="Google Shape;1486;p15"/>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87" name="Google Shape;1487;p15"/>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88" name="Google Shape;1488;p15"/>
            <p:cNvSpPr/>
            <p:nvPr/>
          </p:nvSpPr>
          <p:spPr>
            <a:xfrm>
              <a:off x="2762" y="2203"/>
              <a:ext cx="28"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89" name="Google Shape;1489;p15"/>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90" name="Google Shape;1490;p15"/>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91" name="Google Shape;1491;p15"/>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92" name="Google Shape;1492;p15"/>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93" name="Google Shape;1493;p15"/>
            <p:cNvSpPr/>
            <p:nvPr/>
          </p:nvSpPr>
          <p:spPr>
            <a:xfrm>
              <a:off x="3203" y="2203"/>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94" name="Google Shape;1494;p15"/>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95" name="Google Shape;1495;p15"/>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96" name="Google Shape;1496;p15"/>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97" name="Google Shape;1497;p15"/>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98" name="Google Shape;1498;p15"/>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99" name="Google Shape;1499;p15"/>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00" name="Google Shape;1500;p15"/>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01" name="Google Shape;1501;p15"/>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02" name="Google Shape;1502;p15"/>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03" name="Google Shape;1503;p15"/>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04" name="Google Shape;1504;p15"/>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05" name="Google Shape;1505;p15"/>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06" name="Google Shape;1506;p15"/>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07" name="Google Shape;1507;p15"/>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08" name="Google Shape;1508;p15"/>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09" name="Google Shape;1509;p15"/>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10" name="Google Shape;1510;p15"/>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11" name="Google Shape;1511;p15"/>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12" name="Google Shape;1512;p15"/>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13" name="Google Shape;1513;p15"/>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14" name="Google Shape;1514;p15"/>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15" name="Google Shape;1515;p15"/>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16" name="Google Shape;1516;p15"/>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17" name="Google Shape;1517;p15"/>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18" name="Google Shape;1518;p15"/>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19" name="Google Shape;1519;p15"/>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20" name="Google Shape;1520;p15"/>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21" name="Google Shape;1521;p15"/>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22" name="Google Shape;1522;p15"/>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23" name="Google Shape;1523;p15"/>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24" name="Google Shape;1524;p15"/>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25" name="Google Shape;1525;p15"/>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26" name="Google Shape;1526;p15"/>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27" name="Google Shape;1527;p15"/>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28" name="Google Shape;1528;p15"/>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29" name="Google Shape;1529;p15"/>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30" name="Google Shape;1530;p15"/>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31" name="Google Shape;1531;p15"/>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32" name="Google Shape;1532;p15"/>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33" name="Google Shape;1533;p15"/>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34" name="Google Shape;1534;p15"/>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35" name="Google Shape;1535;p15"/>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36" name="Google Shape;1536;p15"/>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37" name="Google Shape;1537;p15"/>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38" name="Google Shape;1538;p15"/>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39" name="Google Shape;1539;p15"/>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40" name="Google Shape;1540;p15"/>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41" name="Google Shape;1541;p15"/>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42" name="Google Shape;1542;p15"/>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43" name="Google Shape;1543;p15"/>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44" name="Google Shape;1544;p15"/>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45" name="Google Shape;1545;p15"/>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46" name="Google Shape;1546;p15"/>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47" name="Google Shape;1547;p15"/>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48" name="Google Shape;1548;p15"/>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49" name="Google Shape;1549;p15"/>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50" name="Google Shape;1550;p15"/>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51" name="Google Shape;1551;p15"/>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52" name="Google Shape;1552;p15"/>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53" name="Google Shape;1553;p15"/>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54" name="Google Shape;1554;p15"/>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55" name="Google Shape;1555;p15"/>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56" name="Google Shape;1556;p15"/>
            <p:cNvSpPr/>
            <p:nvPr/>
          </p:nvSpPr>
          <p:spPr>
            <a:xfrm>
              <a:off x="4838" y="2425"/>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57" name="Google Shape;1557;p15"/>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58" name="Google Shape;1558;p15"/>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59" name="Google Shape;1559;p15"/>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60" name="Google Shape;1560;p15"/>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61" name="Google Shape;1561;p15"/>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62" name="Google Shape;1562;p15"/>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63" name="Google Shape;1563;p15"/>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64" name="Google Shape;1564;p15"/>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65" name="Google Shape;1565;p15"/>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66" name="Google Shape;1566;p15"/>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67" name="Google Shape;1567;p15"/>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68" name="Google Shape;1568;p15"/>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69" name="Google Shape;1569;p15"/>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1570" name="Google Shape;1570;p15"/>
            <p:cNvCxnSpPr/>
            <p:nvPr/>
          </p:nvCxnSpPr>
          <p:spPr>
            <a:xfrm>
              <a:off x="3964" y="2205"/>
              <a:ext cx="0" cy="366"/>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Purple">
  <p:cSld name="Title, full image and content: Purple">
    <p:bg>
      <p:bgPr>
        <a:blipFill>
          <a:blip r:embed="rId2">
            <a:alphaModFix/>
          </a:blip>
          <a:stretch>
            <a:fillRect/>
          </a:stretch>
        </a:blipFill>
      </p:bgPr>
    </p:bg>
    <p:spTree>
      <p:nvGrpSpPr>
        <p:cNvPr id="1571" name="Shape 1571"/>
        <p:cNvGrpSpPr/>
        <p:nvPr/>
      </p:nvGrpSpPr>
      <p:grpSpPr>
        <a:xfrm>
          <a:off x="0" y="0"/>
          <a:ext cx="0" cy="0"/>
          <a:chOff x="0" y="0"/>
          <a:chExt cx="0" cy="0"/>
        </a:xfrm>
      </p:grpSpPr>
      <p:sp>
        <p:nvSpPr>
          <p:cNvPr id="1572" name="Google Shape;1572;p16"/>
          <p:cNvSpPr/>
          <p:nvPr/>
        </p:nvSpPr>
        <p:spPr>
          <a:xfrm flipH="1" rot="5400000">
            <a:off x="699195" y="-699045"/>
            <a:ext cx="6858001" cy="8256086"/>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573" name="Google Shape;1573;p16"/>
          <p:cNvSpPr/>
          <p:nvPr/>
        </p:nvSpPr>
        <p:spPr>
          <a:xfrm flipH="1" rot="10800000">
            <a:off x="0" y="0"/>
            <a:ext cx="12192000" cy="2039622"/>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574" name="Google Shape;1574;p16"/>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575" name="Google Shape;1575;p16"/>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1576" name="Google Shape;1576;p16"/>
          <p:cNvGrpSpPr/>
          <p:nvPr/>
        </p:nvGrpSpPr>
        <p:grpSpPr>
          <a:xfrm>
            <a:off x="10553375" y="296652"/>
            <a:ext cx="1195327" cy="479853"/>
            <a:chOff x="1899" y="899"/>
            <a:chExt cx="4165" cy="1672"/>
          </a:xfrm>
        </p:grpSpPr>
        <p:sp>
          <p:nvSpPr>
            <p:cNvPr id="1577" name="Google Shape;1577;p16"/>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78" name="Google Shape;1578;p16"/>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79" name="Google Shape;1579;p16"/>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80" name="Google Shape;1580;p16"/>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81" name="Google Shape;1581;p16"/>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82" name="Google Shape;1582;p16"/>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83" name="Google Shape;1583;p16"/>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84" name="Google Shape;1584;p16"/>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85" name="Google Shape;1585;p16"/>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86" name="Google Shape;1586;p16"/>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87" name="Google Shape;1587;p16"/>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88" name="Google Shape;1588;p16"/>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89" name="Google Shape;1589;p16"/>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90" name="Google Shape;1590;p16"/>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91" name="Google Shape;1591;p16"/>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92" name="Google Shape;1592;p16"/>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93" name="Google Shape;1593;p16"/>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94" name="Google Shape;1594;p16"/>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95" name="Google Shape;1595;p16"/>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96" name="Google Shape;1596;p16"/>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97" name="Google Shape;1597;p16"/>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98" name="Google Shape;1598;p16"/>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99" name="Google Shape;1599;p16"/>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00" name="Google Shape;1600;p16"/>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01" name="Google Shape;1601;p16"/>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02" name="Google Shape;1602;p16"/>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03" name="Google Shape;1603;p16"/>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04" name="Google Shape;1604;p16"/>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05" name="Google Shape;1605;p16"/>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06" name="Google Shape;1606;p16"/>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07" name="Google Shape;1607;p16"/>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08" name="Google Shape;1608;p16"/>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09" name="Google Shape;1609;p16"/>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10" name="Google Shape;1610;p16"/>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11" name="Google Shape;1611;p16"/>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12" name="Google Shape;1612;p16"/>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13" name="Google Shape;1613;p16"/>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14" name="Google Shape;1614;p16"/>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15" name="Google Shape;1615;p16"/>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16" name="Google Shape;1616;p16"/>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17" name="Google Shape;1617;p16"/>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18" name="Google Shape;1618;p16"/>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19" name="Google Shape;1619;p16"/>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20" name="Google Shape;1620;p16"/>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21" name="Google Shape;1621;p16"/>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22" name="Google Shape;1622;p16"/>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23" name="Google Shape;1623;p16"/>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24" name="Google Shape;1624;p16"/>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25" name="Google Shape;1625;p16"/>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26" name="Google Shape;1626;p16"/>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27" name="Google Shape;1627;p16"/>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28" name="Google Shape;1628;p16"/>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29" name="Google Shape;1629;p16"/>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30" name="Google Shape;1630;p16"/>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31" name="Google Shape;1631;p16"/>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32" name="Google Shape;1632;p16"/>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33" name="Google Shape;1633;p16"/>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34" name="Google Shape;1634;p16"/>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35" name="Google Shape;1635;p16"/>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36" name="Google Shape;1636;p16"/>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37" name="Google Shape;1637;p16"/>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38" name="Google Shape;1638;p16"/>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39" name="Google Shape;1639;p16"/>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40" name="Google Shape;1640;p16"/>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41" name="Google Shape;1641;p16"/>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42" name="Google Shape;1642;p16"/>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43" name="Google Shape;1643;p16"/>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44" name="Google Shape;1644;p16"/>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45" name="Google Shape;1645;p16"/>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46" name="Google Shape;1646;p16"/>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47" name="Google Shape;1647;p16"/>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48" name="Google Shape;1648;p16"/>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49" name="Google Shape;1649;p16"/>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50" name="Google Shape;1650;p16"/>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51" name="Google Shape;1651;p16"/>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52" name="Google Shape;1652;p16"/>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53" name="Google Shape;1653;p16"/>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54" name="Google Shape;1654;p16"/>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55" name="Google Shape;1655;p16"/>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56" name="Google Shape;1656;p16"/>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57" name="Google Shape;1657;p16"/>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58" name="Google Shape;1658;p16"/>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59" name="Google Shape;1659;p16"/>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60" name="Google Shape;1660;p16"/>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61" name="Google Shape;1661;p16"/>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62" name="Google Shape;1662;p16"/>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63" name="Google Shape;1663;p16"/>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64" name="Google Shape;1664;p16"/>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65" name="Google Shape;1665;p16"/>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66" name="Google Shape;1666;p16"/>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67" name="Google Shape;1667;p16"/>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68" name="Google Shape;1668;p16"/>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69" name="Google Shape;1669;p16"/>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1670" name="Google Shape;1670;p16"/>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1671" name="Google Shape;1671;p16"/>
          <p:cNvGrpSpPr/>
          <p:nvPr/>
        </p:nvGrpSpPr>
        <p:grpSpPr>
          <a:xfrm>
            <a:off x="-2040904" y="3988723"/>
            <a:ext cx="1872208" cy="2902681"/>
            <a:chOff x="6195941" y="562596"/>
            <a:chExt cx="1872208" cy="2902681"/>
          </a:xfrm>
        </p:grpSpPr>
        <p:grpSp>
          <p:nvGrpSpPr>
            <p:cNvPr id="1672" name="Google Shape;1672;p16"/>
            <p:cNvGrpSpPr/>
            <p:nvPr/>
          </p:nvGrpSpPr>
          <p:grpSpPr>
            <a:xfrm>
              <a:off x="6195941" y="832626"/>
              <a:ext cx="1872208" cy="2632651"/>
              <a:chOff x="-1872716" y="660661"/>
              <a:chExt cx="1872208" cy="1974490"/>
            </a:xfrm>
          </p:grpSpPr>
          <p:sp>
            <p:nvSpPr>
              <p:cNvPr id="1673" name="Google Shape;1673;p16"/>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1674" name="Google Shape;1674;p16"/>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1675" name="Google Shape;1675;p16"/>
            <p:cNvGrpSpPr/>
            <p:nvPr/>
          </p:nvGrpSpPr>
          <p:grpSpPr>
            <a:xfrm>
              <a:off x="6303954" y="562596"/>
              <a:ext cx="540060" cy="540060"/>
              <a:chOff x="6303954" y="562596"/>
              <a:chExt cx="540060" cy="540060"/>
            </a:xfrm>
          </p:grpSpPr>
          <p:sp>
            <p:nvSpPr>
              <p:cNvPr id="1676" name="Google Shape;1676;p16"/>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1677" name="Google Shape;1677;p16"/>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1678" name="Google Shape;1678;p16"/>
          <p:cNvSpPr/>
          <p:nvPr/>
        </p:nvSpPr>
        <p:spPr>
          <a:xfrm>
            <a:off x="7680176" y="3356992"/>
            <a:ext cx="4398729" cy="308039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79" name="Google Shape;1679;p16"/>
          <p:cNvSpPr/>
          <p:nvPr/>
        </p:nvSpPr>
        <p:spPr>
          <a:xfrm>
            <a:off x="0" y="1587"/>
            <a:ext cx="9084331" cy="2539485"/>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6">
              <a:alpha val="48235"/>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80" name="Google Shape;1680;p16"/>
          <p:cNvSpPr txBox="1"/>
          <p:nvPr>
            <p:ph type="title"/>
          </p:nvPr>
        </p:nvSpPr>
        <p:spPr>
          <a:xfrm>
            <a:off x="514800" y="434983"/>
            <a:ext cx="4752528" cy="1255705"/>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81" name="Google Shape;1681;p16"/>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82" name="Google Shape;1682;p16"/>
          <p:cNvSpPr txBox="1"/>
          <p:nvPr>
            <p:ph idx="1" type="body"/>
          </p:nvPr>
        </p:nvSpPr>
        <p:spPr>
          <a:xfrm>
            <a:off x="514800" y="3104964"/>
            <a:ext cx="4752528" cy="2857754"/>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1683" name="Google Shape;1683;p16"/>
          <p:cNvGrpSpPr/>
          <p:nvPr/>
        </p:nvGrpSpPr>
        <p:grpSpPr>
          <a:xfrm>
            <a:off x="-2040904" y="871532"/>
            <a:ext cx="1368152" cy="2264265"/>
            <a:chOff x="-1836712" y="2937191"/>
            <a:chExt cx="1368152" cy="2264265"/>
          </a:xfrm>
        </p:grpSpPr>
        <p:pic>
          <p:nvPicPr>
            <p:cNvPr descr="icon_camera_circle.png" id="1684" name="Google Shape;1684;p16"/>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1685" name="Google Shape;1685;p16"/>
            <p:cNvSpPr txBox="1"/>
            <p:nvPr/>
          </p:nvSpPr>
          <p:spPr>
            <a:xfrm>
              <a:off x="-1836712" y="3677962"/>
              <a:ext cx="1368152" cy="1523494"/>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1686" name="Google Shape;1686;p16"/>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type="blank">
  <p:cSld name="BLANK">
    <p:spTree>
      <p:nvGrpSpPr>
        <p:cNvPr id="1687" name="Shape 1687"/>
        <p:cNvGrpSpPr/>
        <p:nvPr/>
      </p:nvGrpSpPr>
      <p:grpSpPr>
        <a:xfrm>
          <a:off x="0" y="0"/>
          <a:ext cx="0" cy="0"/>
          <a:chOff x="0" y="0"/>
          <a:chExt cx="0" cy="0"/>
        </a:xfrm>
      </p:grpSpPr>
      <p:sp>
        <p:nvSpPr>
          <p:cNvPr id="1688" name="Google Shape;1688;p17"/>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89" name="Google Shape;1689;p17"/>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90" name="Google Shape;1690;p17"/>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transition spd="slow">
    <p:fade thruBlk="1"/>
  </p:transition>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ront cover: Background image">
  <p:cSld name="Front cover: Background image">
    <p:bg>
      <p:bgPr>
        <a:blipFill>
          <a:blip r:embed="rId2">
            <a:alphaModFix/>
          </a:blip>
          <a:stretch>
            <a:fillRect/>
          </a:stretch>
        </a:blipFill>
      </p:bgPr>
    </p:bg>
    <p:spTree>
      <p:nvGrpSpPr>
        <p:cNvPr id="1691" name="Shape 1691"/>
        <p:cNvGrpSpPr/>
        <p:nvPr/>
      </p:nvGrpSpPr>
      <p:grpSpPr>
        <a:xfrm>
          <a:off x="0" y="0"/>
          <a:ext cx="0" cy="0"/>
          <a:chOff x="0" y="0"/>
          <a:chExt cx="0" cy="0"/>
        </a:xfrm>
      </p:grpSpPr>
      <p:sp>
        <p:nvSpPr>
          <p:cNvPr id="1692" name="Google Shape;1692;p18"/>
          <p:cNvSpPr/>
          <p:nvPr/>
        </p:nvSpPr>
        <p:spPr>
          <a:xfrm rot="-5400000">
            <a:off x="3736357" y="-1600801"/>
            <a:ext cx="6858004" cy="10059596"/>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693" name="Google Shape;1693;p18"/>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94" name="Google Shape;1694;p18"/>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95" name="Google Shape;1695;p18"/>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1696" name="Google Shape;1696;p18"/>
          <p:cNvGrpSpPr/>
          <p:nvPr/>
        </p:nvGrpSpPr>
        <p:grpSpPr>
          <a:xfrm>
            <a:off x="6961787" y="1092812"/>
            <a:ext cx="2484415" cy="997345"/>
            <a:chOff x="1899" y="899"/>
            <a:chExt cx="4165" cy="1672"/>
          </a:xfrm>
        </p:grpSpPr>
        <p:sp>
          <p:nvSpPr>
            <p:cNvPr id="1697" name="Google Shape;1697;p18"/>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98" name="Google Shape;1698;p18"/>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99" name="Google Shape;1699;p18"/>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00" name="Google Shape;1700;p18"/>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01" name="Google Shape;1701;p18"/>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02" name="Google Shape;1702;p18"/>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03" name="Google Shape;1703;p18"/>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04" name="Google Shape;1704;p18"/>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05" name="Google Shape;1705;p18"/>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06" name="Google Shape;1706;p18"/>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07" name="Google Shape;1707;p18"/>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08" name="Google Shape;1708;p18"/>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09" name="Google Shape;1709;p18"/>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10" name="Google Shape;1710;p18"/>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11" name="Google Shape;1711;p18"/>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12" name="Google Shape;1712;p18"/>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13" name="Google Shape;1713;p18"/>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14" name="Google Shape;1714;p18"/>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15" name="Google Shape;1715;p18"/>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16" name="Google Shape;1716;p18"/>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17" name="Google Shape;1717;p18"/>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18" name="Google Shape;1718;p18"/>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19" name="Google Shape;1719;p18"/>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20" name="Google Shape;1720;p18"/>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21" name="Google Shape;1721;p18"/>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22" name="Google Shape;1722;p18"/>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23" name="Google Shape;1723;p18"/>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24" name="Google Shape;1724;p18"/>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25" name="Google Shape;1725;p18"/>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26" name="Google Shape;1726;p18"/>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27" name="Google Shape;1727;p18"/>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28" name="Google Shape;1728;p18"/>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29" name="Google Shape;1729;p18"/>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30" name="Google Shape;1730;p18"/>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31" name="Google Shape;1731;p18"/>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32" name="Google Shape;1732;p18"/>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33" name="Google Shape;1733;p18"/>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34" name="Google Shape;1734;p18"/>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35" name="Google Shape;1735;p18"/>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36" name="Google Shape;1736;p18"/>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37" name="Google Shape;1737;p18"/>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38" name="Google Shape;1738;p18"/>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39" name="Google Shape;1739;p18"/>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40" name="Google Shape;1740;p18"/>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41" name="Google Shape;1741;p18"/>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42" name="Google Shape;1742;p18"/>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43" name="Google Shape;1743;p18"/>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44" name="Google Shape;1744;p18"/>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45" name="Google Shape;1745;p18"/>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46" name="Google Shape;1746;p18"/>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47" name="Google Shape;1747;p18"/>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48" name="Google Shape;1748;p18"/>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49" name="Google Shape;1749;p18"/>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50" name="Google Shape;1750;p18"/>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51" name="Google Shape;1751;p18"/>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52" name="Google Shape;1752;p18"/>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53" name="Google Shape;1753;p18"/>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54" name="Google Shape;1754;p18"/>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55" name="Google Shape;1755;p18"/>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56" name="Google Shape;1756;p18"/>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57" name="Google Shape;1757;p18"/>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58" name="Google Shape;1758;p18"/>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59" name="Google Shape;1759;p18"/>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60" name="Google Shape;1760;p18"/>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61" name="Google Shape;1761;p18"/>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62" name="Google Shape;1762;p18"/>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63" name="Google Shape;1763;p18"/>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64" name="Google Shape;1764;p18"/>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65" name="Google Shape;1765;p18"/>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66" name="Google Shape;1766;p18"/>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67" name="Google Shape;1767;p18"/>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68" name="Google Shape;1768;p18"/>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69" name="Google Shape;1769;p18"/>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70" name="Google Shape;1770;p18"/>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71" name="Google Shape;1771;p18"/>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72" name="Google Shape;1772;p18"/>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73" name="Google Shape;1773;p18"/>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74" name="Google Shape;1774;p18"/>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75" name="Google Shape;1775;p18"/>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76" name="Google Shape;1776;p18"/>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77" name="Google Shape;1777;p18"/>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78" name="Google Shape;1778;p18"/>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79" name="Google Shape;1779;p18"/>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80" name="Google Shape;1780;p18"/>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81" name="Google Shape;1781;p18"/>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82" name="Google Shape;1782;p18"/>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83" name="Google Shape;1783;p18"/>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84" name="Google Shape;1784;p18"/>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85" name="Google Shape;1785;p18"/>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86" name="Google Shape;1786;p18"/>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87" name="Google Shape;1787;p18"/>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88" name="Google Shape;1788;p18"/>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89" name="Google Shape;1789;p18"/>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1790" name="Google Shape;1790;p18"/>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1791" name="Google Shape;1791;p18"/>
          <p:cNvSpPr txBox="1"/>
          <p:nvPr>
            <p:ph type="title"/>
          </p:nvPr>
        </p:nvSpPr>
        <p:spPr>
          <a:xfrm>
            <a:off x="6961787" y="2456475"/>
            <a:ext cx="4624582" cy="1928219"/>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4000"/>
              <a:buFont typeface="Arial"/>
              <a:buNone/>
              <a:defRPr sz="4000">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792" name="Google Shape;1792;p18"/>
          <p:cNvSpPr txBox="1"/>
          <p:nvPr>
            <p:ph idx="1" type="body"/>
          </p:nvPr>
        </p:nvSpPr>
        <p:spPr>
          <a:xfrm>
            <a:off x="6961787" y="4720790"/>
            <a:ext cx="4624582" cy="703468"/>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sz="2000">
                <a:solidFill>
                  <a:schemeClr val="lt1"/>
                </a:solidFill>
              </a:defRPr>
            </a:lvl1pPr>
            <a:lvl2pPr indent="-228600" lvl="1" marL="914400" algn="l">
              <a:lnSpc>
                <a:spcPct val="90000"/>
              </a:lnSpc>
              <a:spcBef>
                <a:spcPts val="400"/>
              </a:spcBef>
              <a:spcAft>
                <a:spcPts val="0"/>
              </a:spcAft>
              <a:buClr>
                <a:schemeClr val="lt1"/>
              </a:buClr>
              <a:buSzPts val="1800"/>
              <a:buNone/>
              <a:defRPr sz="1800">
                <a:solidFill>
                  <a:schemeClr val="lt1"/>
                </a:solidFill>
              </a:defRPr>
            </a:lvl2pPr>
            <a:lvl3pPr indent="-342900" lvl="2" marL="1371600" algn="l">
              <a:lnSpc>
                <a:spcPct val="90000"/>
              </a:lnSpc>
              <a:spcBef>
                <a:spcPts val="400"/>
              </a:spcBef>
              <a:spcAft>
                <a:spcPts val="0"/>
              </a:spcAft>
              <a:buSzPts val="1800"/>
              <a:buChar char="•"/>
              <a:defRPr>
                <a:solidFill>
                  <a:srgbClr val="FF0000"/>
                </a:solidFill>
              </a:defRPr>
            </a:lvl3pPr>
            <a:lvl4pPr indent="-330200" lvl="3" marL="1828800" algn="l">
              <a:lnSpc>
                <a:spcPct val="90000"/>
              </a:lnSpc>
              <a:spcBef>
                <a:spcPts val="400"/>
              </a:spcBef>
              <a:spcAft>
                <a:spcPts val="0"/>
              </a:spcAft>
              <a:buSzPts val="1600"/>
              <a:buChar char="•"/>
              <a:defRPr>
                <a:solidFill>
                  <a:srgbClr val="FF0000"/>
                </a:solidFill>
              </a:defRPr>
            </a:lvl4pPr>
            <a:lvl5pPr indent="-228600" lvl="4" marL="2286000" algn="l">
              <a:lnSpc>
                <a:spcPct val="90000"/>
              </a:lnSpc>
              <a:spcBef>
                <a:spcPts val="800"/>
              </a:spcBef>
              <a:spcAft>
                <a:spcPts val="0"/>
              </a:spcAft>
              <a:buClr>
                <a:srgbClr val="FF0000"/>
              </a:buClr>
              <a:buSzPts val="2000"/>
              <a:buNone/>
              <a:defRPr>
                <a:solidFill>
                  <a:srgbClr val="FF0000"/>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1793" name="Google Shape;1793;p18"/>
          <p:cNvSpPr/>
          <p:nvPr/>
        </p:nvSpPr>
        <p:spPr>
          <a:xfrm>
            <a:off x="-2330633" y="180542"/>
            <a:ext cx="8883034" cy="622070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id="1794" name="Google Shape;1794;p18"/>
          <p:cNvPicPr preferRelativeResize="0"/>
          <p:nvPr/>
        </p:nvPicPr>
        <p:blipFill rotWithShape="1">
          <a:blip r:embed="rId3">
            <a:alphaModFix/>
          </a:blip>
          <a:srcRect b="0" l="0" r="0" t="0"/>
          <a:stretch/>
        </p:blipFill>
        <p:spPr>
          <a:xfrm>
            <a:off x="10174590" y="1236568"/>
            <a:ext cx="1620180" cy="821234"/>
          </a:xfrm>
          <a:prstGeom prst="rect">
            <a:avLst/>
          </a:prstGeom>
          <a:noFill/>
          <a:ln>
            <a:noFill/>
          </a:ln>
        </p:spPr>
      </p:pic>
      <p:grpSp>
        <p:nvGrpSpPr>
          <p:cNvPr id="1795" name="Google Shape;1795;p18"/>
          <p:cNvGrpSpPr/>
          <p:nvPr/>
        </p:nvGrpSpPr>
        <p:grpSpPr>
          <a:xfrm>
            <a:off x="-2040904" y="871532"/>
            <a:ext cx="1368152" cy="2264265"/>
            <a:chOff x="-1836712" y="2937191"/>
            <a:chExt cx="1368152" cy="2264265"/>
          </a:xfrm>
        </p:grpSpPr>
        <p:pic>
          <p:nvPicPr>
            <p:cNvPr descr="icon_camera_circle.png" id="1796" name="Google Shape;1796;p18"/>
            <p:cNvPicPr preferRelativeResize="0"/>
            <p:nvPr/>
          </p:nvPicPr>
          <p:blipFill rotWithShape="1">
            <a:blip r:embed="rId4">
              <a:alphaModFix/>
            </a:blip>
            <a:srcRect b="0" l="0" r="0" t="0"/>
            <a:stretch/>
          </p:blipFill>
          <p:spPr>
            <a:xfrm>
              <a:off x="-1728699" y="2937191"/>
              <a:ext cx="640111" cy="640111"/>
            </a:xfrm>
            <a:prstGeom prst="rect">
              <a:avLst/>
            </a:prstGeom>
            <a:noFill/>
            <a:ln>
              <a:noFill/>
            </a:ln>
          </p:spPr>
        </p:pic>
        <p:sp>
          <p:nvSpPr>
            <p:cNvPr id="1797" name="Google Shape;1797;p18"/>
            <p:cNvSpPr txBox="1"/>
            <p:nvPr/>
          </p:nvSpPr>
          <p:spPr>
            <a:xfrm>
              <a:off x="-1836712" y="3677962"/>
              <a:ext cx="1368152" cy="1523494"/>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1798" name="Google Shape;1798;p18"/>
            <p:cNvPicPr preferRelativeResize="0"/>
            <p:nvPr/>
          </p:nvPicPr>
          <p:blipFill rotWithShape="1">
            <a:blip r:embed="rId5">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1793"/>
                                        </p:tgtEl>
                                        <p:attrNameLst>
                                          <p:attrName>style.visibility</p:attrName>
                                        </p:attrNameLst>
                                      </p:cBhvr>
                                      <p:to>
                                        <p:strVal val="visible"/>
                                      </p:to>
                                    </p:set>
                                    <p:animEffect filter="fade" transition="in">
                                      <p:cBhvr>
                                        <p:cTn dur="500"/>
                                        <p:tgtEl>
                                          <p:spTgt spid="1793"/>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1696"/>
                                        </p:tgtEl>
                                        <p:attrNameLst>
                                          <p:attrName>style.visibility</p:attrName>
                                        </p:attrNameLst>
                                      </p:cBhvr>
                                      <p:to>
                                        <p:strVal val="visible"/>
                                      </p:to>
                                    </p:set>
                                    <p:animEffect filter="fade" transition="in">
                                      <p:cBhvr>
                                        <p:cTn dur="500"/>
                                        <p:tgtEl>
                                          <p:spTgt spid="1696"/>
                                        </p:tgtEl>
                                      </p:cBhvr>
                                    </p:animEffect>
                                  </p:childTnLst>
                                </p:cTn>
                              </p:par>
                              <p:par>
                                <p:cTn fill="hold" nodeType="withEffect" presetClass="entr" presetID="10" presetSubtype="0">
                                  <p:stCondLst>
                                    <p:cond delay="0"/>
                                  </p:stCondLst>
                                  <p:childTnLst>
                                    <p:set>
                                      <p:cBhvr>
                                        <p:cTn dur="1" fill="hold">
                                          <p:stCondLst>
                                            <p:cond delay="0"/>
                                          </p:stCondLst>
                                        </p:cTn>
                                        <p:tgtEl>
                                          <p:spTgt spid="1791"/>
                                        </p:tgtEl>
                                        <p:attrNameLst>
                                          <p:attrName>style.visibility</p:attrName>
                                        </p:attrNameLst>
                                      </p:cBhvr>
                                      <p:to>
                                        <p:strVal val="visible"/>
                                      </p:to>
                                    </p:set>
                                    <p:animEffect filter="fade" transition="in">
                                      <p:cBhvr>
                                        <p:cTn dur="500"/>
                                        <p:tgtEl>
                                          <p:spTgt spid="1791"/>
                                        </p:tgtEl>
                                      </p:cBhvr>
                                    </p:animEffect>
                                  </p:childTnLst>
                                </p:cTn>
                              </p:par>
                              <p:par>
                                <p:cTn fill="hold" nodeType="withEffect" presetClass="entr" presetID="10" presetSubtype="0">
                                  <p:stCondLst>
                                    <p:cond delay="0"/>
                                  </p:stCondLst>
                                  <p:childTnLst>
                                    <p:set>
                                      <p:cBhvr>
                                        <p:cTn dur="1" fill="hold">
                                          <p:stCondLst>
                                            <p:cond delay="0"/>
                                          </p:stCondLst>
                                        </p:cTn>
                                        <p:tgtEl>
                                          <p:spTgt spid="1792">
                                            <p:txEl>
                                              <p:pRg end="0" st="0"/>
                                            </p:txEl>
                                          </p:spTgt>
                                        </p:tgtEl>
                                        <p:attrNameLst>
                                          <p:attrName>style.visibility</p:attrName>
                                        </p:attrNameLst>
                                      </p:cBhvr>
                                      <p:to>
                                        <p:strVal val="visible"/>
                                      </p:to>
                                    </p:set>
                                    <p:animEffect filter="fade" transition="in">
                                      <p:cBhvr>
                                        <p:cTn dur="500"/>
                                        <p:tgtEl>
                                          <p:spTgt spid="1792">
                                            <p:txEl>
                                              <p:pRg end="0" st="0"/>
                                            </p:txEl>
                                          </p:spTgt>
                                        </p:tgtEl>
                                      </p:cBhvr>
                                    </p:animEffect>
                                  </p:childTnLst>
                                </p:cTn>
                              </p:par>
                              <p:par>
                                <p:cTn fill="hold" nodeType="withEffect" presetClass="entr" presetID="10" presetSubtype="0">
                                  <p:stCondLst>
                                    <p:cond delay="0"/>
                                  </p:stCondLst>
                                  <p:childTnLst>
                                    <p:set>
                                      <p:cBhvr>
                                        <p:cTn dur="1" fill="hold">
                                          <p:stCondLst>
                                            <p:cond delay="0"/>
                                          </p:stCondLst>
                                        </p:cTn>
                                        <p:tgtEl>
                                          <p:spTgt spid="1792">
                                            <p:txEl>
                                              <p:pRg end="1" st="1"/>
                                            </p:txEl>
                                          </p:spTgt>
                                        </p:tgtEl>
                                        <p:attrNameLst>
                                          <p:attrName>style.visibility</p:attrName>
                                        </p:attrNameLst>
                                      </p:cBhvr>
                                      <p:to>
                                        <p:strVal val="visible"/>
                                      </p:to>
                                    </p:set>
                                    <p:animEffect filter="fade" transition="in">
                                      <p:cBhvr>
                                        <p:cTn dur="500"/>
                                        <p:tgtEl>
                                          <p:spTgt spid="1792">
                                            <p:txEl>
                                              <p:pRg end="1" st="1"/>
                                            </p:txEl>
                                          </p:spTgt>
                                        </p:tgtEl>
                                      </p:cBhvr>
                                    </p:animEffect>
                                  </p:childTnLst>
                                </p:cTn>
                              </p:par>
                              <p:par>
                                <p:cTn fill="hold" nodeType="withEffect" presetClass="entr" presetID="10" presetSubtype="0">
                                  <p:stCondLst>
                                    <p:cond delay="0"/>
                                  </p:stCondLst>
                                  <p:childTnLst>
                                    <p:set>
                                      <p:cBhvr>
                                        <p:cTn dur="1" fill="hold">
                                          <p:stCondLst>
                                            <p:cond delay="0"/>
                                          </p:stCondLst>
                                        </p:cTn>
                                        <p:tgtEl>
                                          <p:spTgt spid="1792">
                                            <p:txEl>
                                              <p:pRg end="2" st="2"/>
                                            </p:txEl>
                                          </p:spTgt>
                                        </p:tgtEl>
                                        <p:attrNameLst>
                                          <p:attrName>style.visibility</p:attrName>
                                        </p:attrNameLst>
                                      </p:cBhvr>
                                      <p:to>
                                        <p:strVal val="visible"/>
                                      </p:to>
                                    </p:set>
                                    <p:animEffect filter="fade" transition="in">
                                      <p:cBhvr>
                                        <p:cTn dur="500"/>
                                        <p:tgtEl>
                                          <p:spTgt spid="1792">
                                            <p:txEl>
                                              <p:pRg end="2" st="2"/>
                                            </p:txEl>
                                          </p:spTgt>
                                        </p:tgtEl>
                                      </p:cBhvr>
                                    </p:animEffect>
                                  </p:childTnLst>
                                </p:cTn>
                              </p:par>
                              <p:par>
                                <p:cTn fill="hold" nodeType="withEffect" presetClass="entr" presetID="10" presetSubtype="0">
                                  <p:stCondLst>
                                    <p:cond delay="0"/>
                                  </p:stCondLst>
                                  <p:childTnLst>
                                    <p:set>
                                      <p:cBhvr>
                                        <p:cTn dur="1" fill="hold">
                                          <p:stCondLst>
                                            <p:cond delay="0"/>
                                          </p:stCondLst>
                                        </p:cTn>
                                        <p:tgtEl>
                                          <p:spTgt spid="1792">
                                            <p:txEl>
                                              <p:pRg end="3" st="3"/>
                                            </p:txEl>
                                          </p:spTgt>
                                        </p:tgtEl>
                                        <p:attrNameLst>
                                          <p:attrName>style.visibility</p:attrName>
                                        </p:attrNameLst>
                                      </p:cBhvr>
                                      <p:to>
                                        <p:strVal val="visible"/>
                                      </p:to>
                                    </p:set>
                                    <p:animEffect filter="fade" transition="in">
                                      <p:cBhvr>
                                        <p:cTn dur="500"/>
                                        <p:tgtEl>
                                          <p:spTgt spid="1792">
                                            <p:txEl>
                                              <p:pRg end="3" st="3"/>
                                            </p:txEl>
                                          </p:spTgt>
                                        </p:tgtEl>
                                      </p:cBhvr>
                                    </p:animEffect>
                                  </p:childTnLst>
                                </p:cTn>
                              </p:par>
                              <p:par>
                                <p:cTn fill="hold" nodeType="withEffect" presetClass="entr" presetID="10" presetSubtype="0">
                                  <p:stCondLst>
                                    <p:cond delay="0"/>
                                  </p:stCondLst>
                                  <p:childTnLst>
                                    <p:set>
                                      <p:cBhvr>
                                        <p:cTn dur="1" fill="hold">
                                          <p:stCondLst>
                                            <p:cond delay="0"/>
                                          </p:stCondLst>
                                        </p:cTn>
                                        <p:tgtEl>
                                          <p:spTgt spid="1792">
                                            <p:txEl>
                                              <p:pRg end="4" st="4"/>
                                            </p:txEl>
                                          </p:spTgt>
                                        </p:tgtEl>
                                        <p:attrNameLst>
                                          <p:attrName>style.visibility</p:attrName>
                                        </p:attrNameLst>
                                      </p:cBhvr>
                                      <p:to>
                                        <p:strVal val="visible"/>
                                      </p:to>
                                    </p:set>
                                    <p:animEffect filter="fade" transition="in">
                                      <p:cBhvr>
                                        <p:cTn dur="500"/>
                                        <p:tgtEl>
                                          <p:spTgt spid="1792">
                                            <p:txEl>
                                              <p:pRg end="4" st="4"/>
                                            </p:txEl>
                                          </p:spTgt>
                                        </p:tgtEl>
                                      </p:cBhvr>
                                    </p:animEffect>
                                  </p:childTnLst>
                                </p:cTn>
                              </p:par>
                              <p:par>
                                <p:cTn fill="hold" nodeType="withEffect" presetClass="entr" presetID="10" presetSubtype="0">
                                  <p:stCondLst>
                                    <p:cond delay="0"/>
                                  </p:stCondLst>
                                  <p:childTnLst>
                                    <p:set>
                                      <p:cBhvr>
                                        <p:cTn dur="1" fill="hold">
                                          <p:stCondLst>
                                            <p:cond delay="0"/>
                                          </p:stCondLst>
                                        </p:cTn>
                                        <p:tgtEl>
                                          <p:spTgt spid="1792">
                                            <p:txEl>
                                              <p:pRg end="5" st="5"/>
                                            </p:txEl>
                                          </p:spTgt>
                                        </p:tgtEl>
                                        <p:attrNameLst>
                                          <p:attrName>style.visibility</p:attrName>
                                        </p:attrNameLst>
                                      </p:cBhvr>
                                      <p:to>
                                        <p:strVal val="visible"/>
                                      </p:to>
                                    </p:set>
                                    <p:animEffect filter="fade" transition="in">
                                      <p:cBhvr>
                                        <p:cTn dur="500"/>
                                        <p:tgtEl>
                                          <p:spTgt spid="1792">
                                            <p:txEl>
                                              <p:pRg end="5" st="5"/>
                                            </p:txEl>
                                          </p:spTgt>
                                        </p:tgtEl>
                                      </p:cBhvr>
                                    </p:animEffect>
                                  </p:childTnLst>
                                </p:cTn>
                              </p:par>
                              <p:par>
                                <p:cTn fill="hold" nodeType="withEffect" presetClass="entr" presetID="10" presetSubtype="0">
                                  <p:stCondLst>
                                    <p:cond delay="0"/>
                                  </p:stCondLst>
                                  <p:childTnLst>
                                    <p:set>
                                      <p:cBhvr>
                                        <p:cTn dur="1" fill="hold">
                                          <p:stCondLst>
                                            <p:cond delay="0"/>
                                          </p:stCondLst>
                                        </p:cTn>
                                        <p:tgtEl>
                                          <p:spTgt spid="1792">
                                            <p:txEl>
                                              <p:pRg end="6" st="6"/>
                                            </p:txEl>
                                          </p:spTgt>
                                        </p:tgtEl>
                                        <p:attrNameLst>
                                          <p:attrName>style.visibility</p:attrName>
                                        </p:attrNameLst>
                                      </p:cBhvr>
                                      <p:to>
                                        <p:strVal val="visible"/>
                                      </p:to>
                                    </p:set>
                                    <p:animEffect filter="fade" transition="in">
                                      <p:cBhvr>
                                        <p:cTn dur="500"/>
                                        <p:tgtEl>
                                          <p:spTgt spid="1792">
                                            <p:txEl>
                                              <p:pRg end="6" st="6"/>
                                            </p:txEl>
                                          </p:spTgt>
                                        </p:tgtEl>
                                      </p:cBhvr>
                                    </p:animEffect>
                                  </p:childTnLst>
                                </p:cTn>
                              </p:par>
                              <p:par>
                                <p:cTn fill="hold" nodeType="withEffect" presetClass="entr" presetID="10" presetSubtype="0">
                                  <p:stCondLst>
                                    <p:cond delay="0"/>
                                  </p:stCondLst>
                                  <p:childTnLst>
                                    <p:set>
                                      <p:cBhvr>
                                        <p:cTn dur="1" fill="hold">
                                          <p:stCondLst>
                                            <p:cond delay="0"/>
                                          </p:stCondLst>
                                        </p:cTn>
                                        <p:tgtEl>
                                          <p:spTgt spid="1792">
                                            <p:txEl>
                                              <p:pRg end="7" st="7"/>
                                            </p:txEl>
                                          </p:spTgt>
                                        </p:tgtEl>
                                        <p:attrNameLst>
                                          <p:attrName>style.visibility</p:attrName>
                                        </p:attrNameLst>
                                      </p:cBhvr>
                                      <p:to>
                                        <p:strVal val="visible"/>
                                      </p:to>
                                    </p:set>
                                    <p:animEffect filter="fade" transition="in">
                                      <p:cBhvr>
                                        <p:cTn dur="500"/>
                                        <p:tgtEl>
                                          <p:spTgt spid="1792">
                                            <p:txEl>
                                              <p:pRg end="7" st="7"/>
                                            </p:txEl>
                                          </p:spTgt>
                                        </p:tgtEl>
                                      </p:cBhvr>
                                    </p:animEffect>
                                  </p:childTnLst>
                                </p:cTn>
                              </p:par>
                              <p:par>
                                <p:cTn fill="hold" nodeType="withEffect" presetClass="entr" presetID="10" presetSubtype="0">
                                  <p:stCondLst>
                                    <p:cond delay="0"/>
                                  </p:stCondLst>
                                  <p:childTnLst>
                                    <p:set>
                                      <p:cBhvr>
                                        <p:cTn dur="1" fill="hold">
                                          <p:stCondLst>
                                            <p:cond delay="0"/>
                                          </p:stCondLst>
                                        </p:cTn>
                                        <p:tgtEl>
                                          <p:spTgt spid="1792">
                                            <p:txEl>
                                              <p:pRg end="8" st="8"/>
                                            </p:txEl>
                                          </p:spTgt>
                                        </p:tgtEl>
                                        <p:attrNameLst>
                                          <p:attrName>style.visibility</p:attrName>
                                        </p:attrNameLst>
                                      </p:cBhvr>
                                      <p:to>
                                        <p:strVal val="visible"/>
                                      </p:to>
                                    </p:set>
                                    <p:animEffect filter="fade" transition="in">
                                      <p:cBhvr>
                                        <p:cTn dur="500"/>
                                        <p:tgtEl>
                                          <p:spTgt spid="1792">
                                            <p:txEl>
                                              <p:pRg end="8" st="8"/>
                                            </p:txEl>
                                          </p:spTgt>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794"/>
                                        </p:tgtEl>
                                        <p:attrNameLst>
                                          <p:attrName>style.visibility</p:attrName>
                                        </p:attrNameLst>
                                      </p:cBhvr>
                                      <p:to>
                                        <p:strVal val="visible"/>
                                      </p:to>
                                    </p:set>
                                    <p:animEffect filter="fade" transition="in">
                                      <p:cBhvr>
                                        <p:cTn dur="1000"/>
                                        <p:tgtEl>
                                          <p:spTgt spid="179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ront cover: Colour">
  <p:cSld name="Front cover: Colour">
    <p:bg>
      <p:bgPr>
        <a:solidFill>
          <a:schemeClr val="dk2"/>
        </a:solidFill>
      </p:bgPr>
    </p:bg>
    <p:spTree>
      <p:nvGrpSpPr>
        <p:cNvPr id="1799" name="Shape 1799"/>
        <p:cNvGrpSpPr/>
        <p:nvPr/>
      </p:nvGrpSpPr>
      <p:grpSpPr>
        <a:xfrm>
          <a:off x="0" y="0"/>
          <a:ext cx="0" cy="0"/>
          <a:chOff x="0" y="0"/>
          <a:chExt cx="0" cy="0"/>
        </a:xfrm>
      </p:grpSpPr>
      <p:sp>
        <p:nvSpPr>
          <p:cNvPr id="1800" name="Google Shape;1800;p19"/>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801" name="Google Shape;1801;p19"/>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802" name="Google Shape;1802;p19"/>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1803" name="Google Shape;1803;p19"/>
          <p:cNvGrpSpPr/>
          <p:nvPr/>
        </p:nvGrpSpPr>
        <p:grpSpPr>
          <a:xfrm>
            <a:off x="6961787" y="1092812"/>
            <a:ext cx="2484415" cy="997345"/>
            <a:chOff x="1899" y="899"/>
            <a:chExt cx="4165" cy="1672"/>
          </a:xfrm>
        </p:grpSpPr>
        <p:sp>
          <p:nvSpPr>
            <p:cNvPr id="1804" name="Google Shape;1804;p19"/>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05" name="Google Shape;1805;p19"/>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06" name="Google Shape;1806;p19"/>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07" name="Google Shape;1807;p19"/>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08" name="Google Shape;1808;p19"/>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09" name="Google Shape;1809;p19"/>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10" name="Google Shape;1810;p19"/>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11" name="Google Shape;1811;p19"/>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12" name="Google Shape;1812;p19"/>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13" name="Google Shape;1813;p19"/>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14" name="Google Shape;1814;p19"/>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15" name="Google Shape;1815;p19"/>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16" name="Google Shape;1816;p19"/>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17" name="Google Shape;1817;p19"/>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18" name="Google Shape;1818;p19"/>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19" name="Google Shape;1819;p19"/>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20" name="Google Shape;1820;p19"/>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21" name="Google Shape;1821;p19"/>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22" name="Google Shape;1822;p19"/>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23" name="Google Shape;1823;p19"/>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24" name="Google Shape;1824;p19"/>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25" name="Google Shape;1825;p19"/>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26" name="Google Shape;1826;p19"/>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27" name="Google Shape;1827;p19"/>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28" name="Google Shape;1828;p19"/>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29" name="Google Shape;1829;p19"/>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30" name="Google Shape;1830;p19"/>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31" name="Google Shape;1831;p19"/>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32" name="Google Shape;1832;p19"/>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33" name="Google Shape;1833;p19"/>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34" name="Google Shape;1834;p19"/>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35" name="Google Shape;1835;p19"/>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36" name="Google Shape;1836;p19"/>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37" name="Google Shape;1837;p19"/>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38" name="Google Shape;1838;p19"/>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39" name="Google Shape;1839;p19"/>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40" name="Google Shape;1840;p19"/>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41" name="Google Shape;1841;p19"/>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42" name="Google Shape;1842;p19"/>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43" name="Google Shape;1843;p19"/>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44" name="Google Shape;1844;p19"/>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45" name="Google Shape;1845;p19"/>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46" name="Google Shape;1846;p19"/>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47" name="Google Shape;1847;p19"/>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48" name="Google Shape;1848;p19"/>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49" name="Google Shape;1849;p19"/>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50" name="Google Shape;1850;p19"/>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51" name="Google Shape;1851;p19"/>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52" name="Google Shape;1852;p19"/>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53" name="Google Shape;1853;p19"/>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54" name="Google Shape;1854;p19"/>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55" name="Google Shape;1855;p19"/>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56" name="Google Shape;1856;p19"/>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57" name="Google Shape;1857;p19"/>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58" name="Google Shape;1858;p19"/>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59" name="Google Shape;1859;p19"/>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60" name="Google Shape;1860;p19"/>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61" name="Google Shape;1861;p19"/>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62" name="Google Shape;1862;p19"/>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63" name="Google Shape;1863;p19"/>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64" name="Google Shape;1864;p19"/>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65" name="Google Shape;1865;p19"/>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66" name="Google Shape;1866;p19"/>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67" name="Google Shape;1867;p19"/>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68" name="Google Shape;1868;p19"/>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69" name="Google Shape;1869;p19"/>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70" name="Google Shape;1870;p19"/>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71" name="Google Shape;1871;p19"/>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72" name="Google Shape;1872;p19"/>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73" name="Google Shape;1873;p19"/>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74" name="Google Shape;1874;p19"/>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75" name="Google Shape;1875;p19"/>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76" name="Google Shape;1876;p19"/>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77" name="Google Shape;1877;p19"/>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78" name="Google Shape;1878;p19"/>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79" name="Google Shape;1879;p19"/>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80" name="Google Shape;1880;p19"/>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81" name="Google Shape;1881;p19"/>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82" name="Google Shape;1882;p19"/>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83" name="Google Shape;1883;p19"/>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84" name="Google Shape;1884;p19"/>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85" name="Google Shape;1885;p19"/>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86" name="Google Shape;1886;p19"/>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87" name="Google Shape;1887;p19"/>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88" name="Google Shape;1888;p19"/>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89" name="Google Shape;1889;p19"/>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90" name="Google Shape;1890;p19"/>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91" name="Google Shape;1891;p19"/>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92" name="Google Shape;1892;p19"/>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93" name="Google Shape;1893;p19"/>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94" name="Google Shape;1894;p19"/>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95" name="Google Shape;1895;p19"/>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96" name="Google Shape;1896;p19"/>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1897" name="Google Shape;1897;p19"/>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1898" name="Google Shape;1898;p19"/>
          <p:cNvSpPr txBox="1"/>
          <p:nvPr>
            <p:ph type="title"/>
          </p:nvPr>
        </p:nvSpPr>
        <p:spPr>
          <a:xfrm>
            <a:off x="6961787" y="2456475"/>
            <a:ext cx="4624582" cy="1928219"/>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4000"/>
              <a:buFont typeface="Arial"/>
              <a:buNone/>
              <a:defRPr sz="4000">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899" name="Google Shape;1899;p19"/>
          <p:cNvSpPr txBox="1"/>
          <p:nvPr>
            <p:ph idx="1" type="body"/>
          </p:nvPr>
        </p:nvSpPr>
        <p:spPr>
          <a:xfrm>
            <a:off x="6961787" y="4720790"/>
            <a:ext cx="4624582" cy="703468"/>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sz="2000">
                <a:solidFill>
                  <a:schemeClr val="lt1"/>
                </a:solidFill>
              </a:defRPr>
            </a:lvl1pPr>
            <a:lvl2pPr indent="-228600" lvl="1" marL="914400" algn="l">
              <a:lnSpc>
                <a:spcPct val="90000"/>
              </a:lnSpc>
              <a:spcBef>
                <a:spcPts val="400"/>
              </a:spcBef>
              <a:spcAft>
                <a:spcPts val="0"/>
              </a:spcAft>
              <a:buClr>
                <a:schemeClr val="lt1"/>
              </a:buClr>
              <a:buSzPts val="1800"/>
              <a:buNone/>
              <a:defRPr sz="1800">
                <a:solidFill>
                  <a:schemeClr val="lt1"/>
                </a:solidFill>
              </a:defRPr>
            </a:lvl2pPr>
            <a:lvl3pPr indent="-342900" lvl="2" marL="1371600" algn="l">
              <a:lnSpc>
                <a:spcPct val="90000"/>
              </a:lnSpc>
              <a:spcBef>
                <a:spcPts val="400"/>
              </a:spcBef>
              <a:spcAft>
                <a:spcPts val="0"/>
              </a:spcAft>
              <a:buSzPts val="1800"/>
              <a:buChar char="•"/>
              <a:defRPr>
                <a:solidFill>
                  <a:srgbClr val="FF0000"/>
                </a:solidFill>
              </a:defRPr>
            </a:lvl3pPr>
            <a:lvl4pPr indent="-330200" lvl="3" marL="1828800" algn="l">
              <a:lnSpc>
                <a:spcPct val="90000"/>
              </a:lnSpc>
              <a:spcBef>
                <a:spcPts val="400"/>
              </a:spcBef>
              <a:spcAft>
                <a:spcPts val="0"/>
              </a:spcAft>
              <a:buSzPts val="1600"/>
              <a:buChar char="•"/>
              <a:defRPr>
                <a:solidFill>
                  <a:srgbClr val="FF0000"/>
                </a:solidFill>
              </a:defRPr>
            </a:lvl4pPr>
            <a:lvl5pPr indent="-228600" lvl="4" marL="2286000" algn="l">
              <a:lnSpc>
                <a:spcPct val="90000"/>
              </a:lnSpc>
              <a:spcBef>
                <a:spcPts val="800"/>
              </a:spcBef>
              <a:spcAft>
                <a:spcPts val="0"/>
              </a:spcAft>
              <a:buClr>
                <a:srgbClr val="FF0000"/>
              </a:buClr>
              <a:buSzPts val="2000"/>
              <a:buNone/>
              <a:defRPr>
                <a:solidFill>
                  <a:srgbClr val="FF0000"/>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1900" name="Google Shape;1900;p19"/>
          <p:cNvSpPr/>
          <p:nvPr/>
        </p:nvSpPr>
        <p:spPr>
          <a:xfrm>
            <a:off x="-2330633" y="180542"/>
            <a:ext cx="8883034" cy="622070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id="1901" name="Google Shape;1901;p19"/>
          <p:cNvPicPr preferRelativeResize="0"/>
          <p:nvPr/>
        </p:nvPicPr>
        <p:blipFill rotWithShape="1">
          <a:blip r:embed="rId2">
            <a:alphaModFix/>
          </a:blip>
          <a:srcRect b="0" l="0" r="0" t="0"/>
          <a:stretch/>
        </p:blipFill>
        <p:spPr>
          <a:xfrm>
            <a:off x="10174590" y="1236568"/>
            <a:ext cx="1620180" cy="821234"/>
          </a:xfrm>
          <a:prstGeom prst="rect">
            <a:avLst/>
          </a:prstGeom>
          <a:noFill/>
          <a:ln>
            <a:noFill/>
          </a:ln>
        </p:spPr>
      </p:pic>
      <p:grpSp>
        <p:nvGrpSpPr>
          <p:cNvPr id="1902" name="Google Shape;1902;p19"/>
          <p:cNvGrpSpPr/>
          <p:nvPr/>
        </p:nvGrpSpPr>
        <p:grpSpPr>
          <a:xfrm>
            <a:off x="-1932891" y="195833"/>
            <a:ext cx="1368152" cy="2725764"/>
            <a:chOff x="-1555624" y="1196393"/>
            <a:chExt cx="1368152" cy="2725764"/>
          </a:xfrm>
        </p:grpSpPr>
        <p:grpSp>
          <p:nvGrpSpPr>
            <p:cNvPr id="1903" name="Google Shape;1903;p19"/>
            <p:cNvGrpSpPr/>
            <p:nvPr/>
          </p:nvGrpSpPr>
          <p:grpSpPr>
            <a:xfrm>
              <a:off x="-1555624" y="1488707"/>
              <a:ext cx="1368152" cy="2433450"/>
              <a:chOff x="-1836712" y="3275837"/>
              <a:chExt cx="1368152" cy="2433450"/>
            </a:xfrm>
          </p:grpSpPr>
          <p:sp>
            <p:nvSpPr>
              <p:cNvPr id="1904" name="Google Shape;1904;p19"/>
              <p:cNvSpPr txBox="1"/>
              <p:nvPr/>
            </p:nvSpPr>
            <p:spPr>
              <a:xfrm>
                <a:off x="-1836712" y="3677962"/>
                <a:ext cx="1368152" cy="2031325"/>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1905" name="Google Shape;1905;p19"/>
              <p:cNvPicPr preferRelativeResize="0"/>
              <p:nvPr/>
            </p:nvPicPr>
            <p:blipFill rotWithShape="1">
              <a:blip r:embed="rId3">
                <a:alphaModFix/>
              </a:blip>
              <a:srcRect b="0" l="0" r="0" t="0"/>
              <a:stretch/>
            </p:blipFill>
            <p:spPr>
              <a:xfrm>
                <a:off x="-1728699" y="3275837"/>
                <a:ext cx="121592" cy="320113"/>
              </a:xfrm>
              <a:prstGeom prst="rect">
                <a:avLst/>
              </a:prstGeom>
              <a:noFill/>
              <a:ln>
                <a:noFill/>
              </a:ln>
            </p:spPr>
          </p:pic>
        </p:grpSp>
        <p:pic>
          <p:nvPicPr>
            <p:cNvPr descr="fill.png" id="1906" name="Google Shape;1906;p19"/>
            <p:cNvPicPr preferRelativeResize="0"/>
            <p:nvPr/>
          </p:nvPicPr>
          <p:blipFill rotWithShape="1">
            <a:blip r:embed="rId4">
              <a:alphaModFix/>
            </a:blip>
            <a:srcRect b="0" l="0" r="0" t="0"/>
            <a:stretch/>
          </p:blipFill>
          <p:spPr>
            <a:xfrm>
              <a:off x="-1368152" y="1304800"/>
              <a:ext cx="324000" cy="324000"/>
            </a:xfrm>
            <a:prstGeom prst="rect">
              <a:avLst/>
            </a:prstGeom>
            <a:noFill/>
            <a:ln>
              <a:noFill/>
            </a:ln>
          </p:spPr>
        </p:pic>
        <p:sp>
          <p:nvSpPr>
            <p:cNvPr id="1907" name="Google Shape;1907;p19"/>
            <p:cNvSpPr/>
            <p:nvPr/>
          </p:nvSpPr>
          <p:spPr>
            <a:xfrm>
              <a:off x="-1473415" y="1196393"/>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spTree>
  </p:cSld>
  <p:clrMapOvr>
    <a:masterClrMapping/>
  </p:clrMapOvr>
  <p:transition spd="slow">
    <p:fade thruBlk="1"/>
  </p:transition>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1900"/>
                                        </p:tgtEl>
                                        <p:attrNameLst>
                                          <p:attrName>style.visibility</p:attrName>
                                        </p:attrNameLst>
                                      </p:cBhvr>
                                      <p:to>
                                        <p:strVal val="visible"/>
                                      </p:to>
                                    </p:set>
                                    <p:animEffect filter="fade" transition="in">
                                      <p:cBhvr>
                                        <p:cTn dur="500"/>
                                        <p:tgtEl>
                                          <p:spTgt spid="1900"/>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1803"/>
                                        </p:tgtEl>
                                        <p:attrNameLst>
                                          <p:attrName>style.visibility</p:attrName>
                                        </p:attrNameLst>
                                      </p:cBhvr>
                                      <p:to>
                                        <p:strVal val="visible"/>
                                      </p:to>
                                    </p:set>
                                    <p:animEffect filter="fade" transition="in">
                                      <p:cBhvr>
                                        <p:cTn dur="500"/>
                                        <p:tgtEl>
                                          <p:spTgt spid="1803"/>
                                        </p:tgtEl>
                                      </p:cBhvr>
                                    </p:animEffect>
                                  </p:childTnLst>
                                </p:cTn>
                              </p:par>
                              <p:par>
                                <p:cTn fill="hold" nodeType="withEffect" presetClass="entr" presetID="10" presetSubtype="0">
                                  <p:stCondLst>
                                    <p:cond delay="0"/>
                                  </p:stCondLst>
                                  <p:childTnLst>
                                    <p:set>
                                      <p:cBhvr>
                                        <p:cTn dur="1" fill="hold">
                                          <p:stCondLst>
                                            <p:cond delay="0"/>
                                          </p:stCondLst>
                                        </p:cTn>
                                        <p:tgtEl>
                                          <p:spTgt spid="1898"/>
                                        </p:tgtEl>
                                        <p:attrNameLst>
                                          <p:attrName>style.visibility</p:attrName>
                                        </p:attrNameLst>
                                      </p:cBhvr>
                                      <p:to>
                                        <p:strVal val="visible"/>
                                      </p:to>
                                    </p:set>
                                    <p:animEffect filter="fade" transition="in">
                                      <p:cBhvr>
                                        <p:cTn dur="500"/>
                                        <p:tgtEl>
                                          <p:spTgt spid="1898"/>
                                        </p:tgtEl>
                                      </p:cBhvr>
                                    </p:animEffect>
                                  </p:childTnLst>
                                </p:cTn>
                              </p:par>
                              <p:par>
                                <p:cTn fill="hold" nodeType="withEffect" presetClass="entr" presetID="10" presetSubtype="0">
                                  <p:stCondLst>
                                    <p:cond delay="0"/>
                                  </p:stCondLst>
                                  <p:childTnLst>
                                    <p:set>
                                      <p:cBhvr>
                                        <p:cTn dur="1" fill="hold">
                                          <p:stCondLst>
                                            <p:cond delay="0"/>
                                          </p:stCondLst>
                                        </p:cTn>
                                        <p:tgtEl>
                                          <p:spTgt spid="1899">
                                            <p:txEl>
                                              <p:pRg end="0" st="0"/>
                                            </p:txEl>
                                          </p:spTgt>
                                        </p:tgtEl>
                                        <p:attrNameLst>
                                          <p:attrName>style.visibility</p:attrName>
                                        </p:attrNameLst>
                                      </p:cBhvr>
                                      <p:to>
                                        <p:strVal val="visible"/>
                                      </p:to>
                                    </p:set>
                                    <p:animEffect filter="fade" transition="in">
                                      <p:cBhvr>
                                        <p:cTn dur="500"/>
                                        <p:tgtEl>
                                          <p:spTgt spid="1899">
                                            <p:txEl>
                                              <p:pRg end="0" st="0"/>
                                            </p:txEl>
                                          </p:spTgt>
                                        </p:tgtEl>
                                      </p:cBhvr>
                                    </p:animEffect>
                                  </p:childTnLst>
                                </p:cTn>
                              </p:par>
                              <p:par>
                                <p:cTn fill="hold" nodeType="withEffect" presetClass="entr" presetID="10" presetSubtype="0">
                                  <p:stCondLst>
                                    <p:cond delay="0"/>
                                  </p:stCondLst>
                                  <p:childTnLst>
                                    <p:set>
                                      <p:cBhvr>
                                        <p:cTn dur="1" fill="hold">
                                          <p:stCondLst>
                                            <p:cond delay="0"/>
                                          </p:stCondLst>
                                        </p:cTn>
                                        <p:tgtEl>
                                          <p:spTgt spid="1899">
                                            <p:txEl>
                                              <p:pRg end="1" st="1"/>
                                            </p:txEl>
                                          </p:spTgt>
                                        </p:tgtEl>
                                        <p:attrNameLst>
                                          <p:attrName>style.visibility</p:attrName>
                                        </p:attrNameLst>
                                      </p:cBhvr>
                                      <p:to>
                                        <p:strVal val="visible"/>
                                      </p:to>
                                    </p:set>
                                    <p:animEffect filter="fade" transition="in">
                                      <p:cBhvr>
                                        <p:cTn dur="500"/>
                                        <p:tgtEl>
                                          <p:spTgt spid="1899">
                                            <p:txEl>
                                              <p:pRg end="1" st="1"/>
                                            </p:txEl>
                                          </p:spTgt>
                                        </p:tgtEl>
                                      </p:cBhvr>
                                    </p:animEffect>
                                  </p:childTnLst>
                                </p:cTn>
                              </p:par>
                              <p:par>
                                <p:cTn fill="hold" nodeType="withEffect" presetClass="entr" presetID="10" presetSubtype="0">
                                  <p:stCondLst>
                                    <p:cond delay="0"/>
                                  </p:stCondLst>
                                  <p:childTnLst>
                                    <p:set>
                                      <p:cBhvr>
                                        <p:cTn dur="1" fill="hold">
                                          <p:stCondLst>
                                            <p:cond delay="0"/>
                                          </p:stCondLst>
                                        </p:cTn>
                                        <p:tgtEl>
                                          <p:spTgt spid="1899">
                                            <p:txEl>
                                              <p:pRg end="2" st="2"/>
                                            </p:txEl>
                                          </p:spTgt>
                                        </p:tgtEl>
                                        <p:attrNameLst>
                                          <p:attrName>style.visibility</p:attrName>
                                        </p:attrNameLst>
                                      </p:cBhvr>
                                      <p:to>
                                        <p:strVal val="visible"/>
                                      </p:to>
                                    </p:set>
                                    <p:animEffect filter="fade" transition="in">
                                      <p:cBhvr>
                                        <p:cTn dur="500"/>
                                        <p:tgtEl>
                                          <p:spTgt spid="1899">
                                            <p:txEl>
                                              <p:pRg end="2" st="2"/>
                                            </p:txEl>
                                          </p:spTgt>
                                        </p:tgtEl>
                                      </p:cBhvr>
                                    </p:animEffect>
                                  </p:childTnLst>
                                </p:cTn>
                              </p:par>
                              <p:par>
                                <p:cTn fill="hold" nodeType="withEffect" presetClass="entr" presetID="10" presetSubtype="0">
                                  <p:stCondLst>
                                    <p:cond delay="0"/>
                                  </p:stCondLst>
                                  <p:childTnLst>
                                    <p:set>
                                      <p:cBhvr>
                                        <p:cTn dur="1" fill="hold">
                                          <p:stCondLst>
                                            <p:cond delay="0"/>
                                          </p:stCondLst>
                                        </p:cTn>
                                        <p:tgtEl>
                                          <p:spTgt spid="1899">
                                            <p:txEl>
                                              <p:pRg end="3" st="3"/>
                                            </p:txEl>
                                          </p:spTgt>
                                        </p:tgtEl>
                                        <p:attrNameLst>
                                          <p:attrName>style.visibility</p:attrName>
                                        </p:attrNameLst>
                                      </p:cBhvr>
                                      <p:to>
                                        <p:strVal val="visible"/>
                                      </p:to>
                                    </p:set>
                                    <p:animEffect filter="fade" transition="in">
                                      <p:cBhvr>
                                        <p:cTn dur="500"/>
                                        <p:tgtEl>
                                          <p:spTgt spid="1899">
                                            <p:txEl>
                                              <p:pRg end="3" st="3"/>
                                            </p:txEl>
                                          </p:spTgt>
                                        </p:tgtEl>
                                      </p:cBhvr>
                                    </p:animEffect>
                                  </p:childTnLst>
                                </p:cTn>
                              </p:par>
                              <p:par>
                                <p:cTn fill="hold" nodeType="withEffect" presetClass="entr" presetID="10" presetSubtype="0">
                                  <p:stCondLst>
                                    <p:cond delay="0"/>
                                  </p:stCondLst>
                                  <p:childTnLst>
                                    <p:set>
                                      <p:cBhvr>
                                        <p:cTn dur="1" fill="hold">
                                          <p:stCondLst>
                                            <p:cond delay="0"/>
                                          </p:stCondLst>
                                        </p:cTn>
                                        <p:tgtEl>
                                          <p:spTgt spid="1899">
                                            <p:txEl>
                                              <p:pRg end="4" st="4"/>
                                            </p:txEl>
                                          </p:spTgt>
                                        </p:tgtEl>
                                        <p:attrNameLst>
                                          <p:attrName>style.visibility</p:attrName>
                                        </p:attrNameLst>
                                      </p:cBhvr>
                                      <p:to>
                                        <p:strVal val="visible"/>
                                      </p:to>
                                    </p:set>
                                    <p:animEffect filter="fade" transition="in">
                                      <p:cBhvr>
                                        <p:cTn dur="500"/>
                                        <p:tgtEl>
                                          <p:spTgt spid="1899">
                                            <p:txEl>
                                              <p:pRg end="4" st="4"/>
                                            </p:txEl>
                                          </p:spTgt>
                                        </p:tgtEl>
                                      </p:cBhvr>
                                    </p:animEffect>
                                  </p:childTnLst>
                                </p:cTn>
                              </p:par>
                              <p:par>
                                <p:cTn fill="hold" nodeType="withEffect" presetClass="entr" presetID="10" presetSubtype="0">
                                  <p:stCondLst>
                                    <p:cond delay="0"/>
                                  </p:stCondLst>
                                  <p:childTnLst>
                                    <p:set>
                                      <p:cBhvr>
                                        <p:cTn dur="1" fill="hold">
                                          <p:stCondLst>
                                            <p:cond delay="0"/>
                                          </p:stCondLst>
                                        </p:cTn>
                                        <p:tgtEl>
                                          <p:spTgt spid="1899">
                                            <p:txEl>
                                              <p:pRg end="5" st="5"/>
                                            </p:txEl>
                                          </p:spTgt>
                                        </p:tgtEl>
                                        <p:attrNameLst>
                                          <p:attrName>style.visibility</p:attrName>
                                        </p:attrNameLst>
                                      </p:cBhvr>
                                      <p:to>
                                        <p:strVal val="visible"/>
                                      </p:to>
                                    </p:set>
                                    <p:animEffect filter="fade" transition="in">
                                      <p:cBhvr>
                                        <p:cTn dur="500"/>
                                        <p:tgtEl>
                                          <p:spTgt spid="1899">
                                            <p:txEl>
                                              <p:pRg end="5" st="5"/>
                                            </p:txEl>
                                          </p:spTgt>
                                        </p:tgtEl>
                                      </p:cBhvr>
                                    </p:animEffect>
                                  </p:childTnLst>
                                </p:cTn>
                              </p:par>
                              <p:par>
                                <p:cTn fill="hold" nodeType="withEffect" presetClass="entr" presetID="10" presetSubtype="0">
                                  <p:stCondLst>
                                    <p:cond delay="0"/>
                                  </p:stCondLst>
                                  <p:childTnLst>
                                    <p:set>
                                      <p:cBhvr>
                                        <p:cTn dur="1" fill="hold">
                                          <p:stCondLst>
                                            <p:cond delay="0"/>
                                          </p:stCondLst>
                                        </p:cTn>
                                        <p:tgtEl>
                                          <p:spTgt spid="1899">
                                            <p:txEl>
                                              <p:pRg end="6" st="6"/>
                                            </p:txEl>
                                          </p:spTgt>
                                        </p:tgtEl>
                                        <p:attrNameLst>
                                          <p:attrName>style.visibility</p:attrName>
                                        </p:attrNameLst>
                                      </p:cBhvr>
                                      <p:to>
                                        <p:strVal val="visible"/>
                                      </p:to>
                                    </p:set>
                                    <p:animEffect filter="fade" transition="in">
                                      <p:cBhvr>
                                        <p:cTn dur="500"/>
                                        <p:tgtEl>
                                          <p:spTgt spid="1899">
                                            <p:txEl>
                                              <p:pRg end="6" st="6"/>
                                            </p:txEl>
                                          </p:spTgt>
                                        </p:tgtEl>
                                      </p:cBhvr>
                                    </p:animEffect>
                                  </p:childTnLst>
                                </p:cTn>
                              </p:par>
                              <p:par>
                                <p:cTn fill="hold" nodeType="withEffect" presetClass="entr" presetID="10" presetSubtype="0">
                                  <p:stCondLst>
                                    <p:cond delay="0"/>
                                  </p:stCondLst>
                                  <p:childTnLst>
                                    <p:set>
                                      <p:cBhvr>
                                        <p:cTn dur="1" fill="hold">
                                          <p:stCondLst>
                                            <p:cond delay="0"/>
                                          </p:stCondLst>
                                        </p:cTn>
                                        <p:tgtEl>
                                          <p:spTgt spid="1899">
                                            <p:txEl>
                                              <p:pRg end="7" st="7"/>
                                            </p:txEl>
                                          </p:spTgt>
                                        </p:tgtEl>
                                        <p:attrNameLst>
                                          <p:attrName>style.visibility</p:attrName>
                                        </p:attrNameLst>
                                      </p:cBhvr>
                                      <p:to>
                                        <p:strVal val="visible"/>
                                      </p:to>
                                    </p:set>
                                    <p:animEffect filter="fade" transition="in">
                                      <p:cBhvr>
                                        <p:cTn dur="500"/>
                                        <p:tgtEl>
                                          <p:spTgt spid="1899">
                                            <p:txEl>
                                              <p:pRg end="7" st="7"/>
                                            </p:txEl>
                                          </p:spTgt>
                                        </p:tgtEl>
                                      </p:cBhvr>
                                    </p:animEffect>
                                  </p:childTnLst>
                                </p:cTn>
                              </p:par>
                              <p:par>
                                <p:cTn fill="hold" nodeType="withEffect" presetClass="entr" presetID="10" presetSubtype="0">
                                  <p:stCondLst>
                                    <p:cond delay="0"/>
                                  </p:stCondLst>
                                  <p:childTnLst>
                                    <p:set>
                                      <p:cBhvr>
                                        <p:cTn dur="1" fill="hold">
                                          <p:stCondLst>
                                            <p:cond delay="0"/>
                                          </p:stCondLst>
                                        </p:cTn>
                                        <p:tgtEl>
                                          <p:spTgt spid="1899">
                                            <p:txEl>
                                              <p:pRg end="8" st="8"/>
                                            </p:txEl>
                                          </p:spTgt>
                                        </p:tgtEl>
                                        <p:attrNameLst>
                                          <p:attrName>style.visibility</p:attrName>
                                        </p:attrNameLst>
                                      </p:cBhvr>
                                      <p:to>
                                        <p:strVal val="visible"/>
                                      </p:to>
                                    </p:set>
                                    <p:animEffect filter="fade" transition="in">
                                      <p:cBhvr>
                                        <p:cTn dur="500"/>
                                        <p:tgtEl>
                                          <p:spTgt spid="1899">
                                            <p:txEl>
                                              <p:pRg end="8" st="8"/>
                                            </p:txEl>
                                          </p:spTgt>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901"/>
                                        </p:tgtEl>
                                        <p:attrNameLst>
                                          <p:attrName>style.visibility</p:attrName>
                                        </p:attrNameLst>
                                      </p:cBhvr>
                                      <p:to>
                                        <p:strVal val="visible"/>
                                      </p:to>
                                    </p:set>
                                    <p:animEffect filter="fade" transition="in">
                                      <p:cBhvr>
                                        <p:cTn dur="1000"/>
                                        <p:tgtEl>
                                          <p:spTgt spid="190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Dark Blue">
  <p:cSld name="Title, full image and content: Dark Blue">
    <p:bg>
      <p:bgPr>
        <a:blipFill>
          <a:blip r:embed="rId2">
            <a:alphaModFix/>
          </a:blip>
          <a:stretch>
            <a:fillRect/>
          </a:stretch>
        </a:blipFill>
      </p:bgPr>
    </p:bg>
    <p:spTree>
      <p:nvGrpSpPr>
        <p:cNvPr id="1908" name="Shape 1908"/>
        <p:cNvGrpSpPr/>
        <p:nvPr/>
      </p:nvGrpSpPr>
      <p:grpSpPr>
        <a:xfrm>
          <a:off x="0" y="0"/>
          <a:ext cx="0" cy="0"/>
          <a:chOff x="0" y="0"/>
          <a:chExt cx="0" cy="0"/>
        </a:xfrm>
      </p:grpSpPr>
      <p:sp>
        <p:nvSpPr>
          <p:cNvPr id="1909" name="Google Shape;1909;p20"/>
          <p:cNvSpPr/>
          <p:nvPr/>
        </p:nvSpPr>
        <p:spPr>
          <a:xfrm flipH="1" rot="5400000">
            <a:off x="699195" y="-699045"/>
            <a:ext cx="6858001" cy="8256086"/>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910" name="Google Shape;1910;p20"/>
          <p:cNvSpPr/>
          <p:nvPr/>
        </p:nvSpPr>
        <p:spPr>
          <a:xfrm flipH="1" rot="10800000">
            <a:off x="0" y="0"/>
            <a:ext cx="12192000" cy="2039622"/>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911" name="Google Shape;1911;p20"/>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912" name="Google Shape;1912;p20"/>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1913" name="Google Shape;1913;p20"/>
          <p:cNvGrpSpPr/>
          <p:nvPr/>
        </p:nvGrpSpPr>
        <p:grpSpPr>
          <a:xfrm>
            <a:off x="10553375" y="296652"/>
            <a:ext cx="1195327" cy="479853"/>
            <a:chOff x="1899" y="899"/>
            <a:chExt cx="4165" cy="1672"/>
          </a:xfrm>
        </p:grpSpPr>
        <p:sp>
          <p:nvSpPr>
            <p:cNvPr id="1914" name="Google Shape;1914;p20"/>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15" name="Google Shape;1915;p20"/>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16" name="Google Shape;1916;p20"/>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17" name="Google Shape;1917;p20"/>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18" name="Google Shape;1918;p20"/>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19" name="Google Shape;1919;p20"/>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20" name="Google Shape;1920;p20"/>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21" name="Google Shape;1921;p20"/>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22" name="Google Shape;1922;p20"/>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23" name="Google Shape;1923;p20"/>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24" name="Google Shape;1924;p20"/>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25" name="Google Shape;1925;p20"/>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26" name="Google Shape;1926;p20"/>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27" name="Google Shape;1927;p20"/>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28" name="Google Shape;1928;p20"/>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29" name="Google Shape;1929;p20"/>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30" name="Google Shape;1930;p20"/>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31" name="Google Shape;1931;p20"/>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32" name="Google Shape;1932;p20"/>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33" name="Google Shape;1933;p20"/>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34" name="Google Shape;1934;p20"/>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35" name="Google Shape;1935;p20"/>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36" name="Google Shape;1936;p20"/>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37" name="Google Shape;1937;p20"/>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38" name="Google Shape;1938;p20"/>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39" name="Google Shape;1939;p20"/>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40" name="Google Shape;1940;p20"/>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41" name="Google Shape;1941;p20"/>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42" name="Google Shape;1942;p20"/>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43" name="Google Shape;1943;p20"/>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44" name="Google Shape;1944;p20"/>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45" name="Google Shape;1945;p20"/>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46" name="Google Shape;1946;p20"/>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47" name="Google Shape;1947;p20"/>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48" name="Google Shape;1948;p20"/>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49" name="Google Shape;1949;p20"/>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50" name="Google Shape;1950;p20"/>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51" name="Google Shape;1951;p20"/>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52" name="Google Shape;1952;p20"/>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53" name="Google Shape;1953;p20"/>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54" name="Google Shape;1954;p20"/>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55" name="Google Shape;1955;p20"/>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56" name="Google Shape;1956;p20"/>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57" name="Google Shape;1957;p20"/>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58" name="Google Shape;1958;p20"/>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59" name="Google Shape;1959;p20"/>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60" name="Google Shape;1960;p20"/>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61" name="Google Shape;1961;p20"/>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62" name="Google Shape;1962;p20"/>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63" name="Google Shape;1963;p20"/>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64" name="Google Shape;1964;p20"/>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65" name="Google Shape;1965;p20"/>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66" name="Google Shape;1966;p20"/>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67" name="Google Shape;1967;p20"/>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68" name="Google Shape;1968;p20"/>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69" name="Google Shape;1969;p20"/>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70" name="Google Shape;1970;p20"/>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71" name="Google Shape;1971;p20"/>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72" name="Google Shape;1972;p20"/>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73" name="Google Shape;1973;p20"/>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74" name="Google Shape;1974;p20"/>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75" name="Google Shape;1975;p20"/>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76" name="Google Shape;1976;p20"/>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77" name="Google Shape;1977;p20"/>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78" name="Google Shape;1978;p20"/>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79" name="Google Shape;1979;p20"/>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80" name="Google Shape;1980;p20"/>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81" name="Google Shape;1981;p20"/>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82" name="Google Shape;1982;p20"/>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83" name="Google Shape;1983;p20"/>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84" name="Google Shape;1984;p20"/>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85" name="Google Shape;1985;p20"/>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86" name="Google Shape;1986;p20"/>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87" name="Google Shape;1987;p20"/>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88" name="Google Shape;1988;p20"/>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89" name="Google Shape;1989;p20"/>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90" name="Google Shape;1990;p20"/>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91" name="Google Shape;1991;p20"/>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92" name="Google Shape;1992;p20"/>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93" name="Google Shape;1993;p20"/>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94" name="Google Shape;1994;p20"/>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95" name="Google Shape;1995;p20"/>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96" name="Google Shape;1996;p20"/>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97" name="Google Shape;1997;p20"/>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98" name="Google Shape;1998;p20"/>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99" name="Google Shape;1999;p20"/>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00" name="Google Shape;2000;p20"/>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01" name="Google Shape;2001;p20"/>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02" name="Google Shape;2002;p20"/>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03" name="Google Shape;2003;p20"/>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04" name="Google Shape;2004;p20"/>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05" name="Google Shape;2005;p20"/>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06" name="Google Shape;2006;p20"/>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2007" name="Google Shape;2007;p20"/>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2008" name="Google Shape;2008;p20"/>
          <p:cNvGrpSpPr/>
          <p:nvPr/>
        </p:nvGrpSpPr>
        <p:grpSpPr>
          <a:xfrm>
            <a:off x="-2040904" y="3988723"/>
            <a:ext cx="1872208" cy="2902681"/>
            <a:chOff x="6195941" y="562596"/>
            <a:chExt cx="1872208" cy="2902681"/>
          </a:xfrm>
        </p:grpSpPr>
        <p:grpSp>
          <p:nvGrpSpPr>
            <p:cNvPr id="2009" name="Google Shape;2009;p20"/>
            <p:cNvGrpSpPr/>
            <p:nvPr/>
          </p:nvGrpSpPr>
          <p:grpSpPr>
            <a:xfrm>
              <a:off x="6195941" y="832626"/>
              <a:ext cx="1872208" cy="2632651"/>
              <a:chOff x="-1872716" y="660661"/>
              <a:chExt cx="1872208" cy="1974490"/>
            </a:xfrm>
          </p:grpSpPr>
          <p:sp>
            <p:nvSpPr>
              <p:cNvPr id="2010" name="Google Shape;2010;p20"/>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2011" name="Google Shape;2011;p20"/>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2012" name="Google Shape;2012;p20"/>
            <p:cNvGrpSpPr/>
            <p:nvPr/>
          </p:nvGrpSpPr>
          <p:grpSpPr>
            <a:xfrm>
              <a:off x="6303954" y="562596"/>
              <a:ext cx="540060" cy="540060"/>
              <a:chOff x="6303954" y="562596"/>
              <a:chExt cx="540060" cy="540060"/>
            </a:xfrm>
          </p:grpSpPr>
          <p:sp>
            <p:nvSpPr>
              <p:cNvPr id="2013" name="Google Shape;2013;p20"/>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2014" name="Google Shape;2014;p20"/>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2015" name="Google Shape;2015;p20"/>
          <p:cNvSpPr/>
          <p:nvPr/>
        </p:nvSpPr>
        <p:spPr>
          <a:xfrm>
            <a:off x="7680176" y="3356992"/>
            <a:ext cx="4398729" cy="308039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16" name="Google Shape;2016;p20"/>
          <p:cNvSpPr/>
          <p:nvPr/>
        </p:nvSpPr>
        <p:spPr>
          <a:xfrm>
            <a:off x="0" y="1587"/>
            <a:ext cx="9084331" cy="2539485"/>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dk2">
              <a:alpha val="48235"/>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17" name="Google Shape;2017;p20"/>
          <p:cNvSpPr txBox="1"/>
          <p:nvPr>
            <p:ph type="title"/>
          </p:nvPr>
        </p:nvSpPr>
        <p:spPr>
          <a:xfrm>
            <a:off x="514800" y="434983"/>
            <a:ext cx="4752528" cy="1255705"/>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018" name="Google Shape;2018;p20"/>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019" name="Google Shape;2019;p20"/>
          <p:cNvSpPr txBox="1"/>
          <p:nvPr>
            <p:ph idx="1" type="body"/>
          </p:nvPr>
        </p:nvSpPr>
        <p:spPr>
          <a:xfrm>
            <a:off x="514800" y="3104964"/>
            <a:ext cx="4752528" cy="2857754"/>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020" name="Google Shape;2020;p20"/>
          <p:cNvGrpSpPr/>
          <p:nvPr/>
        </p:nvGrpSpPr>
        <p:grpSpPr>
          <a:xfrm>
            <a:off x="-2040904" y="871532"/>
            <a:ext cx="1368152" cy="2264265"/>
            <a:chOff x="-1836712" y="2937191"/>
            <a:chExt cx="1368152" cy="2264265"/>
          </a:xfrm>
        </p:grpSpPr>
        <p:pic>
          <p:nvPicPr>
            <p:cNvPr descr="icon_camera_circle.png" id="2021" name="Google Shape;2021;p20"/>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2022" name="Google Shape;2022;p20"/>
            <p:cNvSpPr txBox="1"/>
            <p:nvPr/>
          </p:nvSpPr>
          <p:spPr>
            <a:xfrm>
              <a:off x="-1836712" y="3677962"/>
              <a:ext cx="1368152" cy="1523494"/>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2023" name="Google Shape;2023;p20"/>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Dark green">
  <p:cSld name="Title, full image and content: Dark green">
    <p:bg>
      <p:bgPr>
        <a:blipFill>
          <a:blip r:embed="rId2">
            <a:alphaModFix/>
          </a:blip>
          <a:stretch>
            <a:fillRect/>
          </a:stretch>
        </a:blipFill>
      </p:bgPr>
    </p:bg>
    <p:spTree>
      <p:nvGrpSpPr>
        <p:cNvPr id="2024" name="Shape 2024"/>
        <p:cNvGrpSpPr/>
        <p:nvPr/>
      </p:nvGrpSpPr>
      <p:grpSpPr>
        <a:xfrm>
          <a:off x="0" y="0"/>
          <a:ext cx="0" cy="0"/>
          <a:chOff x="0" y="0"/>
          <a:chExt cx="0" cy="0"/>
        </a:xfrm>
      </p:grpSpPr>
      <p:sp>
        <p:nvSpPr>
          <p:cNvPr id="2025" name="Google Shape;2025;p21"/>
          <p:cNvSpPr/>
          <p:nvPr/>
        </p:nvSpPr>
        <p:spPr>
          <a:xfrm flipH="1" rot="5400000">
            <a:off x="699195" y="-699045"/>
            <a:ext cx="6858001" cy="8256086"/>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2026" name="Google Shape;2026;p21"/>
          <p:cNvSpPr/>
          <p:nvPr/>
        </p:nvSpPr>
        <p:spPr>
          <a:xfrm flipH="1" rot="10800000">
            <a:off x="0" y="0"/>
            <a:ext cx="12192000" cy="2039622"/>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2027" name="Google Shape;2027;p21"/>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028" name="Google Shape;2028;p21"/>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2029" name="Google Shape;2029;p21"/>
          <p:cNvGrpSpPr/>
          <p:nvPr/>
        </p:nvGrpSpPr>
        <p:grpSpPr>
          <a:xfrm>
            <a:off x="10553375" y="296652"/>
            <a:ext cx="1195327" cy="479853"/>
            <a:chOff x="1899" y="899"/>
            <a:chExt cx="4165" cy="1672"/>
          </a:xfrm>
        </p:grpSpPr>
        <p:sp>
          <p:nvSpPr>
            <p:cNvPr id="2030" name="Google Shape;2030;p21"/>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31" name="Google Shape;2031;p21"/>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32" name="Google Shape;2032;p21"/>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33" name="Google Shape;2033;p21"/>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34" name="Google Shape;2034;p21"/>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35" name="Google Shape;2035;p21"/>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36" name="Google Shape;2036;p21"/>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37" name="Google Shape;2037;p21"/>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38" name="Google Shape;2038;p21"/>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39" name="Google Shape;2039;p21"/>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40" name="Google Shape;2040;p21"/>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41" name="Google Shape;2041;p21"/>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42" name="Google Shape;2042;p21"/>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43" name="Google Shape;2043;p21"/>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44" name="Google Shape;2044;p21"/>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45" name="Google Shape;2045;p21"/>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46" name="Google Shape;2046;p21"/>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47" name="Google Shape;2047;p21"/>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48" name="Google Shape;2048;p21"/>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49" name="Google Shape;2049;p21"/>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50" name="Google Shape;2050;p21"/>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51" name="Google Shape;2051;p21"/>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52" name="Google Shape;2052;p21"/>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53" name="Google Shape;2053;p21"/>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54" name="Google Shape;2054;p21"/>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55" name="Google Shape;2055;p21"/>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56" name="Google Shape;2056;p21"/>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57" name="Google Shape;2057;p21"/>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58" name="Google Shape;2058;p21"/>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59" name="Google Shape;2059;p21"/>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60" name="Google Shape;2060;p21"/>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61" name="Google Shape;2061;p21"/>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62" name="Google Shape;2062;p21"/>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63" name="Google Shape;2063;p21"/>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64" name="Google Shape;2064;p21"/>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65" name="Google Shape;2065;p21"/>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66" name="Google Shape;2066;p21"/>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67" name="Google Shape;2067;p21"/>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68" name="Google Shape;2068;p21"/>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69" name="Google Shape;2069;p21"/>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70" name="Google Shape;2070;p21"/>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71" name="Google Shape;2071;p21"/>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72" name="Google Shape;2072;p21"/>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73" name="Google Shape;2073;p21"/>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74" name="Google Shape;2074;p21"/>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75" name="Google Shape;2075;p21"/>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76" name="Google Shape;2076;p21"/>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77" name="Google Shape;2077;p21"/>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78" name="Google Shape;2078;p21"/>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79" name="Google Shape;2079;p21"/>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80" name="Google Shape;2080;p21"/>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81" name="Google Shape;2081;p21"/>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82" name="Google Shape;2082;p21"/>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83" name="Google Shape;2083;p21"/>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84" name="Google Shape;2084;p21"/>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85" name="Google Shape;2085;p21"/>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86" name="Google Shape;2086;p21"/>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87" name="Google Shape;2087;p21"/>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88" name="Google Shape;2088;p21"/>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89" name="Google Shape;2089;p21"/>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90" name="Google Shape;2090;p21"/>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91" name="Google Shape;2091;p21"/>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92" name="Google Shape;2092;p21"/>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93" name="Google Shape;2093;p21"/>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94" name="Google Shape;2094;p21"/>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95" name="Google Shape;2095;p21"/>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96" name="Google Shape;2096;p21"/>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97" name="Google Shape;2097;p21"/>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98" name="Google Shape;2098;p21"/>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99" name="Google Shape;2099;p21"/>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00" name="Google Shape;2100;p21"/>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01" name="Google Shape;2101;p21"/>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02" name="Google Shape;2102;p21"/>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03" name="Google Shape;2103;p21"/>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04" name="Google Shape;2104;p21"/>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05" name="Google Shape;2105;p21"/>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06" name="Google Shape;2106;p21"/>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07" name="Google Shape;2107;p21"/>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08" name="Google Shape;2108;p21"/>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09" name="Google Shape;2109;p21"/>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10" name="Google Shape;2110;p21"/>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11" name="Google Shape;2111;p21"/>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12" name="Google Shape;2112;p21"/>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13" name="Google Shape;2113;p21"/>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14" name="Google Shape;2114;p21"/>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15" name="Google Shape;2115;p21"/>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16" name="Google Shape;2116;p21"/>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17" name="Google Shape;2117;p21"/>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18" name="Google Shape;2118;p21"/>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19" name="Google Shape;2119;p21"/>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20" name="Google Shape;2120;p21"/>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21" name="Google Shape;2121;p21"/>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22" name="Google Shape;2122;p21"/>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2123" name="Google Shape;2123;p21"/>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2124" name="Google Shape;2124;p21"/>
          <p:cNvGrpSpPr/>
          <p:nvPr/>
        </p:nvGrpSpPr>
        <p:grpSpPr>
          <a:xfrm>
            <a:off x="-2040904" y="3988723"/>
            <a:ext cx="1872208" cy="2902681"/>
            <a:chOff x="6195941" y="562596"/>
            <a:chExt cx="1872208" cy="2902681"/>
          </a:xfrm>
        </p:grpSpPr>
        <p:grpSp>
          <p:nvGrpSpPr>
            <p:cNvPr id="2125" name="Google Shape;2125;p21"/>
            <p:cNvGrpSpPr/>
            <p:nvPr/>
          </p:nvGrpSpPr>
          <p:grpSpPr>
            <a:xfrm>
              <a:off x="6195941" y="832626"/>
              <a:ext cx="1872208" cy="2632651"/>
              <a:chOff x="-1872716" y="660661"/>
              <a:chExt cx="1872208" cy="1974490"/>
            </a:xfrm>
          </p:grpSpPr>
          <p:sp>
            <p:nvSpPr>
              <p:cNvPr id="2126" name="Google Shape;2126;p21"/>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2127" name="Google Shape;2127;p21"/>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2128" name="Google Shape;2128;p21"/>
            <p:cNvGrpSpPr/>
            <p:nvPr/>
          </p:nvGrpSpPr>
          <p:grpSpPr>
            <a:xfrm>
              <a:off x="6303954" y="562596"/>
              <a:ext cx="540060" cy="540060"/>
              <a:chOff x="6303954" y="562596"/>
              <a:chExt cx="540060" cy="540060"/>
            </a:xfrm>
          </p:grpSpPr>
          <p:sp>
            <p:nvSpPr>
              <p:cNvPr id="2129" name="Google Shape;2129;p21"/>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2130" name="Google Shape;2130;p21"/>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2131" name="Google Shape;2131;p21"/>
          <p:cNvSpPr/>
          <p:nvPr/>
        </p:nvSpPr>
        <p:spPr>
          <a:xfrm>
            <a:off x="7680176" y="3356992"/>
            <a:ext cx="4398729" cy="308039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32" name="Google Shape;2132;p21"/>
          <p:cNvSpPr/>
          <p:nvPr/>
        </p:nvSpPr>
        <p:spPr>
          <a:xfrm>
            <a:off x="0" y="1587"/>
            <a:ext cx="9084331" cy="2539485"/>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2">
              <a:alpha val="48235"/>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33" name="Google Shape;2133;p21"/>
          <p:cNvSpPr txBox="1"/>
          <p:nvPr>
            <p:ph type="title"/>
          </p:nvPr>
        </p:nvSpPr>
        <p:spPr>
          <a:xfrm>
            <a:off x="514800" y="434983"/>
            <a:ext cx="4752528" cy="1255705"/>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134" name="Google Shape;2134;p21"/>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135" name="Google Shape;2135;p21"/>
          <p:cNvSpPr txBox="1"/>
          <p:nvPr>
            <p:ph idx="1" type="body"/>
          </p:nvPr>
        </p:nvSpPr>
        <p:spPr>
          <a:xfrm>
            <a:off x="514800" y="3104964"/>
            <a:ext cx="4752528" cy="2857754"/>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136" name="Google Shape;2136;p21"/>
          <p:cNvGrpSpPr/>
          <p:nvPr/>
        </p:nvGrpSpPr>
        <p:grpSpPr>
          <a:xfrm>
            <a:off x="-2040904" y="871532"/>
            <a:ext cx="1368152" cy="2264265"/>
            <a:chOff x="-1836712" y="2937191"/>
            <a:chExt cx="1368152" cy="2264265"/>
          </a:xfrm>
        </p:grpSpPr>
        <p:pic>
          <p:nvPicPr>
            <p:cNvPr descr="icon_camera_circle.png" id="2137" name="Google Shape;2137;p21"/>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2138" name="Google Shape;2138;p21"/>
            <p:cNvSpPr txBox="1"/>
            <p:nvPr/>
          </p:nvSpPr>
          <p:spPr>
            <a:xfrm>
              <a:off x="-1836712" y="3677962"/>
              <a:ext cx="1368152" cy="1523494"/>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2139" name="Google Shape;2139;p21"/>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Light blue">
  <p:cSld name="Title, full image and content: Light blue">
    <p:bg>
      <p:bgPr>
        <a:blipFill>
          <a:blip r:embed="rId2">
            <a:alphaModFix/>
          </a:blip>
          <a:stretch>
            <a:fillRect/>
          </a:stretch>
        </a:blipFill>
      </p:bgPr>
    </p:bg>
    <p:spTree>
      <p:nvGrpSpPr>
        <p:cNvPr id="2140" name="Shape 2140"/>
        <p:cNvGrpSpPr/>
        <p:nvPr/>
      </p:nvGrpSpPr>
      <p:grpSpPr>
        <a:xfrm>
          <a:off x="0" y="0"/>
          <a:ext cx="0" cy="0"/>
          <a:chOff x="0" y="0"/>
          <a:chExt cx="0" cy="0"/>
        </a:xfrm>
      </p:grpSpPr>
      <p:sp>
        <p:nvSpPr>
          <p:cNvPr id="2141" name="Google Shape;2141;p22"/>
          <p:cNvSpPr/>
          <p:nvPr/>
        </p:nvSpPr>
        <p:spPr>
          <a:xfrm flipH="1" rot="5400000">
            <a:off x="699195" y="-699045"/>
            <a:ext cx="6858001" cy="8256086"/>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2142" name="Google Shape;2142;p22"/>
          <p:cNvSpPr/>
          <p:nvPr/>
        </p:nvSpPr>
        <p:spPr>
          <a:xfrm flipH="1" rot="10800000">
            <a:off x="0" y="0"/>
            <a:ext cx="12192000" cy="2039622"/>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2143" name="Google Shape;2143;p22"/>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144" name="Google Shape;2144;p22"/>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2145" name="Google Shape;2145;p22"/>
          <p:cNvGrpSpPr/>
          <p:nvPr/>
        </p:nvGrpSpPr>
        <p:grpSpPr>
          <a:xfrm>
            <a:off x="10553375" y="296652"/>
            <a:ext cx="1195327" cy="479853"/>
            <a:chOff x="1899" y="899"/>
            <a:chExt cx="4165" cy="1672"/>
          </a:xfrm>
        </p:grpSpPr>
        <p:sp>
          <p:nvSpPr>
            <p:cNvPr id="2146" name="Google Shape;2146;p22"/>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47" name="Google Shape;2147;p22"/>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48" name="Google Shape;2148;p22"/>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49" name="Google Shape;2149;p22"/>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50" name="Google Shape;2150;p22"/>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51" name="Google Shape;2151;p22"/>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52" name="Google Shape;2152;p22"/>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53" name="Google Shape;2153;p22"/>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54" name="Google Shape;2154;p22"/>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55" name="Google Shape;2155;p22"/>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56" name="Google Shape;2156;p22"/>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57" name="Google Shape;2157;p22"/>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58" name="Google Shape;2158;p22"/>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59" name="Google Shape;2159;p22"/>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60" name="Google Shape;2160;p22"/>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61" name="Google Shape;2161;p22"/>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62" name="Google Shape;2162;p22"/>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63" name="Google Shape;2163;p22"/>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64" name="Google Shape;2164;p22"/>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65" name="Google Shape;2165;p22"/>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66" name="Google Shape;2166;p22"/>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67" name="Google Shape;2167;p22"/>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68" name="Google Shape;2168;p22"/>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69" name="Google Shape;2169;p22"/>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70" name="Google Shape;2170;p22"/>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71" name="Google Shape;2171;p22"/>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72" name="Google Shape;2172;p22"/>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73" name="Google Shape;2173;p22"/>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74" name="Google Shape;2174;p22"/>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75" name="Google Shape;2175;p22"/>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76" name="Google Shape;2176;p22"/>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77" name="Google Shape;2177;p22"/>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78" name="Google Shape;2178;p22"/>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79" name="Google Shape;2179;p22"/>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80" name="Google Shape;2180;p22"/>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81" name="Google Shape;2181;p22"/>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82" name="Google Shape;2182;p22"/>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83" name="Google Shape;2183;p22"/>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84" name="Google Shape;2184;p22"/>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85" name="Google Shape;2185;p22"/>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86" name="Google Shape;2186;p22"/>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87" name="Google Shape;2187;p22"/>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88" name="Google Shape;2188;p22"/>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89" name="Google Shape;2189;p22"/>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90" name="Google Shape;2190;p22"/>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91" name="Google Shape;2191;p22"/>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92" name="Google Shape;2192;p22"/>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93" name="Google Shape;2193;p22"/>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94" name="Google Shape;2194;p22"/>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95" name="Google Shape;2195;p22"/>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96" name="Google Shape;2196;p22"/>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97" name="Google Shape;2197;p22"/>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98" name="Google Shape;2198;p22"/>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99" name="Google Shape;2199;p22"/>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00" name="Google Shape;2200;p22"/>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01" name="Google Shape;2201;p22"/>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02" name="Google Shape;2202;p22"/>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03" name="Google Shape;2203;p22"/>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04" name="Google Shape;2204;p22"/>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05" name="Google Shape;2205;p22"/>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06" name="Google Shape;2206;p22"/>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07" name="Google Shape;2207;p22"/>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08" name="Google Shape;2208;p22"/>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09" name="Google Shape;2209;p22"/>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10" name="Google Shape;2210;p22"/>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11" name="Google Shape;2211;p22"/>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12" name="Google Shape;2212;p22"/>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13" name="Google Shape;2213;p22"/>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14" name="Google Shape;2214;p22"/>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15" name="Google Shape;2215;p22"/>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16" name="Google Shape;2216;p22"/>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17" name="Google Shape;2217;p22"/>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18" name="Google Shape;2218;p22"/>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19" name="Google Shape;2219;p22"/>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20" name="Google Shape;2220;p22"/>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21" name="Google Shape;2221;p22"/>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22" name="Google Shape;2222;p22"/>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23" name="Google Shape;2223;p22"/>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24" name="Google Shape;2224;p22"/>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25" name="Google Shape;2225;p22"/>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26" name="Google Shape;2226;p22"/>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27" name="Google Shape;2227;p22"/>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28" name="Google Shape;2228;p22"/>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29" name="Google Shape;2229;p22"/>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30" name="Google Shape;2230;p22"/>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31" name="Google Shape;2231;p22"/>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32" name="Google Shape;2232;p22"/>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33" name="Google Shape;2233;p22"/>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34" name="Google Shape;2234;p22"/>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35" name="Google Shape;2235;p22"/>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36" name="Google Shape;2236;p22"/>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37" name="Google Shape;2237;p22"/>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38" name="Google Shape;2238;p22"/>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2239" name="Google Shape;2239;p22"/>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2240" name="Google Shape;2240;p22"/>
          <p:cNvGrpSpPr/>
          <p:nvPr/>
        </p:nvGrpSpPr>
        <p:grpSpPr>
          <a:xfrm>
            <a:off x="-2040904" y="3988723"/>
            <a:ext cx="1872208" cy="2902681"/>
            <a:chOff x="6195941" y="562596"/>
            <a:chExt cx="1872208" cy="2902681"/>
          </a:xfrm>
        </p:grpSpPr>
        <p:grpSp>
          <p:nvGrpSpPr>
            <p:cNvPr id="2241" name="Google Shape;2241;p22"/>
            <p:cNvGrpSpPr/>
            <p:nvPr/>
          </p:nvGrpSpPr>
          <p:grpSpPr>
            <a:xfrm>
              <a:off x="6195941" y="832626"/>
              <a:ext cx="1872208" cy="2632651"/>
              <a:chOff x="-1872716" y="660661"/>
              <a:chExt cx="1872208" cy="1974490"/>
            </a:xfrm>
          </p:grpSpPr>
          <p:sp>
            <p:nvSpPr>
              <p:cNvPr id="2242" name="Google Shape;2242;p22"/>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2243" name="Google Shape;2243;p22"/>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2244" name="Google Shape;2244;p22"/>
            <p:cNvGrpSpPr/>
            <p:nvPr/>
          </p:nvGrpSpPr>
          <p:grpSpPr>
            <a:xfrm>
              <a:off x="6303954" y="562596"/>
              <a:ext cx="540060" cy="540060"/>
              <a:chOff x="6303954" y="562596"/>
              <a:chExt cx="540060" cy="540060"/>
            </a:xfrm>
          </p:grpSpPr>
          <p:sp>
            <p:nvSpPr>
              <p:cNvPr id="2245" name="Google Shape;2245;p22"/>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2246" name="Google Shape;2246;p22"/>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2247" name="Google Shape;2247;p22"/>
          <p:cNvSpPr/>
          <p:nvPr/>
        </p:nvSpPr>
        <p:spPr>
          <a:xfrm>
            <a:off x="7680176" y="3356992"/>
            <a:ext cx="4398729" cy="308039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48" name="Google Shape;2248;p22"/>
          <p:cNvSpPr/>
          <p:nvPr/>
        </p:nvSpPr>
        <p:spPr>
          <a:xfrm>
            <a:off x="0" y="1587"/>
            <a:ext cx="9084331" cy="2539485"/>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3">
              <a:alpha val="48235"/>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49" name="Google Shape;2249;p22"/>
          <p:cNvSpPr txBox="1"/>
          <p:nvPr>
            <p:ph type="title"/>
          </p:nvPr>
        </p:nvSpPr>
        <p:spPr>
          <a:xfrm>
            <a:off x="514800" y="434983"/>
            <a:ext cx="4752528" cy="1255705"/>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250" name="Google Shape;2250;p22"/>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251" name="Google Shape;2251;p22"/>
          <p:cNvSpPr txBox="1"/>
          <p:nvPr>
            <p:ph idx="1" type="body"/>
          </p:nvPr>
        </p:nvSpPr>
        <p:spPr>
          <a:xfrm>
            <a:off x="514800" y="3104964"/>
            <a:ext cx="4752528" cy="2857754"/>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252" name="Google Shape;2252;p22"/>
          <p:cNvGrpSpPr/>
          <p:nvPr/>
        </p:nvGrpSpPr>
        <p:grpSpPr>
          <a:xfrm>
            <a:off x="-2040904" y="871532"/>
            <a:ext cx="1368152" cy="2264265"/>
            <a:chOff x="-1836712" y="2937191"/>
            <a:chExt cx="1368152" cy="2264265"/>
          </a:xfrm>
        </p:grpSpPr>
        <p:pic>
          <p:nvPicPr>
            <p:cNvPr descr="icon_camera_circle.png" id="2253" name="Google Shape;2253;p22"/>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2254" name="Google Shape;2254;p22"/>
            <p:cNvSpPr txBox="1"/>
            <p:nvPr/>
          </p:nvSpPr>
          <p:spPr>
            <a:xfrm>
              <a:off x="-1836712" y="3677962"/>
              <a:ext cx="1368152" cy="1523494"/>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2255" name="Google Shape;2255;p22"/>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Light green">
  <p:cSld name="Title, full image and content: Light green">
    <p:bg>
      <p:bgPr>
        <a:blipFill>
          <a:blip r:embed="rId2">
            <a:alphaModFix/>
          </a:blip>
          <a:stretch>
            <a:fillRect/>
          </a:stretch>
        </a:blipFill>
      </p:bgPr>
    </p:bg>
    <p:spTree>
      <p:nvGrpSpPr>
        <p:cNvPr id="2256" name="Shape 2256"/>
        <p:cNvGrpSpPr/>
        <p:nvPr/>
      </p:nvGrpSpPr>
      <p:grpSpPr>
        <a:xfrm>
          <a:off x="0" y="0"/>
          <a:ext cx="0" cy="0"/>
          <a:chOff x="0" y="0"/>
          <a:chExt cx="0" cy="0"/>
        </a:xfrm>
      </p:grpSpPr>
      <p:sp>
        <p:nvSpPr>
          <p:cNvPr id="2257" name="Google Shape;2257;p23"/>
          <p:cNvSpPr/>
          <p:nvPr/>
        </p:nvSpPr>
        <p:spPr>
          <a:xfrm flipH="1" rot="5400000">
            <a:off x="699195" y="-699045"/>
            <a:ext cx="6858001" cy="8256086"/>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2258" name="Google Shape;2258;p23"/>
          <p:cNvSpPr/>
          <p:nvPr/>
        </p:nvSpPr>
        <p:spPr>
          <a:xfrm flipH="1" rot="10800000">
            <a:off x="0" y="0"/>
            <a:ext cx="12192000" cy="2039622"/>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2259" name="Google Shape;2259;p23"/>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260" name="Google Shape;2260;p23"/>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2261" name="Google Shape;2261;p23"/>
          <p:cNvGrpSpPr/>
          <p:nvPr/>
        </p:nvGrpSpPr>
        <p:grpSpPr>
          <a:xfrm>
            <a:off x="10553375" y="296652"/>
            <a:ext cx="1195327" cy="479853"/>
            <a:chOff x="1899" y="899"/>
            <a:chExt cx="4165" cy="1672"/>
          </a:xfrm>
        </p:grpSpPr>
        <p:sp>
          <p:nvSpPr>
            <p:cNvPr id="2262" name="Google Shape;2262;p23"/>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63" name="Google Shape;2263;p23"/>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64" name="Google Shape;2264;p23"/>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65" name="Google Shape;2265;p23"/>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66" name="Google Shape;2266;p23"/>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67" name="Google Shape;2267;p23"/>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68" name="Google Shape;2268;p23"/>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69" name="Google Shape;2269;p23"/>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70" name="Google Shape;2270;p23"/>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71" name="Google Shape;2271;p23"/>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72" name="Google Shape;2272;p23"/>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73" name="Google Shape;2273;p23"/>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74" name="Google Shape;2274;p23"/>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75" name="Google Shape;2275;p23"/>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76" name="Google Shape;2276;p23"/>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77" name="Google Shape;2277;p23"/>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78" name="Google Shape;2278;p23"/>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79" name="Google Shape;2279;p23"/>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80" name="Google Shape;2280;p23"/>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81" name="Google Shape;2281;p23"/>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82" name="Google Shape;2282;p23"/>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83" name="Google Shape;2283;p23"/>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84" name="Google Shape;2284;p23"/>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85" name="Google Shape;2285;p23"/>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86" name="Google Shape;2286;p23"/>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87" name="Google Shape;2287;p23"/>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88" name="Google Shape;2288;p23"/>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89" name="Google Shape;2289;p23"/>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90" name="Google Shape;2290;p23"/>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91" name="Google Shape;2291;p23"/>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92" name="Google Shape;2292;p23"/>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93" name="Google Shape;2293;p23"/>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94" name="Google Shape;2294;p23"/>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95" name="Google Shape;2295;p23"/>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96" name="Google Shape;2296;p23"/>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97" name="Google Shape;2297;p23"/>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98" name="Google Shape;2298;p23"/>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99" name="Google Shape;2299;p23"/>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00" name="Google Shape;2300;p23"/>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01" name="Google Shape;2301;p23"/>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02" name="Google Shape;2302;p23"/>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03" name="Google Shape;2303;p23"/>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04" name="Google Shape;2304;p23"/>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05" name="Google Shape;2305;p23"/>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06" name="Google Shape;2306;p23"/>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07" name="Google Shape;2307;p23"/>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08" name="Google Shape;2308;p23"/>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09" name="Google Shape;2309;p23"/>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10" name="Google Shape;2310;p23"/>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11" name="Google Shape;2311;p23"/>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12" name="Google Shape;2312;p23"/>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13" name="Google Shape;2313;p23"/>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14" name="Google Shape;2314;p23"/>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15" name="Google Shape;2315;p23"/>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16" name="Google Shape;2316;p23"/>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17" name="Google Shape;2317;p23"/>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18" name="Google Shape;2318;p23"/>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19" name="Google Shape;2319;p23"/>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20" name="Google Shape;2320;p23"/>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21" name="Google Shape;2321;p23"/>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22" name="Google Shape;2322;p23"/>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23" name="Google Shape;2323;p23"/>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24" name="Google Shape;2324;p23"/>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25" name="Google Shape;2325;p23"/>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26" name="Google Shape;2326;p23"/>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27" name="Google Shape;2327;p23"/>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28" name="Google Shape;2328;p23"/>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29" name="Google Shape;2329;p23"/>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30" name="Google Shape;2330;p23"/>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31" name="Google Shape;2331;p23"/>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32" name="Google Shape;2332;p23"/>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33" name="Google Shape;2333;p23"/>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34" name="Google Shape;2334;p23"/>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35" name="Google Shape;2335;p23"/>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36" name="Google Shape;2336;p23"/>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37" name="Google Shape;2337;p23"/>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38" name="Google Shape;2338;p23"/>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39" name="Google Shape;2339;p23"/>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40" name="Google Shape;2340;p23"/>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41" name="Google Shape;2341;p23"/>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42" name="Google Shape;2342;p23"/>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43" name="Google Shape;2343;p23"/>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44" name="Google Shape;2344;p23"/>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45" name="Google Shape;2345;p23"/>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46" name="Google Shape;2346;p23"/>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47" name="Google Shape;2347;p23"/>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48" name="Google Shape;2348;p23"/>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49" name="Google Shape;2349;p23"/>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50" name="Google Shape;2350;p23"/>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51" name="Google Shape;2351;p23"/>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52" name="Google Shape;2352;p23"/>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53" name="Google Shape;2353;p23"/>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54" name="Google Shape;2354;p23"/>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2355" name="Google Shape;2355;p23"/>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2356" name="Google Shape;2356;p23"/>
          <p:cNvGrpSpPr/>
          <p:nvPr/>
        </p:nvGrpSpPr>
        <p:grpSpPr>
          <a:xfrm>
            <a:off x="-2040904" y="3988723"/>
            <a:ext cx="1872208" cy="2902681"/>
            <a:chOff x="6195941" y="562596"/>
            <a:chExt cx="1872208" cy="2902681"/>
          </a:xfrm>
        </p:grpSpPr>
        <p:grpSp>
          <p:nvGrpSpPr>
            <p:cNvPr id="2357" name="Google Shape;2357;p23"/>
            <p:cNvGrpSpPr/>
            <p:nvPr/>
          </p:nvGrpSpPr>
          <p:grpSpPr>
            <a:xfrm>
              <a:off x="6195941" y="832626"/>
              <a:ext cx="1872208" cy="2632651"/>
              <a:chOff x="-1872716" y="660661"/>
              <a:chExt cx="1872208" cy="1974490"/>
            </a:xfrm>
          </p:grpSpPr>
          <p:sp>
            <p:nvSpPr>
              <p:cNvPr id="2358" name="Google Shape;2358;p23"/>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2359" name="Google Shape;2359;p23"/>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2360" name="Google Shape;2360;p23"/>
            <p:cNvGrpSpPr/>
            <p:nvPr/>
          </p:nvGrpSpPr>
          <p:grpSpPr>
            <a:xfrm>
              <a:off x="6303954" y="562596"/>
              <a:ext cx="540060" cy="540060"/>
              <a:chOff x="6303954" y="562596"/>
              <a:chExt cx="540060" cy="540060"/>
            </a:xfrm>
          </p:grpSpPr>
          <p:sp>
            <p:nvSpPr>
              <p:cNvPr id="2361" name="Google Shape;2361;p23"/>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2362" name="Google Shape;2362;p23"/>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2363" name="Google Shape;2363;p23"/>
          <p:cNvSpPr/>
          <p:nvPr/>
        </p:nvSpPr>
        <p:spPr>
          <a:xfrm>
            <a:off x="7680176" y="3356992"/>
            <a:ext cx="4398729" cy="308039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64" name="Google Shape;2364;p23"/>
          <p:cNvSpPr/>
          <p:nvPr/>
        </p:nvSpPr>
        <p:spPr>
          <a:xfrm>
            <a:off x="0" y="1587"/>
            <a:ext cx="9084331" cy="2539485"/>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4">
              <a:alpha val="48235"/>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65" name="Google Shape;2365;p23"/>
          <p:cNvSpPr txBox="1"/>
          <p:nvPr>
            <p:ph type="title"/>
          </p:nvPr>
        </p:nvSpPr>
        <p:spPr>
          <a:xfrm>
            <a:off x="514800" y="434983"/>
            <a:ext cx="4752528" cy="1255705"/>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366" name="Google Shape;2366;p23"/>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367" name="Google Shape;2367;p23"/>
          <p:cNvSpPr txBox="1"/>
          <p:nvPr>
            <p:ph idx="1" type="body"/>
          </p:nvPr>
        </p:nvSpPr>
        <p:spPr>
          <a:xfrm>
            <a:off x="514800" y="3104964"/>
            <a:ext cx="4752528" cy="2857754"/>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368" name="Google Shape;2368;p23"/>
          <p:cNvGrpSpPr/>
          <p:nvPr/>
        </p:nvGrpSpPr>
        <p:grpSpPr>
          <a:xfrm>
            <a:off x="-2040904" y="871532"/>
            <a:ext cx="1368152" cy="2264265"/>
            <a:chOff x="-1836712" y="2937191"/>
            <a:chExt cx="1368152" cy="2264265"/>
          </a:xfrm>
        </p:grpSpPr>
        <p:pic>
          <p:nvPicPr>
            <p:cNvPr descr="icon_camera_circle.png" id="2369" name="Google Shape;2369;p23"/>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2370" name="Google Shape;2370;p23"/>
            <p:cNvSpPr txBox="1"/>
            <p:nvPr/>
          </p:nvSpPr>
          <p:spPr>
            <a:xfrm>
              <a:off x="-1836712" y="3677962"/>
              <a:ext cx="1368152" cy="1523494"/>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2371" name="Google Shape;2371;p23"/>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Pink">
  <p:cSld name="Title, full image and content: Pink">
    <p:bg>
      <p:bgPr>
        <a:blipFill>
          <a:blip r:embed="rId2">
            <a:alphaModFix/>
          </a:blip>
          <a:stretch>
            <a:fillRect/>
          </a:stretch>
        </a:blipFill>
      </p:bgPr>
    </p:bg>
    <p:spTree>
      <p:nvGrpSpPr>
        <p:cNvPr id="2372" name="Shape 2372"/>
        <p:cNvGrpSpPr/>
        <p:nvPr/>
      </p:nvGrpSpPr>
      <p:grpSpPr>
        <a:xfrm>
          <a:off x="0" y="0"/>
          <a:ext cx="0" cy="0"/>
          <a:chOff x="0" y="0"/>
          <a:chExt cx="0" cy="0"/>
        </a:xfrm>
      </p:grpSpPr>
      <p:sp>
        <p:nvSpPr>
          <p:cNvPr id="2373" name="Google Shape;2373;p24"/>
          <p:cNvSpPr/>
          <p:nvPr/>
        </p:nvSpPr>
        <p:spPr>
          <a:xfrm flipH="1" rot="5400000">
            <a:off x="699195" y="-699045"/>
            <a:ext cx="6858001" cy="8256086"/>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2374" name="Google Shape;2374;p24"/>
          <p:cNvSpPr/>
          <p:nvPr/>
        </p:nvSpPr>
        <p:spPr>
          <a:xfrm flipH="1" rot="10800000">
            <a:off x="0" y="0"/>
            <a:ext cx="12192000" cy="2039622"/>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2375" name="Google Shape;2375;p24"/>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376" name="Google Shape;2376;p24"/>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2377" name="Google Shape;2377;p24"/>
          <p:cNvGrpSpPr/>
          <p:nvPr/>
        </p:nvGrpSpPr>
        <p:grpSpPr>
          <a:xfrm>
            <a:off x="10553375" y="296652"/>
            <a:ext cx="1195327" cy="479853"/>
            <a:chOff x="1899" y="899"/>
            <a:chExt cx="4165" cy="1672"/>
          </a:xfrm>
        </p:grpSpPr>
        <p:sp>
          <p:nvSpPr>
            <p:cNvPr id="2378" name="Google Shape;2378;p24"/>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79" name="Google Shape;2379;p24"/>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80" name="Google Shape;2380;p24"/>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81" name="Google Shape;2381;p24"/>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82" name="Google Shape;2382;p24"/>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83" name="Google Shape;2383;p24"/>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84" name="Google Shape;2384;p24"/>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85" name="Google Shape;2385;p24"/>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86" name="Google Shape;2386;p24"/>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87" name="Google Shape;2387;p24"/>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88" name="Google Shape;2388;p24"/>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89" name="Google Shape;2389;p24"/>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90" name="Google Shape;2390;p24"/>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91" name="Google Shape;2391;p24"/>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92" name="Google Shape;2392;p24"/>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93" name="Google Shape;2393;p24"/>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94" name="Google Shape;2394;p24"/>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95" name="Google Shape;2395;p24"/>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96" name="Google Shape;2396;p24"/>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97" name="Google Shape;2397;p24"/>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98" name="Google Shape;2398;p24"/>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99" name="Google Shape;2399;p24"/>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00" name="Google Shape;2400;p24"/>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01" name="Google Shape;2401;p24"/>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02" name="Google Shape;2402;p24"/>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03" name="Google Shape;2403;p24"/>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04" name="Google Shape;2404;p24"/>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05" name="Google Shape;2405;p24"/>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06" name="Google Shape;2406;p24"/>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07" name="Google Shape;2407;p24"/>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08" name="Google Shape;2408;p24"/>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09" name="Google Shape;2409;p24"/>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10" name="Google Shape;2410;p24"/>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11" name="Google Shape;2411;p24"/>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12" name="Google Shape;2412;p24"/>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13" name="Google Shape;2413;p24"/>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14" name="Google Shape;2414;p24"/>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15" name="Google Shape;2415;p24"/>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16" name="Google Shape;2416;p24"/>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17" name="Google Shape;2417;p24"/>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18" name="Google Shape;2418;p24"/>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19" name="Google Shape;2419;p24"/>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20" name="Google Shape;2420;p24"/>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21" name="Google Shape;2421;p24"/>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22" name="Google Shape;2422;p24"/>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23" name="Google Shape;2423;p24"/>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24" name="Google Shape;2424;p24"/>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25" name="Google Shape;2425;p24"/>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26" name="Google Shape;2426;p24"/>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27" name="Google Shape;2427;p24"/>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28" name="Google Shape;2428;p24"/>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29" name="Google Shape;2429;p24"/>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30" name="Google Shape;2430;p24"/>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31" name="Google Shape;2431;p24"/>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32" name="Google Shape;2432;p24"/>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33" name="Google Shape;2433;p24"/>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34" name="Google Shape;2434;p24"/>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35" name="Google Shape;2435;p24"/>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36" name="Google Shape;2436;p24"/>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37" name="Google Shape;2437;p24"/>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38" name="Google Shape;2438;p24"/>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39" name="Google Shape;2439;p24"/>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40" name="Google Shape;2440;p24"/>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41" name="Google Shape;2441;p24"/>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42" name="Google Shape;2442;p24"/>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43" name="Google Shape;2443;p24"/>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44" name="Google Shape;2444;p24"/>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45" name="Google Shape;2445;p24"/>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46" name="Google Shape;2446;p24"/>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47" name="Google Shape;2447;p24"/>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48" name="Google Shape;2448;p24"/>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49" name="Google Shape;2449;p24"/>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50" name="Google Shape;2450;p24"/>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51" name="Google Shape;2451;p24"/>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52" name="Google Shape;2452;p24"/>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53" name="Google Shape;2453;p24"/>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54" name="Google Shape;2454;p24"/>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55" name="Google Shape;2455;p24"/>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56" name="Google Shape;2456;p24"/>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57" name="Google Shape;2457;p24"/>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58" name="Google Shape;2458;p24"/>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59" name="Google Shape;2459;p24"/>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60" name="Google Shape;2460;p24"/>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61" name="Google Shape;2461;p24"/>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62" name="Google Shape;2462;p24"/>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63" name="Google Shape;2463;p24"/>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64" name="Google Shape;2464;p24"/>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65" name="Google Shape;2465;p24"/>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66" name="Google Shape;2466;p24"/>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67" name="Google Shape;2467;p24"/>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68" name="Google Shape;2468;p24"/>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69" name="Google Shape;2469;p24"/>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70" name="Google Shape;2470;p24"/>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2471" name="Google Shape;2471;p24"/>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2472" name="Google Shape;2472;p24"/>
          <p:cNvGrpSpPr/>
          <p:nvPr/>
        </p:nvGrpSpPr>
        <p:grpSpPr>
          <a:xfrm>
            <a:off x="-2040904" y="3988723"/>
            <a:ext cx="1872208" cy="2902681"/>
            <a:chOff x="6195941" y="562596"/>
            <a:chExt cx="1872208" cy="2902681"/>
          </a:xfrm>
        </p:grpSpPr>
        <p:grpSp>
          <p:nvGrpSpPr>
            <p:cNvPr id="2473" name="Google Shape;2473;p24"/>
            <p:cNvGrpSpPr/>
            <p:nvPr/>
          </p:nvGrpSpPr>
          <p:grpSpPr>
            <a:xfrm>
              <a:off x="6195941" y="832626"/>
              <a:ext cx="1872208" cy="2632651"/>
              <a:chOff x="-1872716" y="660661"/>
              <a:chExt cx="1872208" cy="1974490"/>
            </a:xfrm>
          </p:grpSpPr>
          <p:sp>
            <p:nvSpPr>
              <p:cNvPr id="2474" name="Google Shape;2474;p24"/>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2475" name="Google Shape;2475;p24"/>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2476" name="Google Shape;2476;p24"/>
            <p:cNvGrpSpPr/>
            <p:nvPr/>
          </p:nvGrpSpPr>
          <p:grpSpPr>
            <a:xfrm>
              <a:off x="6303954" y="562596"/>
              <a:ext cx="540060" cy="540060"/>
              <a:chOff x="6303954" y="562596"/>
              <a:chExt cx="540060" cy="540060"/>
            </a:xfrm>
          </p:grpSpPr>
          <p:sp>
            <p:nvSpPr>
              <p:cNvPr id="2477" name="Google Shape;2477;p24"/>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2478" name="Google Shape;2478;p24"/>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2479" name="Google Shape;2479;p24"/>
          <p:cNvSpPr/>
          <p:nvPr/>
        </p:nvSpPr>
        <p:spPr>
          <a:xfrm>
            <a:off x="7680176" y="3356992"/>
            <a:ext cx="4398729" cy="308039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80" name="Google Shape;2480;p24"/>
          <p:cNvSpPr/>
          <p:nvPr/>
        </p:nvSpPr>
        <p:spPr>
          <a:xfrm>
            <a:off x="0" y="1587"/>
            <a:ext cx="9084331" cy="2539485"/>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5">
              <a:alpha val="48235"/>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81" name="Google Shape;2481;p24"/>
          <p:cNvSpPr txBox="1"/>
          <p:nvPr>
            <p:ph type="title"/>
          </p:nvPr>
        </p:nvSpPr>
        <p:spPr>
          <a:xfrm>
            <a:off x="514800" y="434983"/>
            <a:ext cx="4752528" cy="1255705"/>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482" name="Google Shape;2482;p24"/>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483" name="Google Shape;2483;p24"/>
          <p:cNvSpPr txBox="1"/>
          <p:nvPr>
            <p:ph idx="1" type="body"/>
          </p:nvPr>
        </p:nvSpPr>
        <p:spPr>
          <a:xfrm>
            <a:off x="514800" y="3104964"/>
            <a:ext cx="4752528" cy="2857754"/>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484" name="Google Shape;2484;p24"/>
          <p:cNvGrpSpPr/>
          <p:nvPr/>
        </p:nvGrpSpPr>
        <p:grpSpPr>
          <a:xfrm>
            <a:off x="-2040904" y="871532"/>
            <a:ext cx="1368152" cy="2264265"/>
            <a:chOff x="-1836712" y="2937191"/>
            <a:chExt cx="1368152" cy="2264265"/>
          </a:xfrm>
        </p:grpSpPr>
        <p:pic>
          <p:nvPicPr>
            <p:cNvPr descr="icon_camera_circle.png" id="2485" name="Google Shape;2485;p24"/>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2486" name="Google Shape;2486;p24"/>
            <p:cNvSpPr txBox="1"/>
            <p:nvPr/>
          </p:nvSpPr>
          <p:spPr>
            <a:xfrm>
              <a:off x="-1836712" y="3677962"/>
              <a:ext cx="1368152" cy="1523494"/>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2487" name="Google Shape;2487;p24"/>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Content">
  <p:cSld name="Title and Content">
    <p:bg>
      <p:bgPr>
        <a:solidFill>
          <a:schemeClr val="lt1"/>
        </a:solidFill>
      </p:bgPr>
    </p:bg>
    <p:spTree>
      <p:nvGrpSpPr>
        <p:cNvPr id="2494" name="Shape 2494"/>
        <p:cNvGrpSpPr/>
        <p:nvPr/>
      </p:nvGrpSpPr>
      <p:grpSpPr>
        <a:xfrm>
          <a:off x="0" y="0"/>
          <a:ext cx="0" cy="0"/>
          <a:chOff x="0" y="0"/>
          <a:chExt cx="0" cy="0"/>
        </a:xfrm>
      </p:grpSpPr>
      <p:sp>
        <p:nvSpPr>
          <p:cNvPr id="2495" name="Google Shape;2495;p26"/>
          <p:cNvSpPr/>
          <p:nvPr/>
        </p:nvSpPr>
        <p:spPr>
          <a:xfrm>
            <a:off x="0" y="0"/>
            <a:ext cx="12204600"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2496" name="Google Shape;2496;p26"/>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497" name="Google Shape;2497;p26"/>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498" name="Google Shape;2498;p26"/>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499" name="Google Shape;2499;p26"/>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2500" name="Google Shape;2500;p26"/>
          <p:cNvSpPr txBox="1"/>
          <p:nvPr>
            <p:ph idx="1" type="body"/>
          </p:nvPr>
        </p:nvSpPr>
        <p:spPr>
          <a:xfrm>
            <a:off x="514799" y="2263939"/>
            <a:ext cx="10010400" cy="36963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Clr>
                <a:schemeClr val="accent2"/>
              </a:buClr>
              <a:buSzPts val="1800"/>
              <a:buChar char="•"/>
              <a:defRPr>
                <a:solidFill>
                  <a:schemeClr val="dk2"/>
                </a:solidFill>
              </a:defRPr>
            </a:lvl3pPr>
            <a:lvl4pPr indent="-330200" lvl="3" marL="1828800" algn="l">
              <a:lnSpc>
                <a:spcPct val="90000"/>
              </a:lnSpc>
              <a:spcBef>
                <a:spcPts val="400"/>
              </a:spcBef>
              <a:spcAft>
                <a:spcPts val="0"/>
              </a:spcAft>
              <a:buClr>
                <a:schemeClr val="accent2"/>
              </a:buClr>
              <a:buSzPts val="1600"/>
              <a:buChar char="•"/>
              <a:defRPr>
                <a:solidFill>
                  <a:schemeClr val="dk2"/>
                </a:solidFill>
              </a:defRPr>
            </a:lvl4pPr>
            <a:lvl5pPr indent="-228600" lvl="4" marL="2286000" algn="l">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501" name="Google Shape;2501;p26"/>
          <p:cNvGrpSpPr/>
          <p:nvPr/>
        </p:nvGrpSpPr>
        <p:grpSpPr>
          <a:xfrm>
            <a:off x="-2040904" y="3988723"/>
            <a:ext cx="1872300" cy="2902793"/>
            <a:chOff x="6195941" y="562596"/>
            <a:chExt cx="1872300" cy="2902793"/>
          </a:xfrm>
        </p:grpSpPr>
        <p:grpSp>
          <p:nvGrpSpPr>
            <p:cNvPr id="2502" name="Google Shape;2502;p26"/>
            <p:cNvGrpSpPr/>
            <p:nvPr/>
          </p:nvGrpSpPr>
          <p:grpSpPr>
            <a:xfrm>
              <a:off x="6195941" y="832605"/>
              <a:ext cx="1872300" cy="2632784"/>
              <a:chOff x="-1872716" y="660661"/>
              <a:chExt cx="1872300" cy="1974637"/>
            </a:xfrm>
          </p:grpSpPr>
          <p:sp>
            <p:nvSpPr>
              <p:cNvPr id="2503" name="Google Shape;2503;p26"/>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2504" name="Google Shape;2504;p26"/>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2505" name="Google Shape;2505;p26"/>
            <p:cNvGrpSpPr/>
            <p:nvPr/>
          </p:nvGrpSpPr>
          <p:grpSpPr>
            <a:xfrm>
              <a:off x="6303954" y="562596"/>
              <a:ext cx="540000" cy="540000"/>
              <a:chOff x="6303954" y="562596"/>
              <a:chExt cx="540000" cy="540000"/>
            </a:xfrm>
          </p:grpSpPr>
          <p:sp>
            <p:nvSpPr>
              <p:cNvPr id="2506" name="Google Shape;2506;p26"/>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2507" name="Google Shape;2507;p26"/>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2508" name="Google Shape;2508;p26"/>
          <p:cNvSpPr/>
          <p:nvPr/>
        </p:nvSpPr>
        <p:spPr>
          <a:xfrm>
            <a:off x="3019072" y="1772952"/>
            <a:ext cx="12448512" cy="8717581"/>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2509" name="Google Shape;2509;p26"/>
          <p:cNvGrpSpPr/>
          <p:nvPr/>
        </p:nvGrpSpPr>
        <p:grpSpPr>
          <a:xfrm>
            <a:off x="10555200" y="295200"/>
            <a:ext cx="1191852" cy="478685"/>
            <a:chOff x="1899" y="899"/>
            <a:chExt cx="4163" cy="1671"/>
          </a:xfrm>
        </p:grpSpPr>
        <p:sp>
          <p:nvSpPr>
            <p:cNvPr id="2510" name="Google Shape;2510;p26"/>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11" name="Google Shape;2511;p26"/>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12" name="Google Shape;2512;p26"/>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13" name="Google Shape;2513;p26"/>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14" name="Google Shape;2514;p26"/>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15" name="Google Shape;2515;p26"/>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16" name="Google Shape;2516;p26"/>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17" name="Google Shape;2517;p26"/>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18" name="Google Shape;2518;p26"/>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19" name="Google Shape;2519;p26"/>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20" name="Google Shape;2520;p26"/>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21" name="Google Shape;2521;p26"/>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22" name="Google Shape;2522;p26"/>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23" name="Google Shape;2523;p26"/>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24" name="Google Shape;2524;p26"/>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25" name="Google Shape;2525;p26"/>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26" name="Google Shape;2526;p26"/>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27" name="Google Shape;2527;p26"/>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28" name="Google Shape;2528;p26"/>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29" name="Google Shape;2529;p26"/>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30" name="Google Shape;2530;p26"/>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31" name="Google Shape;2531;p26"/>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32" name="Google Shape;2532;p26"/>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33" name="Google Shape;2533;p26"/>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34" name="Google Shape;2534;p26"/>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35" name="Google Shape;2535;p26"/>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36" name="Google Shape;2536;p26"/>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37" name="Google Shape;2537;p26"/>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38" name="Google Shape;2538;p26"/>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39" name="Google Shape;2539;p26"/>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40" name="Google Shape;2540;p26"/>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41" name="Google Shape;2541;p26"/>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42" name="Google Shape;2542;p26"/>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43" name="Google Shape;2543;p26"/>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44" name="Google Shape;2544;p26"/>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45" name="Google Shape;2545;p26"/>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46" name="Google Shape;2546;p26"/>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47" name="Google Shape;2547;p26"/>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48" name="Google Shape;2548;p26"/>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49" name="Google Shape;2549;p26"/>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50" name="Google Shape;2550;p26"/>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51" name="Google Shape;2551;p26"/>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52" name="Google Shape;2552;p26"/>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53" name="Google Shape;2553;p26"/>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54" name="Google Shape;2554;p26"/>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55" name="Google Shape;2555;p26"/>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56" name="Google Shape;2556;p26"/>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57" name="Google Shape;2557;p26"/>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58" name="Google Shape;2558;p26"/>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59" name="Google Shape;2559;p26"/>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60" name="Google Shape;2560;p26"/>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61" name="Google Shape;2561;p26"/>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62" name="Google Shape;2562;p26"/>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63" name="Google Shape;2563;p26"/>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64" name="Google Shape;2564;p26"/>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65" name="Google Shape;2565;p26"/>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66" name="Google Shape;2566;p26"/>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67" name="Google Shape;2567;p26"/>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68" name="Google Shape;2568;p26"/>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69" name="Google Shape;2569;p26"/>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70" name="Google Shape;2570;p26"/>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71" name="Google Shape;2571;p26"/>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72" name="Google Shape;2572;p26"/>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73" name="Google Shape;2573;p26"/>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74" name="Google Shape;2574;p26"/>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75" name="Google Shape;2575;p26"/>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76" name="Google Shape;2576;p26"/>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77" name="Google Shape;2577;p26"/>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78" name="Google Shape;2578;p26"/>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79" name="Google Shape;2579;p26"/>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80" name="Google Shape;2580;p26"/>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81" name="Google Shape;2581;p26"/>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82" name="Google Shape;2582;p26"/>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83" name="Google Shape;2583;p26"/>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84" name="Google Shape;2584;p26"/>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85" name="Google Shape;2585;p26"/>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86" name="Google Shape;2586;p26"/>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87" name="Google Shape;2587;p26"/>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88" name="Google Shape;2588;p26"/>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89" name="Google Shape;2589;p26"/>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90" name="Google Shape;2590;p26"/>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91" name="Google Shape;2591;p26"/>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92" name="Google Shape;2592;p26"/>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93" name="Google Shape;2593;p26"/>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94" name="Google Shape;2594;p26"/>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95" name="Google Shape;2595;p26"/>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96" name="Google Shape;2596;p26"/>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97" name="Google Shape;2597;p26"/>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98" name="Google Shape;2598;p26"/>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99" name="Google Shape;2599;p26"/>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00" name="Google Shape;2600;p26"/>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01" name="Google Shape;2601;p26"/>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02" name="Google Shape;2602;p26"/>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2603" name="Google Shape;2603;p26"/>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ection break: White">
  <p:cSld name="Section break: White">
    <p:bg>
      <p:bgPr>
        <a:solidFill>
          <a:schemeClr val="dk2"/>
        </a:solidFill>
      </p:bgPr>
    </p:bg>
    <p:spTree>
      <p:nvGrpSpPr>
        <p:cNvPr id="2604" name="Shape 2604"/>
        <p:cNvGrpSpPr/>
        <p:nvPr/>
      </p:nvGrpSpPr>
      <p:grpSpPr>
        <a:xfrm>
          <a:off x="0" y="0"/>
          <a:ext cx="0" cy="0"/>
          <a:chOff x="0" y="0"/>
          <a:chExt cx="0" cy="0"/>
        </a:xfrm>
      </p:grpSpPr>
      <p:sp>
        <p:nvSpPr>
          <p:cNvPr id="2605" name="Google Shape;2605;p27"/>
          <p:cNvSpPr/>
          <p:nvPr/>
        </p:nvSpPr>
        <p:spPr>
          <a:xfrm>
            <a:off x="-3600" y="0"/>
            <a:ext cx="12204600"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2606" name="Google Shape;2606;p27"/>
          <p:cNvSpPr/>
          <p:nvPr/>
        </p:nvSpPr>
        <p:spPr>
          <a:xfrm>
            <a:off x="19653" y="1204484"/>
            <a:ext cx="6588735" cy="5653515"/>
          </a:xfrm>
          <a:custGeom>
            <a:rect b="b" l="l" r="r" t="t"/>
            <a:pathLst>
              <a:path extrusionOk="0" h="1406" w="1639">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accent2"/>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07" name="Google Shape;2607;p27"/>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608" name="Google Shape;2608;p27"/>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609" name="Google Shape;2609;p27"/>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2610" name="Google Shape;2610;p27"/>
          <p:cNvSpPr txBox="1"/>
          <p:nvPr>
            <p:ph type="title"/>
          </p:nvPr>
        </p:nvSpPr>
        <p:spPr>
          <a:xfrm>
            <a:off x="6231333" y="2456476"/>
            <a:ext cx="4624500" cy="13467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611" name="Google Shape;2611;p27"/>
          <p:cNvSpPr txBox="1"/>
          <p:nvPr>
            <p:ph idx="1" type="body"/>
          </p:nvPr>
        </p:nvSpPr>
        <p:spPr>
          <a:xfrm>
            <a:off x="6231333" y="4092463"/>
            <a:ext cx="4624500" cy="8778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sz="2000">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SzPts val="1800"/>
              <a:buChar char="•"/>
              <a:defRPr>
                <a:solidFill>
                  <a:srgbClr val="FF0000"/>
                </a:solidFill>
              </a:defRPr>
            </a:lvl3pPr>
            <a:lvl4pPr indent="-330200" lvl="3" marL="1828800" algn="l">
              <a:lnSpc>
                <a:spcPct val="90000"/>
              </a:lnSpc>
              <a:spcBef>
                <a:spcPts val="400"/>
              </a:spcBef>
              <a:spcAft>
                <a:spcPts val="0"/>
              </a:spcAft>
              <a:buSzPts val="1600"/>
              <a:buChar char="•"/>
              <a:defRPr>
                <a:solidFill>
                  <a:srgbClr val="FF0000"/>
                </a:solidFill>
              </a:defRPr>
            </a:lvl4pPr>
            <a:lvl5pPr indent="-228600" lvl="4" marL="2286000" algn="l">
              <a:lnSpc>
                <a:spcPct val="90000"/>
              </a:lnSpc>
              <a:spcBef>
                <a:spcPts val="800"/>
              </a:spcBef>
              <a:spcAft>
                <a:spcPts val="0"/>
              </a:spcAft>
              <a:buClr>
                <a:srgbClr val="FF0000"/>
              </a:buClr>
              <a:buSzPts val="2000"/>
              <a:buNone/>
              <a:defRPr>
                <a:solidFill>
                  <a:srgbClr val="FF0000"/>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612" name="Google Shape;2612;p27"/>
          <p:cNvGrpSpPr/>
          <p:nvPr/>
        </p:nvGrpSpPr>
        <p:grpSpPr>
          <a:xfrm>
            <a:off x="6231333" y="1276557"/>
            <a:ext cx="2025254" cy="813405"/>
            <a:chOff x="1899" y="899"/>
            <a:chExt cx="4163" cy="1671"/>
          </a:xfrm>
        </p:grpSpPr>
        <p:sp>
          <p:nvSpPr>
            <p:cNvPr id="2613" name="Google Shape;2613;p27"/>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14" name="Google Shape;2614;p27"/>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15" name="Google Shape;2615;p27"/>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16" name="Google Shape;2616;p27"/>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17" name="Google Shape;2617;p27"/>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18" name="Google Shape;2618;p27"/>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19" name="Google Shape;2619;p27"/>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20" name="Google Shape;2620;p27"/>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21" name="Google Shape;2621;p27"/>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22" name="Google Shape;2622;p27"/>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23" name="Google Shape;2623;p27"/>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24" name="Google Shape;2624;p27"/>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25" name="Google Shape;2625;p27"/>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26" name="Google Shape;2626;p27"/>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27" name="Google Shape;2627;p27"/>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28" name="Google Shape;2628;p27"/>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29" name="Google Shape;2629;p27"/>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30" name="Google Shape;2630;p27"/>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31" name="Google Shape;2631;p27"/>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32" name="Google Shape;2632;p27"/>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33" name="Google Shape;2633;p27"/>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34" name="Google Shape;2634;p27"/>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35" name="Google Shape;2635;p27"/>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36" name="Google Shape;2636;p27"/>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37" name="Google Shape;2637;p27"/>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38" name="Google Shape;2638;p27"/>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39" name="Google Shape;2639;p27"/>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40" name="Google Shape;2640;p27"/>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41" name="Google Shape;2641;p27"/>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42" name="Google Shape;2642;p27"/>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43" name="Google Shape;2643;p27"/>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44" name="Google Shape;2644;p27"/>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45" name="Google Shape;2645;p27"/>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46" name="Google Shape;2646;p27"/>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47" name="Google Shape;2647;p27"/>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48" name="Google Shape;2648;p27"/>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49" name="Google Shape;2649;p27"/>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50" name="Google Shape;2650;p27"/>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51" name="Google Shape;2651;p27"/>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52" name="Google Shape;2652;p27"/>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53" name="Google Shape;2653;p27"/>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54" name="Google Shape;2654;p27"/>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55" name="Google Shape;2655;p27"/>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56" name="Google Shape;2656;p27"/>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57" name="Google Shape;2657;p27"/>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58" name="Google Shape;2658;p27"/>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59" name="Google Shape;2659;p27"/>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60" name="Google Shape;2660;p27"/>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61" name="Google Shape;2661;p27"/>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62" name="Google Shape;2662;p27"/>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63" name="Google Shape;2663;p27"/>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64" name="Google Shape;2664;p27"/>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65" name="Google Shape;2665;p27"/>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66" name="Google Shape;2666;p27"/>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67" name="Google Shape;2667;p27"/>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68" name="Google Shape;2668;p27"/>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69" name="Google Shape;2669;p27"/>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70" name="Google Shape;2670;p27"/>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71" name="Google Shape;2671;p27"/>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72" name="Google Shape;2672;p27"/>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73" name="Google Shape;2673;p27"/>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74" name="Google Shape;2674;p27"/>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75" name="Google Shape;2675;p27"/>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76" name="Google Shape;2676;p27"/>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77" name="Google Shape;2677;p27"/>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78" name="Google Shape;2678;p27"/>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79" name="Google Shape;2679;p27"/>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80" name="Google Shape;2680;p27"/>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81" name="Google Shape;2681;p27"/>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82" name="Google Shape;2682;p27"/>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83" name="Google Shape;2683;p27"/>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84" name="Google Shape;2684;p27"/>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85" name="Google Shape;2685;p27"/>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86" name="Google Shape;2686;p27"/>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87" name="Google Shape;2687;p27"/>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88" name="Google Shape;2688;p27"/>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89" name="Google Shape;2689;p27"/>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90" name="Google Shape;2690;p27"/>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91" name="Google Shape;2691;p27"/>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92" name="Google Shape;2692;p27"/>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93" name="Google Shape;2693;p27"/>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94" name="Google Shape;2694;p27"/>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95" name="Google Shape;2695;p27"/>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96" name="Google Shape;2696;p27"/>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97" name="Google Shape;2697;p27"/>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98" name="Google Shape;2698;p27"/>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99" name="Google Shape;2699;p27"/>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00" name="Google Shape;2700;p27"/>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01" name="Google Shape;2701;p27"/>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02" name="Google Shape;2702;p27"/>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03" name="Google Shape;2703;p27"/>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04" name="Google Shape;2704;p27"/>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05" name="Google Shape;2705;p27"/>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2706" name="Google Shape;2706;p27"/>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834">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Key messages: White">
  <p:cSld name="Key messages: White">
    <p:bg>
      <p:bgPr>
        <a:solidFill>
          <a:schemeClr val="dk2"/>
        </a:solidFill>
      </p:bgPr>
    </p:bg>
    <p:spTree>
      <p:nvGrpSpPr>
        <p:cNvPr id="2707" name="Shape 2707"/>
        <p:cNvGrpSpPr/>
        <p:nvPr/>
      </p:nvGrpSpPr>
      <p:grpSpPr>
        <a:xfrm>
          <a:off x="0" y="0"/>
          <a:ext cx="0" cy="0"/>
          <a:chOff x="0" y="0"/>
          <a:chExt cx="0" cy="0"/>
        </a:xfrm>
      </p:grpSpPr>
      <p:sp>
        <p:nvSpPr>
          <p:cNvPr id="2708" name="Google Shape;2708;p28"/>
          <p:cNvSpPr/>
          <p:nvPr/>
        </p:nvSpPr>
        <p:spPr>
          <a:xfrm>
            <a:off x="-3600" y="0"/>
            <a:ext cx="12204600"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grpSp>
        <p:nvGrpSpPr>
          <p:cNvPr id="2709" name="Google Shape;2709;p28"/>
          <p:cNvGrpSpPr/>
          <p:nvPr/>
        </p:nvGrpSpPr>
        <p:grpSpPr>
          <a:xfrm>
            <a:off x="10555200" y="295200"/>
            <a:ext cx="1191852" cy="478685"/>
            <a:chOff x="1899" y="899"/>
            <a:chExt cx="4163" cy="1671"/>
          </a:xfrm>
        </p:grpSpPr>
        <p:sp>
          <p:nvSpPr>
            <p:cNvPr id="2710" name="Google Shape;2710;p28"/>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11" name="Google Shape;2711;p28"/>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12" name="Google Shape;2712;p28"/>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13" name="Google Shape;2713;p28"/>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14" name="Google Shape;2714;p28"/>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15" name="Google Shape;2715;p28"/>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16" name="Google Shape;2716;p28"/>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17" name="Google Shape;2717;p28"/>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18" name="Google Shape;2718;p28"/>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19" name="Google Shape;2719;p28"/>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20" name="Google Shape;2720;p28"/>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21" name="Google Shape;2721;p28"/>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22" name="Google Shape;2722;p28"/>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23" name="Google Shape;2723;p28"/>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24" name="Google Shape;2724;p28"/>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25" name="Google Shape;2725;p28"/>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26" name="Google Shape;2726;p28"/>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27" name="Google Shape;2727;p28"/>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28" name="Google Shape;2728;p28"/>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29" name="Google Shape;2729;p28"/>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30" name="Google Shape;2730;p28"/>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31" name="Google Shape;2731;p28"/>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32" name="Google Shape;2732;p28"/>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33" name="Google Shape;2733;p28"/>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34" name="Google Shape;2734;p28"/>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35" name="Google Shape;2735;p28"/>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36" name="Google Shape;2736;p28"/>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37" name="Google Shape;2737;p28"/>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38" name="Google Shape;2738;p28"/>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39" name="Google Shape;2739;p28"/>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40" name="Google Shape;2740;p28"/>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41" name="Google Shape;2741;p28"/>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42" name="Google Shape;2742;p28"/>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43" name="Google Shape;2743;p28"/>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44" name="Google Shape;2744;p28"/>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45" name="Google Shape;2745;p28"/>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46" name="Google Shape;2746;p28"/>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47" name="Google Shape;2747;p28"/>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48" name="Google Shape;2748;p28"/>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49" name="Google Shape;2749;p28"/>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50" name="Google Shape;2750;p28"/>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51" name="Google Shape;2751;p28"/>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52" name="Google Shape;2752;p28"/>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53" name="Google Shape;2753;p28"/>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54" name="Google Shape;2754;p28"/>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55" name="Google Shape;2755;p28"/>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56" name="Google Shape;2756;p28"/>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57" name="Google Shape;2757;p28"/>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58" name="Google Shape;2758;p28"/>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59" name="Google Shape;2759;p28"/>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60" name="Google Shape;2760;p28"/>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61" name="Google Shape;2761;p28"/>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62" name="Google Shape;2762;p28"/>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63" name="Google Shape;2763;p28"/>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64" name="Google Shape;2764;p28"/>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65" name="Google Shape;2765;p28"/>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66" name="Google Shape;2766;p28"/>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67" name="Google Shape;2767;p28"/>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68" name="Google Shape;2768;p28"/>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69" name="Google Shape;2769;p28"/>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70" name="Google Shape;2770;p28"/>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71" name="Google Shape;2771;p28"/>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72" name="Google Shape;2772;p28"/>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73" name="Google Shape;2773;p28"/>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74" name="Google Shape;2774;p28"/>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75" name="Google Shape;2775;p28"/>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76" name="Google Shape;2776;p28"/>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77" name="Google Shape;2777;p28"/>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78" name="Google Shape;2778;p28"/>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79" name="Google Shape;2779;p28"/>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80" name="Google Shape;2780;p28"/>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81" name="Google Shape;2781;p28"/>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82" name="Google Shape;2782;p28"/>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83" name="Google Shape;2783;p28"/>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84" name="Google Shape;2784;p28"/>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85" name="Google Shape;2785;p28"/>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86" name="Google Shape;2786;p28"/>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87" name="Google Shape;2787;p28"/>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88" name="Google Shape;2788;p28"/>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89" name="Google Shape;2789;p28"/>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90" name="Google Shape;2790;p28"/>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91" name="Google Shape;2791;p28"/>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92" name="Google Shape;2792;p28"/>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93" name="Google Shape;2793;p28"/>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94" name="Google Shape;2794;p28"/>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95" name="Google Shape;2795;p28"/>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96" name="Google Shape;2796;p28"/>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97" name="Google Shape;2797;p28"/>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98" name="Google Shape;2798;p28"/>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99" name="Google Shape;2799;p28"/>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00" name="Google Shape;2800;p28"/>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01" name="Google Shape;2801;p28"/>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02" name="Google Shape;2802;p28"/>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2803" name="Google Shape;2803;p28"/>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
        <p:nvSpPr>
          <p:cNvPr id="2804" name="Google Shape;2804;p28"/>
          <p:cNvSpPr/>
          <p:nvPr/>
        </p:nvSpPr>
        <p:spPr>
          <a:xfrm>
            <a:off x="-1484219" y="417687"/>
            <a:ext cx="9820271" cy="6877049"/>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05" name="Google Shape;2805;p28"/>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806" name="Google Shape;2806;p28"/>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807" name="Google Shape;2807;p28"/>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2808" name="Google Shape;2808;p28"/>
          <p:cNvSpPr txBox="1"/>
          <p:nvPr>
            <p:ph idx="1" type="body"/>
          </p:nvPr>
        </p:nvSpPr>
        <p:spPr>
          <a:xfrm>
            <a:off x="895571" y="3988722"/>
            <a:ext cx="2283600" cy="1594500"/>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dk2"/>
              </a:buClr>
              <a:buSzPts val="2000"/>
              <a:buNone/>
              <a:defRPr b="1">
                <a:solidFill>
                  <a:schemeClr val="dk2"/>
                </a:solidFill>
              </a:defRPr>
            </a:lvl1pPr>
            <a:lvl2pPr indent="-228600" lvl="1" marL="914400" algn="ctr">
              <a:lnSpc>
                <a:spcPct val="90000"/>
              </a:lnSpc>
              <a:spcBef>
                <a:spcPts val="400"/>
              </a:spcBef>
              <a:spcAft>
                <a:spcPts val="0"/>
              </a:spcAft>
              <a:buClr>
                <a:schemeClr val="dk2"/>
              </a:buClr>
              <a:buSzPts val="1800"/>
              <a:buNone/>
              <a:defRPr>
                <a:solidFill>
                  <a:schemeClr val="dk2"/>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2809" name="Google Shape;2809;p28"/>
          <p:cNvSpPr txBox="1"/>
          <p:nvPr>
            <p:ph type="title"/>
          </p:nvPr>
        </p:nvSpPr>
        <p:spPr>
          <a:xfrm>
            <a:off x="895571" y="855051"/>
            <a:ext cx="9658800" cy="1255800"/>
          </a:xfrm>
          <a:prstGeom prst="rect">
            <a:avLst/>
          </a:prstGeom>
          <a:noFill/>
          <a:ln>
            <a:noFill/>
          </a:ln>
        </p:spPr>
        <p:txBody>
          <a:bodyPr anchorCtr="0" anchor="b" bIns="0" lIns="0" spcFirstLastPara="1" rIns="0" wrap="square" tIns="0">
            <a:noAutofit/>
          </a:bodyPr>
          <a:lstStyle>
            <a:lvl1pPr lvl="0" algn="ctr">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grpSp>
        <p:nvGrpSpPr>
          <p:cNvPr id="2810" name="Google Shape;2810;p28"/>
          <p:cNvGrpSpPr/>
          <p:nvPr/>
        </p:nvGrpSpPr>
        <p:grpSpPr>
          <a:xfrm>
            <a:off x="-2040904" y="3988723"/>
            <a:ext cx="1872300" cy="2902793"/>
            <a:chOff x="6195941" y="562596"/>
            <a:chExt cx="1872300" cy="2902793"/>
          </a:xfrm>
        </p:grpSpPr>
        <p:grpSp>
          <p:nvGrpSpPr>
            <p:cNvPr id="2811" name="Google Shape;2811;p28"/>
            <p:cNvGrpSpPr/>
            <p:nvPr/>
          </p:nvGrpSpPr>
          <p:grpSpPr>
            <a:xfrm>
              <a:off x="6195941" y="832605"/>
              <a:ext cx="1872300" cy="2632784"/>
              <a:chOff x="-1872716" y="660661"/>
              <a:chExt cx="1872300" cy="1974637"/>
            </a:xfrm>
          </p:grpSpPr>
          <p:sp>
            <p:nvSpPr>
              <p:cNvPr id="2812" name="Google Shape;2812;p28"/>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2813" name="Google Shape;2813;p28"/>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2814" name="Google Shape;2814;p28"/>
            <p:cNvGrpSpPr/>
            <p:nvPr/>
          </p:nvGrpSpPr>
          <p:grpSpPr>
            <a:xfrm>
              <a:off x="6303954" y="562596"/>
              <a:ext cx="540000" cy="540000"/>
              <a:chOff x="6303954" y="562596"/>
              <a:chExt cx="540000" cy="540000"/>
            </a:xfrm>
          </p:grpSpPr>
          <p:sp>
            <p:nvSpPr>
              <p:cNvPr id="2815" name="Google Shape;2815;p28"/>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2816" name="Google Shape;2816;p28"/>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2817" name="Google Shape;2817;p28"/>
          <p:cNvSpPr txBox="1"/>
          <p:nvPr>
            <p:ph idx="2" type="body"/>
          </p:nvPr>
        </p:nvSpPr>
        <p:spPr>
          <a:xfrm>
            <a:off x="3593810" y="3990379"/>
            <a:ext cx="2283600" cy="1594500"/>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dk2"/>
              </a:buClr>
              <a:buSzPts val="2000"/>
              <a:buNone/>
              <a:defRPr b="1">
                <a:solidFill>
                  <a:schemeClr val="dk2"/>
                </a:solidFill>
              </a:defRPr>
            </a:lvl1pPr>
            <a:lvl2pPr indent="-228600" lvl="1" marL="914400" algn="ctr">
              <a:lnSpc>
                <a:spcPct val="90000"/>
              </a:lnSpc>
              <a:spcBef>
                <a:spcPts val="400"/>
              </a:spcBef>
              <a:spcAft>
                <a:spcPts val="0"/>
              </a:spcAft>
              <a:buClr>
                <a:schemeClr val="dk2"/>
              </a:buClr>
              <a:buSzPts val="1800"/>
              <a:buNone/>
              <a:defRPr>
                <a:solidFill>
                  <a:schemeClr val="dk2"/>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2818" name="Google Shape;2818;p28"/>
          <p:cNvSpPr txBox="1"/>
          <p:nvPr>
            <p:ph idx="3" type="body"/>
          </p:nvPr>
        </p:nvSpPr>
        <p:spPr>
          <a:xfrm>
            <a:off x="6292049" y="3992036"/>
            <a:ext cx="2283600" cy="1594500"/>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dk2"/>
              </a:buClr>
              <a:buSzPts val="2000"/>
              <a:buNone/>
              <a:defRPr b="1">
                <a:solidFill>
                  <a:schemeClr val="dk2"/>
                </a:solidFill>
              </a:defRPr>
            </a:lvl1pPr>
            <a:lvl2pPr indent="-228600" lvl="1" marL="914400" algn="ctr">
              <a:lnSpc>
                <a:spcPct val="90000"/>
              </a:lnSpc>
              <a:spcBef>
                <a:spcPts val="400"/>
              </a:spcBef>
              <a:spcAft>
                <a:spcPts val="0"/>
              </a:spcAft>
              <a:buClr>
                <a:schemeClr val="dk2"/>
              </a:buClr>
              <a:buSzPts val="1800"/>
              <a:buNone/>
              <a:defRPr>
                <a:solidFill>
                  <a:schemeClr val="dk2"/>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2819" name="Google Shape;2819;p28"/>
          <p:cNvSpPr txBox="1"/>
          <p:nvPr>
            <p:ph idx="4" type="body"/>
          </p:nvPr>
        </p:nvSpPr>
        <p:spPr>
          <a:xfrm>
            <a:off x="8990289" y="3993693"/>
            <a:ext cx="2283600" cy="1594500"/>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dk2"/>
              </a:buClr>
              <a:buSzPts val="2000"/>
              <a:buNone/>
              <a:defRPr b="1">
                <a:solidFill>
                  <a:schemeClr val="dk2"/>
                </a:solidFill>
              </a:defRPr>
            </a:lvl1pPr>
            <a:lvl2pPr indent="-228600" lvl="1" marL="914400" algn="ctr">
              <a:lnSpc>
                <a:spcPct val="90000"/>
              </a:lnSpc>
              <a:spcBef>
                <a:spcPts val="400"/>
              </a:spcBef>
              <a:spcAft>
                <a:spcPts val="0"/>
              </a:spcAft>
              <a:buClr>
                <a:schemeClr val="dk2"/>
              </a:buClr>
              <a:buSzPts val="1800"/>
              <a:buNone/>
              <a:defRPr>
                <a:solidFill>
                  <a:schemeClr val="dk2"/>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Tree>
  </p:cSld>
  <p:clrMapOvr>
    <a:masterClrMapping/>
  </p:clrMapOvr>
  <p:transition spd="slow">
    <p:fade thruBlk="1"/>
  </p:transition>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ront cover: White">
  <p:cSld name="Front cover: White">
    <p:bg>
      <p:bgPr>
        <a:solidFill>
          <a:schemeClr val="lt1"/>
        </a:solidFill>
      </p:bgPr>
    </p:bg>
    <p:spTree>
      <p:nvGrpSpPr>
        <p:cNvPr id="2820" name="Shape 2820"/>
        <p:cNvGrpSpPr/>
        <p:nvPr/>
      </p:nvGrpSpPr>
      <p:grpSpPr>
        <a:xfrm>
          <a:off x="0" y="0"/>
          <a:ext cx="0" cy="0"/>
          <a:chOff x="0" y="0"/>
          <a:chExt cx="0" cy="0"/>
        </a:xfrm>
      </p:grpSpPr>
      <p:sp>
        <p:nvSpPr>
          <p:cNvPr id="2821" name="Google Shape;2821;p29"/>
          <p:cNvSpPr/>
          <p:nvPr/>
        </p:nvSpPr>
        <p:spPr>
          <a:xfrm>
            <a:off x="-3600" y="0"/>
            <a:ext cx="12204600"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2822" name="Google Shape;2822;p29"/>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2823" name="Google Shape;2823;p29"/>
          <p:cNvSpPr txBox="1"/>
          <p:nvPr>
            <p:ph type="title"/>
          </p:nvPr>
        </p:nvSpPr>
        <p:spPr>
          <a:xfrm>
            <a:off x="6961787" y="2456475"/>
            <a:ext cx="4624500" cy="19281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4000"/>
              <a:buFont typeface="Arial"/>
              <a:buNone/>
              <a:defRPr sz="4000">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824" name="Google Shape;2824;p29"/>
          <p:cNvSpPr txBox="1"/>
          <p:nvPr>
            <p:ph idx="1" type="body"/>
          </p:nvPr>
        </p:nvSpPr>
        <p:spPr>
          <a:xfrm>
            <a:off x="6961787" y="4720790"/>
            <a:ext cx="4624500" cy="7035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sz="2000">
                <a:solidFill>
                  <a:schemeClr val="dk2"/>
                </a:solidFill>
              </a:defRPr>
            </a:lvl1pPr>
            <a:lvl2pPr indent="-228600" lvl="1" marL="914400" algn="l">
              <a:lnSpc>
                <a:spcPct val="90000"/>
              </a:lnSpc>
              <a:spcBef>
                <a:spcPts val="400"/>
              </a:spcBef>
              <a:spcAft>
                <a:spcPts val="0"/>
              </a:spcAft>
              <a:buClr>
                <a:schemeClr val="dk2"/>
              </a:buClr>
              <a:buSzPts val="1800"/>
              <a:buNone/>
              <a:defRPr sz="1800">
                <a:solidFill>
                  <a:schemeClr val="dk2"/>
                </a:solidFill>
              </a:defRPr>
            </a:lvl2pPr>
            <a:lvl3pPr indent="-342900" lvl="2" marL="1371600" algn="l">
              <a:lnSpc>
                <a:spcPct val="90000"/>
              </a:lnSpc>
              <a:spcBef>
                <a:spcPts val="400"/>
              </a:spcBef>
              <a:spcAft>
                <a:spcPts val="0"/>
              </a:spcAft>
              <a:buSzPts val="1800"/>
              <a:buChar char="•"/>
              <a:defRPr>
                <a:solidFill>
                  <a:srgbClr val="FF0000"/>
                </a:solidFill>
              </a:defRPr>
            </a:lvl3pPr>
            <a:lvl4pPr indent="-330200" lvl="3" marL="1828800" algn="l">
              <a:lnSpc>
                <a:spcPct val="90000"/>
              </a:lnSpc>
              <a:spcBef>
                <a:spcPts val="400"/>
              </a:spcBef>
              <a:spcAft>
                <a:spcPts val="0"/>
              </a:spcAft>
              <a:buSzPts val="1600"/>
              <a:buChar char="•"/>
              <a:defRPr>
                <a:solidFill>
                  <a:srgbClr val="FF0000"/>
                </a:solidFill>
              </a:defRPr>
            </a:lvl4pPr>
            <a:lvl5pPr indent="-228600" lvl="4" marL="2286000" algn="l">
              <a:lnSpc>
                <a:spcPct val="90000"/>
              </a:lnSpc>
              <a:spcBef>
                <a:spcPts val="800"/>
              </a:spcBef>
              <a:spcAft>
                <a:spcPts val="0"/>
              </a:spcAft>
              <a:buClr>
                <a:srgbClr val="FF0000"/>
              </a:buClr>
              <a:buSzPts val="2000"/>
              <a:buNone/>
              <a:defRPr>
                <a:solidFill>
                  <a:srgbClr val="FF0000"/>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825" name="Google Shape;2825;p29"/>
          <p:cNvGrpSpPr/>
          <p:nvPr/>
        </p:nvGrpSpPr>
        <p:grpSpPr>
          <a:xfrm>
            <a:off x="6961787" y="1092957"/>
            <a:ext cx="2482280" cy="996962"/>
            <a:chOff x="1899" y="899"/>
            <a:chExt cx="4163" cy="1671"/>
          </a:xfrm>
        </p:grpSpPr>
        <p:sp>
          <p:nvSpPr>
            <p:cNvPr id="2826" name="Google Shape;2826;p29"/>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27" name="Google Shape;2827;p29"/>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28" name="Google Shape;2828;p29"/>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29" name="Google Shape;2829;p29"/>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30" name="Google Shape;2830;p29"/>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31" name="Google Shape;2831;p29"/>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32" name="Google Shape;2832;p29"/>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33" name="Google Shape;2833;p29"/>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34" name="Google Shape;2834;p29"/>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35" name="Google Shape;2835;p29"/>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36" name="Google Shape;2836;p29"/>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37" name="Google Shape;2837;p29"/>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38" name="Google Shape;2838;p29"/>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39" name="Google Shape;2839;p29"/>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40" name="Google Shape;2840;p29"/>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41" name="Google Shape;2841;p29"/>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42" name="Google Shape;2842;p29"/>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43" name="Google Shape;2843;p29"/>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44" name="Google Shape;2844;p29"/>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45" name="Google Shape;2845;p29"/>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46" name="Google Shape;2846;p29"/>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47" name="Google Shape;2847;p29"/>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48" name="Google Shape;2848;p29"/>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49" name="Google Shape;2849;p29"/>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50" name="Google Shape;2850;p29"/>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51" name="Google Shape;2851;p29"/>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52" name="Google Shape;2852;p29"/>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53" name="Google Shape;2853;p29"/>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54" name="Google Shape;2854;p29"/>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55" name="Google Shape;2855;p29"/>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56" name="Google Shape;2856;p29"/>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57" name="Google Shape;2857;p29"/>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58" name="Google Shape;2858;p29"/>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59" name="Google Shape;2859;p29"/>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60" name="Google Shape;2860;p29"/>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61" name="Google Shape;2861;p29"/>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62" name="Google Shape;2862;p29"/>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63" name="Google Shape;2863;p29"/>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64" name="Google Shape;2864;p29"/>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65" name="Google Shape;2865;p29"/>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66" name="Google Shape;2866;p29"/>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67" name="Google Shape;2867;p29"/>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68" name="Google Shape;2868;p29"/>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69" name="Google Shape;2869;p29"/>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70" name="Google Shape;2870;p29"/>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71" name="Google Shape;2871;p29"/>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72" name="Google Shape;2872;p29"/>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73" name="Google Shape;2873;p29"/>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74" name="Google Shape;2874;p29"/>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75" name="Google Shape;2875;p29"/>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76" name="Google Shape;2876;p29"/>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77" name="Google Shape;2877;p29"/>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78" name="Google Shape;2878;p29"/>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79" name="Google Shape;2879;p29"/>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80" name="Google Shape;2880;p29"/>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81" name="Google Shape;2881;p29"/>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82" name="Google Shape;2882;p29"/>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83" name="Google Shape;2883;p29"/>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84" name="Google Shape;2884;p29"/>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85" name="Google Shape;2885;p29"/>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86" name="Google Shape;2886;p29"/>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87" name="Google Shape;2887;p29"/>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88" name="Google Shape;2888;p29"/>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89" name="Google Shape;2889;p29"/>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90" name="Google Shape;2890;p29"/>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91" name="Google Shape;2891;p29"/>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92" name="Google Shape;2892;p29"/>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93" name="Google Shape;2893;p29"/>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94" name="Google Shape;2894;p29"/>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95" name="Google Shape;2895;p29"/>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96" name="Google Shape;2896;p29"/>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97" name="Google Shape;2897;p29"/>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98" name="Google Shape;2898;p29"/>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99" name="Google Shape;2899;p29"/>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00" name="Google Shape;2900;p29"/>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01" name="Google Shape;2901;p29"/>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02" name="Google Shape;2902;p29"/>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03" name="Google Shape;2903;p29"/>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04" name="Google Shape;2904;p29"/>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05" name="Google Shape;2905;p29"/>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06" name="Google Shape;2906;p29"/>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07" name="Google Shape;2907;p29"/>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08" name="Google Shape;2908;p29"/>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09" name="Google Shape;2909;p29"/>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10" name="Google Shape;2910;p29"/>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11" name="Google Shape;2911;p29"/>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12" name="Google Shape;2912;p29"/>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13" name="Google Shape;2913;p29"/>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14" name="Google Shape;2914;p29"/>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15" name="Google Shape;2915;p29"/>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16" name="Google Shape;2916;p29"/>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17" name="Google Shape;2917;p29"/>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18" name="Google Shape;2918;p29"/>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2919" name="Google Shape;2919;p29"/>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grpSp>
        <p:nvGrpSpPr>
          <p:cNvPr id="2920" name="Google Shape;2920;p29"/>
          <p:cNvGrpSpPr/>
          <p:nvPr/>
        </p:nvGrpSpPr>
        <p:grpSpPr>
          <a:xfrm>
            <a:off x="-2330791" y="180522"/>
            <a:ext cx="8882381" cy="6220794"/>
            <a:chOff x="8589113" y="1245357"/>
            <a:chExt cx="1009132" cy="706748"/>
          </a:xfrm>
        </p:grpSpPr>
        <p:sp>
          <p:nvSpPr>
            <p:cNvPr id="2921" name="Google Shape;2921;p29"/>
            <p:cNvSpPr/>
            <p:nvPr/>
          </p:nvSpPr>
          <p:spPr>
            <a:xfrm>
              <a:off x="8589113" y="1491079"/>
              <a:ext cx="1009132" cy="425839"/>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22" name="Google Shape;2922;p29"/>
            <p:cNvSpPr/>
            <p:nvPr/>
          </p:nvSpPr>
          <p:spPr>
            <a:xfrm>
              <a:off x="9243973" y="1245357"/>
              <a:ext cx="218287" cy="287470"/>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23" name="Google Shape;2923;p29"/>
            <p:cNvSpPr/>
            <p:nvPr/>
          </p:nvSpPr>
          <p:spPr>
            <a:xfrm>
              <a:off x="8881355" y="1764831"/>
              <a:ext cx="688855" cy="18727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pic>
        <p:nvPicPr>
          <p:cNvPr id="2924" name="Google Shape;2924;p29"/>
          <p:cNvPicPr preferRelativeResize="0"/>
          <p:nvPr/>
        </p:nvPicPr>
        <p:blipFill rotWithShape="1">
          <a:blip r:embed="rId2">
            <a:alphaModFix/>
          </a:blip>
          <a:srcRect b="0" l="0" r="0" t="0"/>
          <a:stretch/>
        </p:blipFill>
        <p:spPr>
          <a:xfrm>
            <a:off x="10099972" y="1092949"/>
            <a:ext cx="1352921" cy="1097650"/>
          </a:xfrm>
          <a:prstGeom prst="rect">
            <a:avLst/>
          </a:prstGeom>
          <a:noFill/>
          <a:ln>
            <a:noFill/>
          </a:ln>
        </p:spPr>
      </p:pic>
    </p:spTree>
  </p:cSld>
  <p:clrMapOvr>
    <a:masterClrMapping/>
  </p:clrMapOvr>
  <p:transition spd="slow">
    <p:fade thruBlk="1"/>
  </p:transition>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920"/>
                                        </p:tgtEl>
                                        <p:attrNameLst>
                                          <p:attrName>style.visibility</p:attrName>
                                        </p:attrNameLst>
                                      </p:cBhvr>
                                      <p:to>
                                        <p:strVal val="visible"/>
                                      </p:to>
                                    </p:set>
                                    <p:animEffect filter="fade" transition="in">
                                      <p:cBhvr>
                                        <p:cTn dur="500"/>
                                        <p:tgtEl>
                                          <p:spTgt spid="2920"/>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2825"/>
                                        </p:tgtEl>
                                        <p:attrNameLst>
                                          <p:attrName>style.visibility</p:attrName>
                                        </p:attrNameLst>
                                      </p:cBhvr>
                                      <p:to>
                                        <p:strVal val="visible"/>
                                      </p:to>
                                    </p:set>
                                    <p:animEffect filter="fade" transition="in">
                                      <p:cBhvr>
                                        <p:cTn dur="500"/>
                                        <p:tgtEl>
                                          <p:spTgt spid="2825"/>
                                        </p:tgtEl>
                                      </p:cBhvr>
                                    </p:animEffect>
                                  </p:childTnLst>
                                </p:cTn>
                              </p:par>
                              <p:par>
                                <p:cTn fill="hold" nodeType="withEffect" presetClass="entr" presetID="10" presetSubtype="0">
                                  <p:stCondLst>
                                    <p:cond delay="0"/>
                                  </p:stCondLst>
                                  <p:childTnLst>
                                    <p:set>
                                      <p:cBhvr>
                                        <p:cTn dur="1" fill="hold">
                                          <p:stCondLst>
                                            <p:cond delay="0"/>
                                          </p:stCondLst>
                                        </p:cTn>
                                        <p:tgtEl>
                                          <p:spTgt spid="2823"/>
                                        </p:tgtEl>
                                        <p:attrNameLst>
                                          <p:attrName>style.visibility</p:attrName>
                                        </p:attrNameLst>
                                      </p:cBhvr>
                                      <p:to>
                                        <p:strVal val="visible"/>
                                      </p:to>
                                    </p:set>
                                    <p:animEffect filter="fade" transition="in">
                                      <p:cBhvr>
                                        <p:cTn dur="500"/>
                                        <p:tgtEl>
                                          <p:spTgt spid="2823"/>
                                        </p:tgtEl>
                                      </p:cBhvr>
                                    </p:animEffect>
                                  </p:childTnLst>
                                </p:cTn>
                              </p:par>
                              <p:par>
                                <p:cTn fill="hold" nodeType="withEffect" presetClass="entr" presetID="10" presetSubtype="0">
                                  <p:stCondLst>
                                    <p:cond delay="0"/>
                                  </p:stCondLst>
                                  <p:childTnLst>
                                    <p:set>
                                      <p:cBhvr>
                                        <p:cTn dur="1" fill="hold">
                                          <p:stCondLst>
                                            <p:cond delay="0"/>
                                          </p:stCondLst>
                                        </p:cTn>
                                        <p:tgtEl>
                                          <p:spTgt spid="2824">
                                            <p:txEl>
                                              <p:pRg end="0" st="0"/>
                                            </p:txEl>
                                          </p:spTgt>
                                        </p:tgtEl>
                                        <p:attrNameLst>
                                          <p:attrName>style.visibility</p:attrName>
                                        </p:attrNameLst>
                                      </p:cBhvr>
                                      <p:to>
                                        <p:strVal val="visible"/>
                                      </p:to>
                                    </p:set>
                                    <p:animEffect filter="fade" transition="in">
                                      <p:cBhvr>
                                        <p:cTn dur="500"/>
                                        <p:tgtEl>
                                          <p:spTgt spid="2824">
                                            <p:txEl>
                                              <p:pRg end="0" st="0"/>
                                            </p:txEl>
                                          </p:spTgt>
                                        </p:tgtEl>
                                      </p:cBhvr>
                                    </p:animEffect>
                                  </p:childTnLst>
                                </p:cTn>
                              </p:par>
                              <p:par>
                                <p:cTn fill="hold" nodeType="withEffect" presetClass="entr" presetID="10" presetSubtype="0">
                                  <p:stCondLst>
                                    <p:cond delay="0"/>
                                  </p:stCondLst>
                                  <p:childTnLst>
                                    <p:set>
                                      <p:cBhvr>
                                        <p:cTn dur="1" fill="hold">
                                          <p:stCondLst>
                                            <p:cond delay="0"/>
                                          </p:stCondLst>
                                        </p:cTn>
                                        <p:tgtEl>
                                          <p:spTgt spid="2824">
                                            <p:txEl>
                                              <p:pRg end="1" st="1"/>
                                            </p:txEl>
                                          </p:spTgt>
                                        </p:tgtEl>
                                        <p:attrNameLst>
                                          <p:attrName>style.visibility</p:attrName>
                                        </p:attrNameLst>
                                      </p:cBhvr>
                                      <p:to>
                                        <p:strVal val="visible"/>
                                      </p:to>
                                    </p:set>
                                    <p:animEffect filter="fade" transition="in">
                                      <p:cBhvr>
                                        <p:cTn dur="500"/>
                                        <p:tgtEl>
                                          <p:spTgt spid="2824">
                                            <p:txEl>
                                              <p:pRg end="1" st="1"/>
                                            </p:txEl>
                                          </p:spTgt>
                                        </p:tgtEl>
                                      </p:cBhvr>
                                    </p:animEffect>
                                  </p:childTnLst>
                                </p:cTn>
                              </p:par>
                              <p:par>
                                <p:cTn fill="hold" nodeType="withEffect" presetClass="entr" presetID="10" presetSubtype="0">
                                  <p:stCondLst>
                                    <p:cond delay="0"/>
                                  </p:stCondLst>
                                  <p:childTnLst>
                                    <p:set>
                                      <p:cBhvr>
                                        <p:cTn dur="1" fill="hold">
                                          <p:stCondLst>
                                            <p:cond delay="0"/>
                                          </p:stCondLst>
                                        </p:cTn>
                                        <p:tgtEl>
                                          <p:spTgt spid="2824">
                                            <p:txEl>
                                              <p:pRg end="2" st="2"/>
                                            </p:txEl>
                                          </p:spTgt>
                                        </p:tgtEl>
                                        <p:attrNameLst>
                                          <p:attrName>style.visibility</p:attrName>
                                        </p:attrNameLst>
                                      </p:cBhvr>
                                      <p:to>
                                        <p:strVal val="visible"/>
                                      </p:to>
                                    </p:set>
                                    <p:animEffect filter="fade" transition="in">
                                      <p:cBhvr>
                                        <p:cTn dur="500"/>
                                        <p:tgtEl>
                                          <p:spTgt spid="2824">
                                            <p:txEl>
                                              <p:pRg end="2" st="2"/>
                                            </p:txEl>
                                          </p:spTgt>
                                        </p:tgtEl>
                                      </p:cBhvr>
                                    </p:animEffect>
                                  </p:childTnLst>
                                </p:cTn>
                              </p:par>
                              <p:par>
                                <p:cTn fill="hold" nodeType="withEffect" presetClass="entr" presetID="10" presetSubtype="0">
                                  <p:stCondLst>
                                    <p:cond delay="0"/>
                                  </p:stCondLst>
                                  <p:childTnLst>
                                    <p:set>
                                      <p:cBhvr>
                                        <p:cTn dur="1" fill="hold">
                                          <p:stCondLst>
                                            <p:cond delay="0"/>
                                          </p:stCondLst>
                                        </p:cTn>
                                        <p:tgtEl>
                                          <p:spTgt spid="2824">
                                            <p:txEl>
                                              <p:pRg end="3" st="3"/>
                                            </p:txEl>
                                          </p:spTgt>
                                        </p:tgtEl>
                                        <p:attrNameLst>
                                          <p:attrName>style.visibility</p:attrName>
                                        </p:attrNameLst>
                                      </p:cBhvr>
                                      <p:to>
                                        <p:strVal val="visible"/>
                                      </p:to>
                                    </p:set>
                                    <p:animEffect filter="fade" transition="in">
                                      <p:cBhvr>
                                        <p:cTn dur="500"/>
                                        <p:tgtEl>
                                          <p:spTgt spid="2824">
                                            <p:txEl>
                                              <p:pRg end="3" st="3"/>
                                            </p:txEl>
                                          </p:spTgt>
                                        </p:tgtEl>
                                      </p:cBhvr>
                                    </p:animEffect>
                                  </p:childTnLst>
                                </p:cTn>
                              </p:par>
                              <p:par>
                                <p:cTn fill="hold" nodeType="withEffect" presetClass="entr" presetID="10" presetSubtype="0">
                                  <p:stCondLst>
                                    <p:cond delay="0"/>
                                  </p:stCondLst>
                                  <p:childTnLst>
                                    <p:set>
                                      <p:cBhvr>
                                        <p:cTn dur="1" fill="hold">
                                          <p:stCondLst>
                                            <p:cond delay="0"/>
                                          </p:stCondLst>
                                        </p:cTn>
                                        <p:tgtEl>
                                          <p:spTgt spid="2824">
                                            <p:txEl>
                                              <p:pRg end="4" st="4"/>
                                            </p:txEl>
                                          </p:spTgt>
                                        </p:tgtEl>
                                        <p:attrNameLst>
                                          <p:attrName>style.visibility</p:attrName>
                                        </p:attrNameLst>
                                      </p:cBhvr>
                                      <p:to>
                                        <p:strVal val="visible"/>
                                      </p:to>
                                    </p:set>
                                    <p:animEffect filter="fade" transition="in">
                                      <p:cBhvr>
                                        <p:cTn dur="500"/>
                                        <p:tgtEl>
                                          <p:spTgt spid="2824">
                                            <p:txEl>
                                              <p:pRg end="4" st="4"/>
                                            </p:txEl>
                                          </p:spTgt>
                                        </p:tgtEl>
                                      </p:cBhvr>
                                    </p:animEffect>
                                  </p:childTnLst>
                                </p:cTn>
                              </p:par>
                              <p:par>
                                <p:cTn fill="hold" nodeType="withEffect" presetClass="entr" presetID="10" presetSubtype="0">
                                  <p:stCondLst>
                                    <p:cond delay="0"/>
                                  </p:stCondLst>
                                  <p:childTnLst>
                                    <p:set>
                                      <p:cBhvr>
                                        <p:cTn dur="1" fill="hold">
                                          <p:stCondLst>
                                            <p:cond delay="0"/>
                                          </p:stCondLst>
                                        </p:cTn>
                                        <p:tgtEl>
                                          <p:spTgt spid="2824">
                                            <p:txEl>
                                              <p:pRg end="5" st="5"/>
                                            </p:txEl>
                                          </p:spTgt>
                                        </p:tgtEl>
                                        <p:attrNameLst>
                                          <p:attrName>style.visibility</p:attrName>
                                        </p:attrNameLst>
                                      </p:cBhvr>
                                      <p:to>
                                        <p:strVal val="visible"/>
                                      </p:to>
                                    </p:set>
                                    <p:animEffect filter="fade" transition="in">
                                      <p:cBhvr>
                                        <p:cTn dur="500"/>
                                        <p:tgtEl>
                                          <p:spTgt spid="2824">
                                            <p:txEl>
                                              <p:pRg end="5" st="5"/>
                                            </p:txEl>
                                          </p:spTgt>
                                        </p:tgtEl>
                                      </p:cBhvr>
                                    </p:animEffect>
                                  </p:childTnLst>
                                </p:cTn>
                              </p:par>
                              <p:par>
                                <p:cTn fill="hold" nodeType="withEffect" presetClass="entr" presetID="10" presetSubtype="0">
                                  <p:stCondLst>
                                    <p:cond delay="0"/>
                                  </p:stCondLst>
                                  <p:childTnLst>
                                    <p:set>
                                      <p:cBhvr>
                                        <p:cTn dur="1" fill="hold">
                                          <p:stCondLst>
                                            <p:cond delay="0"/>
                                          </p:stCondLst>
                                        </p:cTn>
                                        <p:tgtEl>
                                          <p:spTgt spid="2824">
                                            <p:txEl>
                                              <p:pRg end="6" st="6"/>
                                            </p:txEl>
                                          </p:spTgt>
                                        </p:tgtEl>
                                        <p:attrNameLst>
                                          <p:attrName>style.visibility</p:attrName>
                                        </p:attrNameLst>
                                      </p:cBhvr>
                                      <p:to>
                                        <p:strVal val="visible"/>
                                      </p:to>
                                    </p:set>
                                    <p:animEffect filter="fade" transition="in">
                                      <p:cBhvr>
                                        <p:cTn dur="500"/>
                                        <p:tgtEl>
                                          <p:spTgt spid="2824">
                                            <p:txEl>
                                              <p:pRg end="6" st="6"/>
                                            </p:txEl>
                                          </p:spTgt>
                                        </p:tgtEl>
                                      </p:cBhvr>
                                    </p:animEffect>
                                  </p:childTnLst>
                                </p:cTn>
                              </p:par>
                              <p:par>
                                <p:cTn fill="hold" nodeType="withEffect" presetClass="entr" presetID="10" presetSubtype="0">
                                  <p:stCondLst>
                                    <p:cond delay="0"/>
                                  </p:stCondLst>
                                  <p:childTnLst>
                                    <p:set>
                                      <p:cBhvr>
                                        <p:cTn dur="1" fill="hold">
                                          <p:stCondLst>
                                            <p:cond delay="0"/>
                                          </p:stCondLst>
                                        </p:cTn>
                                        <p:tgtEl>
                                          <p:spTgt spid="2824">
                                            <p:txEl>
                                              <p:pRg end="7" st="7"/>
                                            </p:txEl>
                                          </p:spTgt>
                                        </p:tgtEl>
                                        <p:attrNameLst>
                                          <p:attrName>style.visibility</p:attrName>
                                        </p:attrNameLst>
                                      </p:cBhvr>
                                      <p:to>
                                        <p:strVal val="visible"/>
                                      </p:to>
                                    </p:set>
                                    <p:animEffect filter="fade" transition="in">
                                      <p:cBhvr>
                                        <p:cTn dur="500"/>
                                        <p:tgtEl>
                                          <p:spTgt spid="2824">
                                            <p:txEl>
                                              <p:pRg end="7" st="7"/>
                                            </p:txEl>
                                          </p:spTgt>
                                        </p:tgtEl>
                                      </p:cBhvr>
                                    </p:animEffect>
                                  </p:childTnLst>
                                </p:cTn>
                              </p:par>
                              <p:par>
                                <p:cTn fill="hold" nodeType="withEffect" presetClass="entr" presetID="10" presetSubtype="0">
                                  <p:stCondLst>
                                    <p:cond delay="0"/>
                                  </p:stCondLst>
                                  <p:childTnLst>
                                    <p:set>
                                      <p:cBhvr>
                                        <p:cTn dur="1" fill="hold">
                                          <p:stCondLst>
                                            <p:cond delay="0"/>
                                          </p:stCondLst>
                                        </p:cTn>
                                        <p:tgtEl>
                                          <p:spTgt spid="2824">
                                            <p:txEl>
                                              <p:pRg end="8" st="8"/>
                                            </p:txEl>
                                          </p:spTgt>
                                        </p:tgtEl>
                                        <p:attrNameLst>
                                          <p:attrName>style.visibility</p:attrName>
                                        </p:attrNameLst>
                                      </p:cBhvr>
                                      <p:to>
                                        <p:strVal val="visible"/>
                                      </p:to>
                                    </p:set>
                                    <p:animEffect filter="fade" transition="in">
                                      <p:cBhvr>
                                        <p:cTn dur="500"/>
                                        <p:tgtEl>
                                          <p:spTgt spid="2824">
                                            <p:txEl>
                                              <p:pRg end="8" st="8"/>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2 x content">
  <p:cSld name="Title and 2 x content">
    <p:bg>
      <p:bgPr>
        <a:solidFill>
          <a:schemeClr val="lt1"/>
        </a:solidFill>
      </p:bgPr>
    </p:bg>
    <p:spTree>
      <p:nvGrpSpPr>
        <p:cNvPr id="2925" name="Shape 2925"/>
        <p:cNvGrpSpPr/>
        <p:nvPr/>
      </p:nvGrpSpPr>
      <p:grpSpPr>
        <a:xfrm>
          <a:off x="0" y="0"/>
          <a:ext cx="0" cy="0"/>
          <a:chOff x="0" y="0"/>
          <a:chExt cx="0" cy="0"/>
        </a:xfrm>
      </p:grpSpPr>
      <p:sp>
        <p:nvSpPr>
          <p:cNvPr id="2926" name="Google Shape;2926;p30"/>
          <p:cNvSpPr/>
          <p:nvPr/>
        </p:nvSpPr>
        <p:spPr>
          <a:xfrm>
            <a:off x="0" y="0"/>
            <a:ext cx="12204600"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2927" name="Google Shape;2927;p30"/>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928" name="Google Shape;2928;p30"/>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929" name="Google Shape;2929;p30"/>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930" name="Google Shape;2930;p30"/>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2931" name="Google Shape;2931;p30"/>
          <p:cNvSpPr txBox="1"/>
          <p:nvPr>
            <p:ph idx="1" type="body"/>
          </p:nvPr>
        </p:nvSpPr>
        <p:spPr>
          <a:xfrm>
            <a:off x="514799" y="2263939"/>
            <a:ext cx="4788600" cy="36963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Clr>
                <a:schemeClr val="accent2"/>
              </a:buClr>
              <a:buSzPts val="1800"/>
              <a:buChar char="•"/>
              <a:defRPr>
                <a:solidFill>
                  <a:schemeClr val="dk2"/>
                </a:solidFill>
              </a:defRPr>
            </a:lvl3pPr>
            <a:lvl4pPr indent="-330200" lvl="3" marL="1828800" algn="l">
              <a:lnSpc>
                <a:spcPct val="90000"/>
              </a:lnSpc>
              <a:spcBef>
                <a:spcPts val="400"/>
              </a:spcBef>
              <a:spcAft>
                <a:spcPts val="0"/>
              </a:spcAft>
              <a:buClr>
                <a:schemeClr val="accent2"/>
              </a:buClr>
              <a:buSzPts val="1600"/>
              <a:buChar char="•"/>
              <a:defRPr>
                <a:solidFill>
                  <a:schemeClr val="dk2"/>
                </a:solidFill>
              </a:defRPr>
            </a:lvl4pPr>
            <a:lvl5pPr indent="-228600" lvl="4" marL="2286000" algn="l">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932" name="Google Shape;2932;p30"/>
          <p:cNvGrpSpPr/>
          <p:nvPr/>
        </p:nvGrpSpPr>
        <p:grpSpPr>
          <a:xfrm>
            <a:off x="-2040904" y="3988723"/>
            <a:ext cx="1872300" cy="2902793"/>
            <a:chOff x="6195941" y="562596"/>
            <a:chExt cx="1872300" cy="2902793"/>
          </a:xfrm>
        </p:grpSpPr>
        <p:grpSp>
          <p:nvGrpSpPr>
            <p:cNvPr id="2933" name="Google Shape;2933;p30"/>
            <p:cNvGrpSpPr/>
            <p:nvPr/>
          </p:nvGrpSpPr>
          <p:grpSpPr>
            <a:xfrm>
              <a:off x="6195941" y="832605"/>
              <a:ext cx="1872300" cy="2632784"/>
              <a:chOff x="-1872716" y="660661"/>
              <a:chExt cx="1872300" cy="1974637"/>
            </a:xfrm>
          </p:grpSpPr>
          <p:sp>
            <p:nvSpPr>
              <p:cNvPr id="2934" name="Google Shape;2934;p30"/>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2935" name="Google Shape;2935;p30"/>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2936" name="Google Shape;2936;p30"/>
            <p:cNvGrpSpPr/>
            <p:nvPr/>
          </p:nvGrpSpPr>
          <p:grpSpPr>
            <a:xfrm>
              <a:off x="6303954" y="562596"/>
              <a:ext cx="540000" cy="540000"/>
              <a:chOff x="6303954" y="562596"/>
              <a:chExt cx="540000" cy="540000"/>
            </a:xfrm>
          </p:grpSpPr>
          <p:sp>
            <p:nvSpPr>
              <p:cNvPr id="2937" name="Google Shape;2937;p30"/>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2938" name="Google Shape;2938;p30"/>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2939" name="Google Shape;2939;p30"/>
          <p:cNvSpPr/>
          <p:nvPr/>
        </p:nvSpPr>
        <p:spPr>
          <a:xfrm>
            <a:off x="3019072" y="1772952"/>
            <a:ext cx="12448512" cy="8717581"/>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2940" name="Google Shape;2940;p30"/>
          <p:cNvGrpSpPr/>
          <p:nvPr/>
        </p:nvGrpSpPr>
        <p:grpSpPr>
          <a:xfrm>
            <a:off x="10555200" y="295200"/>
            <a:ext cx="1191852" cy="478685"/>
            <a:chOff x="1899" y="899"/>
            <a:chExt cx="4163" cy="1671"/>
          </a:xfrm>
        </p:grpSpPr>
        <p:sp>
          <p:nvSpPr>
            <p:cNvPr id="2941" name="Google Shape;2941;p30"/>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42" name="Google Shape;2942;p30"/>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43" name="Google Shape;2943;p30"/>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44" name="Google Shape;2944;p30"/>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45" name="Google Shape;2945;p30"/>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46" name="Google Shape;2946;p30"/>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47" name="Google Shape;2947;p30"/>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48" name="Google Shape;2948;p30"/>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49" name="Google Shape;2949;p30"/>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50" name="Google Shape;2950;p30"/>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51" name="Google Shape;2951;p30"/>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52" name="Google Shape;2952;p30"/>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53" name="Google Shape;2953;p30"/>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54" name="Google Shape;2954;p30"/>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55" name="Google Shape;2955;p30"/>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56" name="Google Shape;2956;p30"/>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57" name="Google Shape;2957;p30"/>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58" name="Google Shape;2958;p30"/>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59" name="Google Shape;2959;p30"/>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60" name="Google Shape;2960;p30"/>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61" name="Google Shape;2961;p30"/>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62" name="Google Shape;2962;p30"/>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63" name="Google Shape;2963;p30"/>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64" name="Google Shape;2964;p30"/>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65" name="Google Shape;2965;p30"/>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66" name="Google Shape;2966;p30"/>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67" name="Google Shape;2967;p30"/>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68" name="Google Shape;2968;p30"/>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69" name="Google Shape;2969;p30"/>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70" name="Google Shape;2970;p30"/>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71" name="Google Shape;2971;p30"/>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72" name="Google Shape;2972;p30"/>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73" name="Google Shape;2973;p30"/>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74" name="Google Shape;2974;p30"/>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75" name="Google Shape;2975;p30"/>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76" name="Google Shape;2976;p30"/>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77" name="Google Shape;2977;p30"/>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78" name="Google Shape;2978;p30"/>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79" name="Google Shape;2979;p30"/>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80" name="Google Shape;2980;p30"/>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81" name="Google Shape;2981;p30"/>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82" name="Google Shape;2982;p30"/>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83" name="Google Shape;2983;p30"/>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84" name="Google Shape;2984;p30"/>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85" name="Google Shape;2985;p30"/>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86" name="Google Shape;2986;p30"/>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87" name="Google Shape;2987;p30"/>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88" name="Google Shape;2988;p30"/>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89" name="Google Shape;2989;p30"/>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90" name="Google Shape;2990;p30"/>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91" name="Google Shape;2991;p30"/>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92" name="Google Shape;2992;p30"/>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93" name="Google Shape;2993;p30"/>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94" name="Google Shape;2994;p30"/>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95" name="Google Shape;2995;p30"/>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96" name="Google Shape;2996;p30"/>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97" name="Google Shape;2997;p30"/>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98" name="Google Shape;2998;p30"/>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99" name="Google Shape;2999;p30"/>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00" name="Google Shape;3000;p30"/>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01" name="Google Shape;3001;p30"/>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02" name="Google Shape;3002;p30"/>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03" name="Google Shape;3003;p30"/>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04" name="Google Shape;3004;p30"/>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05" name="Google Shape;3005;p30"/>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06" name="Google Shape;3006;p30"/>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07" name="Google Shape;3007;p30"/>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08" name="Google Shape;3008;p30"/>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09" name="Google Shape;3009;p30"/>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10" name="Google Shape;3010;p30"/>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11" name="Google Shape;3011;p30"/>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12" name="Google Shape;3012;p30"/>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13" name="Google Shape;3013;p30"/>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14" name="Google Shape;3014;p30"/>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15" name="Google Shape;3015;p30"/>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16" name="Google Shape;3016;p30"/>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17" name="Google Shape;3017;p30"/>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18" name="Google Shape;3018;p30"/>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19" name="Google Shape;3019;p30"/>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20" name="Google Shape;3020;p30"/>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21" name="Google Shape;3021;p30"/>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22" name="Google Shape;3022;p30"/>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23" name="Google Shape;3023;p30"/>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24" name="Google Shape;3024;p30"/>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25" name="Google Shape;3025;p30"/>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26" name="Google Shape;3026;p30"/>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27" name="Google Shape;3027;p30"/>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28" name="Google Shape;3028;p30"/>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29" name="Google Shape;3029;p30"/>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30" name="Google Shape;3030;p30"/>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31" name="Google Shape;3031;p30"/>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32" name="Google Shape;3032;p30"/>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33" name="Google Shape;3033;p30"/>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3034" name="Google Shape;3034;p30"/>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
        <p:nvSpPr>
          <p:cNvPr id="3035" name="Google Shape;3035;p30"/>
          <p:cNvSpPr txBox="1"/>
          <p:nvPr>
            <p:ph idx="2" type="body"/>
          </p:nvPr>
        </p:nvSpPr>
        <p:spPr>
          <a:xfrm>
            <a:off x="5720811" y="2263939"/>
            <a:ext cx="4788600" cy="36963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Clr>
                <a:schemeClr val="accent2"/>
              </a:buClr>
              <a:buSzPts val="1800"/>
              <a:buChar char="•"/>
              <a:defRPr>
                <a:solidFill>
                  <a:schemeClr val="dk2"/>
                </a:solidFill>
              </a:defRPr>
            </a:lvl3pPr>
            <a:lvl4pPr indent="-330200" lvl="3" marL="1828800" algn="l">
              <a:lnSpc>
                <a:spcPct val="90000"/>
              </a:lnSpc>
              <a:spcBef>
                <a:spcPts val="400"/>
              </a:spcBef>
              <a:spcAft>
                <a:spcPts val="0"/>
              </a:spcAft>
              <a:buClr>
                <a:schemeClr val="accent2"/>
              </a:buClr>
              <a:buSzPts val="1600"/>
              <a:buChar char="•"/>
              <a:defRPr>
                <a:solidFill>
                  <a:schemeClr val="dk2"/>
                </a:solidFill>
              </a:defRPr>
            </a:lvl4pPr>
            <a:lvl5pPr indent="-228600" lvl="4" marL="2286000" algn="l">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ection break">
  <p:cSld name="Section break">
    <p:bg>
      <p:bgPr>
        <a:solidFill>
          <a:schemeClr val="dk2"/>
        </a:solidFill>
      </p:bgPr>
    </p:bg>
    <p:spTree>
      <p:nvGrpSpPr>
        <p:cNvPr id="3036" name="Shape 3036"/>
        <p:cNvGrpSpPr/>
        <p:nvPr/>
      </p:nvGrpSpPr>
      <p:grpSpPr>
        <a:xfrm>
          <a:off x="0" y="0"/>
          <a:ext cx="0" cy="0"/>
          <a:chOff x="0" y="0"/>
          <a:chExt cx="0" cy="0"/>
        </a:xfrm>
      </p:grpSpPr>
      <p:sp>
        <p:nvSpPr>
          <p:cNvPr id="3037" name="Google Shape;3037;p31"/>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038" name="Google Shape;3038;p31"/>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039" name="Google Shape;3039;p31"/>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3040" name="Google Shape;3040;p31"/>
          <p:cNvGrpSpPr/>
          <p:nvPr/>
        </p:nvGrpSpPr>
        <p:grpSpPr>
          <a:xfrm>
            <a:off x="6231333" y="1276582"/>
            <a:ext cx="2025192" cy="813380"/>
            <a:chOff x="1899" y="899"/>
            <a:chExt cx="4163" cy="1671"/>
          </a:xfrm>
        </p:grpSpPr>
        <p:sp>
          <p:nvSpPr>
            <p:cNvPr id="3041" name="Google Shape;3041;p31"/>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42" name="Google Shape;3042;p31"/>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43" name="Google Shape;3043;p31"/>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44" name="Google Shape;3044;p31"/>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45" name="Google Shape;3045;p31"/>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46" name="Google Shape;3046;p31"/>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47" name="Google Shape;3047;p31"/>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48" name="Google Shape;3048;p31"/>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49" name="Google Shape;3049;p31"/>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50" name="Google Shape;3050;p31"/>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51" name="Google Shape;3051;p31"/>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52" name="Google Shape;3052;p31"/>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53" name="Google Shape;3053;p31"/>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54" name="Google Shape;3054;p31"/>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55" name="Google Shape;3055;p31"/>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56" name="Google Shape;3056;p31"/>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57" name="Google Shape;3057;p31"/>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58" name="Google Shape;3058;p31"/>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59" name="Google Shape;3059;p31"/>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60" name="Google Shape;3060;p31"/>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61" name="Google Shape;3061;p31"/>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62" name="Google Shape;3062;p31"/>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63" name="Google Shape;3063;p31"/>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64" name="Google Shape;3064;p31"/>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65" name="Google Shape;3065;p31"/>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66" name="Google Shape;3066;p31"/>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67" name="Google Shape;3067;p31"/>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68" name="Google Shape;3068;p31"/>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69" name="Google Shape;3069;p31"/>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70" name="Google Shape;3070;p31"/>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71" name="Google Shape;3071;p31"/>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72" name="Google Shape;3072;p31"/>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73" name="Google Shape;3073;p31"/>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74" name="Google Shape;3074;p31"/>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75" name="Google Shape;3075;p31"/>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76" name="Google Shape;3076;p31"/>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77" name="Google Shape;3077;p31"/>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78" name="Google Shape;3078;p31"/>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79" name="Google Shape;3079;p31"/>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80" name="Google Shape;3080;p31"/>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81" name="Google Shape;3081;p31"/>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82" name="Google Shape;3082;p31"/>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83" name="Google Shape;3083;p31"/>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84" name="Google Shape;3084;p31"/>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85" name="Google Shape;3085;p31"/>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86" name="Google Shape;3086;p31"/>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87" name="Google Shape;3087;p31"/>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88" name="Google Shape;3088;p31"/>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89" name="Google Shape;3089;p31"/>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90" name="Google Shape;3090;p31"/>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91" name="Google Shape;3091;p31"/>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92" name="Google Shape;3092;p31"/>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93" name="Google Shape;3093;p31"/>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94" name="Google Shape;3094;p31"/>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95" name="Google Shape;3095;p31"/>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96" name="Google Shape;3096;p31"/>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97" name="Google Shape;3097;p31"/>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98" name="Google Shape;3098;p31"/>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99" name="Google Shape;3099;p31"/>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00" name="Google Shape;3100;p31"/>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01" name="Google Shape;3101;p31"/>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02" name="Google Shape;3102;p31"/>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03" name="Google Shape;3103;p31"/>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04" name="Google Shape;3104;p31"/>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05" name="Google Shape;3105;p31"/>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06" name="Google Shape;3106;p31"/>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07" name="Google Shape;3107;p31"/>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08" name="Google Shape;3108;p31"/>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09" name="Google Shape;3109;p31"/>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10" name="Google Shape;3110;p31"/>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11" name="Google Shape;3111;p31"/>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12" name="Google Shape;3112;p31"/>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13" name="Google Shape;3113;p31"/>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14" name="Google Shape;3114;p31"/>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15" name="Google Shape;3115;p31"/>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16" name="Google Shape;3116;p31"/>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17" name="Google Shape;3117;p31"/>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18" name="Google Shape;3118;p31"/>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19" name="Google Shape;3119;p31"/>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20" name="Google Shape;3120;p31"/>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21" name="Google Shape;3121;p31"/>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22" name="Google Shape;3122;p31"/>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23" name="Google Shape;3123;p31"/>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24" name="Google Shape;3124;p31"/>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25" name="Google Shape;3125;p31"/>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26" name="Google Shape;3126;p31"/>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27" name="Google Shape;3127;p31"/>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28" name="Google Shape;3128;p31"/>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29" name="Google Shape;3129;p31"/>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30" name="Google Shape;3130;p31"/>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31" name="Google Shape;3131;p31"/>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32" name="Google Shape;3132;p31"/>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33" name="Google Shape;3133;p31"/>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3134" name="Google Shape;3134;p31"/>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3135" name="Google Shape;3135;p31"/>
          <p:cNvSpPr txBox="1"/>
          <p:nvPr>
            <p:ph type="title"/>
          </p:nvPr>
        </p:nvSpPr>
        <p:spPr>
          <a:xfrm>
            <a:off x="6231333" y="2456476"/>
            <a:ext cx="4624500" cy="13467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136" name="Google Shape;3136;p31"/>
          <p:cNvSpPr txBox="1"/>
          <p:nvPr>
            <p:ph idx="1" type="body"/>
          </p:nvPr>
        </p:nvSpPr>
        <p:spPr>
          <a:xfrm>
            <a:off x="6231333" y="4092463"/>
            <a:ext cx="4624500" cy="8778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sz="2000">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SzPts val="1800"/>
              <a:buChar char="•"/>
              <a:defRPr>
                <a:solidFill>
                  <a:srgbClr val="FF0000"/>
                </a:solidFill>
              </a:defRPr>
            </a:lvl3pPr>
            <a:lvl4pPr indent="-330200" lvl="3" marL="1828800" algn="l">
              <a:lnSpc>
                <a:spcPct val="90000"/>
              </a:lnSpc>
              <a:spcBef>
                <a:spcPts val="400"/>
              </a:spcBef>
              <a:spcAft>
                <a:spcPts val="0"/>
              </a:spcAft>
              <a:buSzPts val="1600"/>
              <a:buChar char="•"/>
              <a:defRPr>
                <a:solidFill>
                  <a:srgbClr val="FF0000"/>
                </a:solidFill>
              </a:defRPr>
            </a:lvl4pPr>
            <a:lvl5pPr indent="-228600" lvl="4" marL="2286000" algn="l">
              <a:lnSpc>
                <a:spcPct val="90000"/>
              </a:lnSpc>
              <a:spcBef>
                <a:spcPts val="800"/>
              </a:spcBef>
              <a:spcAft>
                <a:spcPts val="0"/>
              </a:spcAft>
              <a:buClr>
                <a:srgbClr val="FF0000"/>
              </a:buClr>
              <a:buSzPts val="2000"/>
              <a:buNone/>
              <a:defRPr>
                <a:solidFill>
                  <a:srgbClr val="FF0000"/>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137" name="Google Shape;3137;p31"/>
          <p:cNvGrpSpPr/>
          <p:nvPr/>
        </p:nvGrpSpPr>
        <p:grpSpPr>
          <a:xfrm>
            <a:off x="-1932891" y="195833"/>
            <a:ext cx="1368300" cy="2725739"/>
            <a:chOff x="-1555624" y="1196393"/>
            <a:chExt cx="1368300" cy="2725739"/>
          </a:xfrm>
        </p:grpSpPr>
        <p:grpSp>
          <p:nvGrpSpPr>
            <p:cNvPr id="3138" name="Google Shape;3138;p31"/>
            <p:cNvGrpSpPr/>
            <p:nvPr/>
          </p:nvGrpSpPr>
          <p:grpSpPr>
            <a:xfrm>
              <a:off x="-1555624" y="1488707"/>
              <a:ext cx="1368300" cy="2433425"/>
              <a:chOff x="-1836712" y="3275837"/>
              <a:chExt cx="1368300" cy="2433425"/>
            </a:xfrm>
          </p:grpSpPr>
          <p:sp>
            <p:nvSpPr>
              <p:cNvPr id="3139" name="Google Shape;3139;p31"/>
              <p:cNvSpPr txBox="1"/>
              <p:nvPr/>
            </p:nvSpPr>
            <p:spPr>
              <a:xfrm>
                <a:off x="-1836712" y="3677962"/>
                <a:ext cx="1368300" cy="203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3140" name="Google Shape;3140;p31"/>
              <p:cNvPicPr preferRelativeResize="0"/>
              <p:nvPr/>
            </p:nvPicPr>
            <p:blipFill rotWithShape="1">
              <a:blip r:embed="rId2">
                <a:alphaModFix/>
              </a:blip>
              <a:srcRect b="0" l="0" r="0" t="0"/>
              <a:stretch/>
            </p:blipFill>
            <p:spPr>
              <a:xfrm>
                <a:off x="-1728699" y="3275837"/>
                <a:ext cx="121592" cy="320113"/>
              </a:xfrm>
              <a:prstGeom prst="rect">
                <a:avLst/>
              </a:prstGeom>
              <a:noFill/>
              <a:ln>
                <a:noFill/>
              </a:ln>
            </p:spPr>
          </p:pic>
        </p:grpSp>
        <p:pic>
          <p:nvPicPr>
            <p:cNvPr descr="fill.png" id="3141" name="Google Shape;3141;p31"/>
            <p:cNvPicPr preferRelativeResize="0"/>
            <p:nvPr/>
          </p:nvPicPr>
          <p:blipFill rotWithShape="1">
            <a:blip r:embed="rId3">
              <a:alphaModFix/>
            </a:blip>
            <a:srcRect b="0" l="0" r="0" t="0"/>
            <a:stretch/>
          </p:blipFill>
          <p:spPr>
            <a:xfrm>
              <a:off x="-1368152" y="1304800"/>
              <a:ext cx="324000" cy="324000"/>
            </a:xfrm>
            <a:prstGeom prst="rect">
              <a:avLst/>
            </a:prstGeom>
            <a:noFill/>
            <a:ln>
              <a:noFill/>
            </a:ln>
          </p:spPr>
        </p:pic>
        <p:sp>
          <p:nvSpPr>
            <p:cNvPr id="3142" name="Google Shape;3142;p31"/>
            <p:cNvSpPr/>
            <p:nvPr/>
          </p:nvSpPr>
          <p:spPr>
            <a:xfrm>
              <a:off x="-1473415" y="1196393"/>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sp>
        <p:nvSpPr>
          <p:cNvPr id="3143" name="Google Shape;3143;p31"/>
          <p:cNvSpPr/>
          <p:nvPr/>
        </p:nvSpPr>
        <p:spPr>
          <a:xfrm>
            <a:off x="19653" y="1204484"/>
            <a:ext cx="6588735" cy="5653515"/>
          </a:xfrm>
          <a:custGeom>
            <a:rect b="b" l="l" r="r" t="t"/>
            <a:pathLst>
              <a:path extrusionOk="0" h="1406" w="1639">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Tree>
  </p:cSld>
  <p:clrMapOvr>
    <a:masterClrMapping/>
  </p:clrMapOvr>
  <p:transition spd="slow">
    <p:fade thruBlk="1"/>
  </p:transition>
  <p:extLst>
    <p:ext uri="{DCECCB84-F9BA-43D5-87BE-67443E8EF086}">
      <p15:sldGuideLst>
        <p15:guide id="1" orient="horz" pos="2160">
          <p15:clr>
            <a:srgbClr val="FBAE40"/>
          </p15:clr>
        </p15:guide>
        <p15:guide id="2" pos="6834">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content and image">
  <p:cSld name="Title, content and image">
    <p:bg>
      <p:bgPr>
        <a:solidFill>
          <a:schemeClr val="dk2"/>
        </a:solidFill>
      </p:bgPr>
    </p:bg>
    <p:spTree>
      <p:nvGrpSpPr>
        <p:cNvPr id="3144" name="Shape 3144"/>
        <p:cNvGrpSpPr/>
        <p:nvPr/>
      </p:nvGrpSpPr>
      <p:grpSpPr>
        <a:xfrm>
          <a:off x="0" y="0"/>
          <a:ext cx="0" cy="0"/>
          <a:chOff x="0" y="0"/>
          <a:chExt cx="0" cy="0"/>
        </a:xfrm>
      </p:grpSpPr>
      <p:sp>
        <p:nvSpPr>
          <p:cNvPr id="3145" name="Google Shape;3145;p32"/>
          <p:cNvSpPr txBox="1"/>
          <p:nvPr>
            <p:ph type="title"/>
          </p:nvPr>
        </p:nvSpPr>
        <p:spPr>
          <a:xfrm>
            <a:off x="6456039" y="897616"/>
            <a:ext cx="5256600" cy="7932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146" name="Google Shape;3146;p32"/>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147" name="Google Shape;3147;p32"/>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148" name="Google Shape;3148;p32"/>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3149" name="Google Shape;3149;p32"/>
          <p:cNvSpPr/>
          <p:nvPr>
            <p:ph idx="2" type="pic"/>
          </p:nvPr>
        </p:nvSpPr>
        <p:spPr>
          <a:xfrm>
            <a:off x="-9526" y="0"/>
            <a:ext cx="6105600" cy="6858000"/>
          </a:xfrm>
          <a:prstGeom prst="rect">
            <a:avLst/>
          </a:prstGeom>
          <a:noFill/>
          <a:ln>
            <a:noFill/>
          </a:ln>
        </p:spPr>
        <p:txBody>
          <a:bodyPr anchorCtr="0" anchor="ctr" bIns="0" lIns="0" spcFirstLastPara="1" rIns="0" wrap="square" tIns="0">
            <a:noAutofit/>
          </a:bodyPr>
          <a:lstStyle>
            <a:lvl1pPr lvl="0" marR="0" rtl="0" algn="ctr">
              <a:lnSpc>
                <a:spcPct val="90000"/>
              </a:lnSpc>
              <a:spcBef>
                <a:spcPts val="400"/>
              </a:spcBef>
              <a:spcAft>
                <a:spcPts val="0"/>
              </a:spcAft>
              <a:buClr>
                <a:schemeClr val="lt1"/>
              </a:buClr>
              <a:buSzPts val="1400"/>
              <a:buFont typeface="Arial"/>
              <a:buNone/>
              <a:defRPr b="0" i="0" sz="1400" u="none" cap="none" strike="noStrike">
                <a:solidFill>
                  <a:schemeClr val="lt1"/>
                </a:solidFill>
                <a:latin typeface="Arial"/>
                <a:ea typeface="Arial"/>
                <a:cs typeface="Arial"/>
                <a:sym typeface="Arial"/>
              </a:defRPr>
            </a:lvl1pPr>
            <a:lvl2pPr lvl="1" marR="0" rtl="0" algn="l">
              <a:lnSpc>
                <a:spcPct val="90000"/>
              </a:lnSpc>
              <a:spcBef>
                <a:spcPts val="400"/>
              </a:spcBef>
              <a:spcAft>
                <a:spcPts val="0"/>
              </a:spcAft>
              <a:buClr>
                <a:schemeClr val="dk1"/>
              </a:buClr>
              <a:buSzPts val="1800"/>
              <a:buFont typeface="Arial"/>
              <a:buNone/>
              <a:defRPr b="0" i="0" sz="1800" u="none" cap="none" strike="noStrike">
                <a:solidFill>
                  <a:schemeClr val="dk1"/>
                </a:solidFill>
                <a:latin typeface="Arial"/>
                <a:ea typeface="Arial"/>
                <a:cs typeface="Arial"/>
                <a:sym typeface="Arial"/>
              </a:defRPr>
            </a:lvl2pPr>
            <a:lvl3pPr lvl="2" marR="0" rtl="0" algn="l">
              <a:lnSpc>
                <a:spcPct val="90000"/>
              </a:lnSpc>
              <a:spcBef>
                <a:spcPts val="400"/>
              </a:spcBef>
              <a:spcAft>
                <a:spcPts val="0"/>
              </a:spcAft>
              <a:buClr>
                <a:schemeClr val="dk2"/>
              </a:buClr>
              <a:buSzPts val="1800"/>
              <a:buFont typeface="Arial"/>
              <a:buChar char="•"/>
              <a:defRPr b="1" i="0" sz="1800" u="none" cap="none" strike="noStrike">
                <a:solidFill>
                  <a:schemeClr val="dk1"/>
                </a:solidFill>
                <a:latin typeface="Arial"/>
                <a:ea typeface="Arial"/>
                <a:cs typeface="Arial"/>
                <a:sym typeface="Arial"/>
              </a:defRPr>
            </a:lvl3pPr>
            <a:lvl4pPr lvl="3" marR="0" rtl="0" algn="l">
              <a:lnSpc>
                <a:spcPct val="90000"/>
              </a:lnSpc>
              <a:spcBef>
                <a:spcPts val="400"/>
              </a:spcBef>
              <a:spcAft>
                <a:spcPts val="0"/>
              </a:spcAft>
              <a:buClr>
                <a:schemeClr val="accent2"/>
              </a:buClr>
              <a:buSzPts val="1600"/>
              <a:buFont typeface="Arial"/>
              <a:buChar char="•"/>
              <a:defRPr b="0" i="0" sz="1600" u="none" cap="none" strike="noStrike">
                <a:solidFill>
                  <a:schemeClr val="dk1"/>
                </a:solidFill>
                <a:latin typeface="Arial"/>
                <a:ea typeface="Arial"/>
                <a:cs typeface="Arial"/>
                <a:sym typeface="Arial"/>
              </a:defRPr>
            </a:lvl4pPr>
            <a:lvl5pPr lvl="4" marR="0" rtl="0" algn="l">
              <a:lnSpc>
                <a:spcPct val="90000"/>
              </a:lnSpc>
              <a:spcBef>
                <a:spcPts val="800"/>
              </a:spcBef>
              <a:spcAft>
                <a:spcPts val="0"/>
              </a:spcAft>
              <a:buClr>
                <a:schemeClr val="accent1"/>
              </a:buClr>
              <a:buSzPts val="2000"/>
              <a:buFont typeface="Arial"/>
              <a:buNone/>
              <a:defRPr b="1" i="0" sz="2000" u="none" cap="none" strike="noStrike">
                <a:solidFill>
                  <a:schemeClr val="accent1"/>
                </a:solidFill>
                <a:latin typeface="Arial"/>
                <a:ea typeface="Arial"/>
                <a:cs typeface="Arial"/>
                <a:sym typeface="Arial"/>
              </a:defRPr>
            </a:lvl5pPr>
            <a:lvl6pPr lvl="5" marR="0" rtl="0" algn="l">
              <a:lnSpc>
                <a:spcPct val="90000"/>
              </a:lnSpc>
              <a:spcBef>
                <a:spcPts val="500"/>
              </a:spcBef>
              <a:spcAft>
                <a:spcPts val="0"/>
              </a:spcAft>
              <a:buClr>
                <a:srgbClr val="FF0000"/>
              </a:buClr>
              <a:buSzPts val="1800"/>
              <a:buFont typeface="Arial"/>
              <a:buChar char="•"/>
              <a:defRPr b="0" i="0" sz="1800" u="none" cap="none" strike="noStrike">
                <a:solidFill>
                  <a:srgbClr val="FF0000"/>
                </a:solidFill>
                <a:latin typeface="Arial"/>
                <a:ea typeface="Arial"/>
                <a:cs typeface="Arial"/>
                <a:sym typeface="Arial"/>
              </a:defRPr>
            </a:lvl6pPr>
            <a:lvl7pPr lvl="6"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7pPr>
            <a:lvl8pPr lvl="7"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8pPr>
            <a:lvl9pPr lvl="8"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9pPr>
          </a:lstStyle>
          <a:p/>
        </p:txBody>
      </p:sp>
      <p:sp>
        <p:nvSpPr>
          <p:cNvPr id="3150" name="Google Shape;3150;p32"/>
          <p:cNvSpPr txBox="1"/>
          <p:nvPr>
            <p:ph idx="1" type="body"/>
          </p:nvPr>
        </p:nvSpPr>
        <p:spPr>
          <a:xfrm>
            <a:off x="6455234" y="2263939"/>
            <a:ext cx="4471500" cy="36987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151" name="Google Shape;3151;p32"/>
          <p:cNvGrpSpPr/>
          <p:nvPr/>
        </p:nvGrpSpPr>
        <p:grpSpPr>
          <a:xfrm>
            <a:off x="-2040904" y="3988723"/>
            <a:ext cx="1872300" cy="2902793"/>
            <a:chOff x="6195941" y="562596"/>
            <a:chExt cx="1872300" cy="2902793"/>
          </a:xfrm>
        </p:grpSpPr>
        <p:grpSp>
          <p:nvGrpSpPr>
            <p:cNvPr id="3152" name="Google Shape;3152;p32"/>
            <p:cNvGrpSpPr/>
            <p:nvPr/>
          </p:nvGrpSpPr>
          <p:grpSpPr>
            <a:xfrm>
              <a:off x="6195941" y="832605"/>
              <a:ext cx="1872300" cy="2632784"/>
              <a:chOff x="-1872716" y="660661"/>
              <a:chExt cx="1872300" cy="1974637"/>
            </a:xfrm>
          </p:grpSpPr>
          <p:sp>
            <p:nvSpPr>
              <p:cNvPr id="3153" name="Google Shape;3153;p32"/>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3154" name="Google Shape;3154;p32"/>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3155" name="Google Shape;3155;p32"/>
            <p:cNvGrpSpPr/>
            <p:nvPr/>
          </p:nvGrpSpPr>
          <p:grpSpPr>
            <a:xfrm>
              <a:off x="6303954" y="562596"/>
              <a:ext cx="540000" cy="540000"/>
              <a:chOff x="6303954" y="562596"/>
              <a:chExt cx="540000" cy="540000"/>
            </a:xfrm>
          </p:grpSpPr>
          <p:sp>
            <p:nvSpPr>
              <p:cNvPr id="3156" name="Google Shape;3156;p32"/>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3157" name="Google Shape;3157;p32"/>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grpSp>
        <p:nvGrpSpPr>
          <p:cNvPr id="3158" name="Google Shape;3158;p32"/>
          <p:cNvGrpSpPr/>
          <p:nvPr/>
        </p:nvGrpSpPr>
        <p:grpSpPr>
          <a:xfrm>
            <a:off x="-1932891" y="195833"/>
            <a:ext cx="1368300" cy="2725739"/>
            <a:chOff x="-1555624" y="1196393"/>
            <a:chExt cx="1368300" cy="2725739"/>
          </a:xfrm>
        </p:grpSpPr>
        <p:grpSp>
          <p:nvGrpSpPr>
            <p:cNvPr id="3159" name="Google Shape;3159;p32"/>
            <p:cNvGrpSpPr/>
            <p:nvPr/>
          </p:nvGrpSpPr>
          <p:grpSpPr>
            <a:xfrm>
              <a:off x="-1555624" y="1488707"/>
              <a:ext cx="1368300" cy="2433425"/>
              <a:chOff x="-1836712" y="3275837"/>
              <a:chExt cx="1368300" cy="2433425"/>
            </a:xfrm>
          </p:grpSpPr>
          <p:sp>
            <p:nvSpPr>
              <p:cNvPr id="3160" name="Google Shape;3160;p32"/>
              <p:cNvSpPr txBox="1"/>
              <p:nvPr/>
            </p:nvSpPr>
            <p:spPr>
              <a:xfrm>
                <a:off x="-1836712" y="3677962"/>
                <a:ext cx="1368300" cy="203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3161" name="Google Shape;3161;p32"/>
              <p:cNvPicPr preferRelativeResize="0"/>
              <p:nvPr/>
            </p:nvPicPr>
            <p:blipFill rotWithShape="1">
              <a:blip r:embed="rId2">
                <a:alphaModFix/>
              </a:blip>
              <a:srcRect b="0" l="0" r="0" t="0"/>
              <a:stretch/>
            </p:blipFill>
            <p:spPr>
              <a:xfrm>
                <a:off x="-1728699" y="3275837"/>
                <a:ext cx="121592" cy="320113"/>
              </a:xfrm>
              <a:prstGeom prst="rect">
                <a:avLst/>
              </a:prstGeom>
              <a:noFill/>
              <a:ln>
                <a:noFill/>
              </a:ln>
            </p:spPr>
          </p:pic>
        </p:grpSp>
        <p:pic>
          <p:nvPicPr>
            <p:cNvPr descr="fill.png" id="3162" name="Google Shape;3162;p32"/>
            <p:cNvPicPr preferRelativeResize="0"/>
            <p:nvPr/>
          </p:nvPicPr>
          <p:blipFill rotWithShape="1">
            <a:blip r:embed="rId4">
              <a:alphaModFix/>
            </a:blip>
            <a:srcRect b="0" l="0" r="0" t="0"/>
            <a:stretch/>
          </p:blipFill>
          <p:spPr>
            <a:xfrm>
              <a:off x="-1368152" y="1304800"/>
              <a:ext cx="324000" cy="324000"/>
            </a:xfrm>
            <a:prstGeom prst="rect">
              <a:avLst/>
            </a:prstGeom>
            <a:noFill/>
            <a:ln>
              <a:noFill/>
            </a:ln>
          </p:spPr>
        </p:pic>
        <p:sp>
          <p:nvSpPr>
            <p:cNvPr id="3163" name="Google Shape;3163;p32"/>
            <p:cNvSpPr/>
            <p:nvPr/>
          </p:nvSpPr>
          <p:spPr>
            <a:xfrm>
              <a:off x="-1473415" y="1196393"/>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sp>
        <p:nvSpPr>
          <p:cNvPr id="3164" name="Google Shape;3164;p32"/>
          <p:cNvSpPr/>
          <p:nvPr/>
        </p:nvSpPr>
        <p:spPr>
          <a:xfrm>
            <a:off x="6170723" y="2356638"/>
            <a:ext cx="5827217" cy="4080745"/>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9019"/>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3165" name="Google Shape;3165;p32"/>
          <p:cNvGrpSpPr/>
          <p:nvPr/>
        </p:nvGrpSpPr>
        <p:grpSpPr>
          <a:xfrm>
            <a:off x="10553375" y="296652"/>
            <a:ext cx="1194473" cy="479738"/>
            <a:chOff x="1899" y="899"/>
            <a:chExt cx="4163" cy="1671"/>
          </a:xfrm>
        </p:grpSpPr>
        <p:sp>
          <p:nvSpPr>
            <p:cNvPr id="3166" name="Google Shape;3166;p32"/>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67" name="Google Shape;3167;p32"/>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68" name="Google Shape;3168;p32"/>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69" name="Google Shape;3169;p32"/>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70" name="Google Shape;3170;p32"/>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71" name="Google Shape;3171;p32"/>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72" name="Google Shape;3172;p32"/>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73" name="Google Shape;3173;p32"/>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74" name="Google Shape;3174;p32"/>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75" name="Google Shape;3175;p32"/>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76" name="Google Shape;3176;p32"/>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77" name="Google Shape;3177;p32"/>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78" name="Google Shape;3178;p32"/>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79" name="Google Shape;3179;p32"/>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80" name="Google Shape;3180;p32"/>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81" name="Google Shape;3181;p32"/>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82" name="Google Shape;3182;p32"/>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83" name="Google Shape;3183;p32"/>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84" name="Google Shape;3184;p32"/>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85" name="Google Shape;3185;p32"/>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86" name="Google Shape;3186;p32"/>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87" name="Google Shape;3187;p32"/>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88" name="Google Shape;3188;p32"/>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89" name="Google Shape;3189;p32"/>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90" name="Google Shape;3190;p32"/>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91" name="Google Shape;3191;p32"/>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92" name="Google Shape;3192;p32"/>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93" name="Google Shape;3193;p32"/>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94" name="Google Shape;3194;p32"/>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95" name="Google Shape;3195;p32"/>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96" name="Google Shape;3196;p32"/>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97" name="Google Shape;3197;p32"/>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98" name="Google Shape;3198;p32"/>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99" name="Google Shape;3199;p32"/>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00" name="Google Shape;3200;p32"/>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01" name="Google Shape;3201;p32"/>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02" name="Google Shape;3202;p32"/>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03" name="Google Shape;3203;p32"/>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04" name="Google Shape;3204;p32"/>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05" name="Google Shape;3205;p32"/>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06" name="Google Shape;3206;p32"/>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07" name="Google Shape;3207;p32"/>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08" name="Google Shape;3208;p32"/>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09" name="Google Shape;3209;p32"/>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10" name="Google Shape;3210;p32"/>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11" name="Google Shape;3211;p32"/>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12" name="Google Shape;3212;p32"/>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13" name="Google Shape;3213;p32"/>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14" name="Google Shape;3214;p32"/>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15" name="Google Shape;3215;p32"/>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16" name="Google Shape;3216;p32"/>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17" name="Google Shape;3217;p32"/>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18" name="Google Shape;3218;p32"/>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19" name="Google Shape;3219;p32"/>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20" name="Google Shape;3220;p32"/>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21" name="Google Shape;3221;p32"/>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22" name="Google Shape;3222;p32"/>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23" name="Google Shape;3223;p32"/>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24" name="Google Shape;3224;p32"/>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25" name="Google Shape;3225;p32"/>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26" name="Google Shape;3226;p32"/>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27" name="Google Shape;3227;p32"/>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28" name="Google Shape;3228;p32"/>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29" name="Google Shape;3229;p32"/>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30" name="Google Shape;3230;p32"/>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31" name="Google Shape;3231;p32"/>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32" name="Google Shape;3232;p32"/>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33" name="Google Shape;3233;p32"/>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34" name="Google Shape;3234;p32"/>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35" name="Google Shape;3235;p32"/>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36" name="Google Shape;3236;p32"/>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37" name="Google Shape;3237;p32"/>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38" name="Google Shape;3238;p32"/>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39" name="Google Shape;3239;p32"/>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40" name="Google Shape;3240;p32"/>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41" name="Google Shape;3241;p32"/>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42" name="Google Shape;3242;p32"/>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43" name="Google Shape;3243;p32"/>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44" name="Google Shape;3244;p32"/>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45" name="Google Shape;3245;p32"/>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46" name="Google Shape;3246;p32"/>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47" name="Google Shape;3247;p32"/>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48" name="Google Shape;3248;p32"/>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49" name="Google Shape;3249;p32"/>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50" name="Google Shape;3250;p32"/>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51" name="Google Shape;3251;p32"/>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52" name="Google Shape;3252;p32"/>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53" name="Google Shape;3253;p32"/>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54" name="Google Shape;3254;p32"/>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55" name="Google Shape;3255;p32"/>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56" name="Google Shape;3256;p32"/>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57" name="Google Shape;3257;p32"/>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58" name="Google Shape;3258;p32"/>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3259" name="Google Shape;3259;p32"/>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Tree>
  </p:cSld>
  <p:clrMapOvr>
    <a:masterClrMapping/>
  </p:clrMapOvr>
  <p:transition spd="slow">
    <p:fade thruBlk="1"/>
  </p:transition>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Key messages">
  <p:cSld name="Key messages">
    <p:bg>
      <p:bgPr>
        <a:solidFill>
          <a:schemeClr val="dk2"/>
        </a:solidFill>
      </p:bgPr>
    </p:bg>
    <p:spTree>
      <p:nvGrpSpPr>
        <p:cNvPr id="3260" name="Shape 3260"/>
        <p:cNvGrpSpPr/>
        <p:nvPr/>
      </p:nvGrpSpPr>
      <p:grpSpPr>
        <a:xfrm>
          <a:off x="0" y="0"/>
          <a:ext cx="0" cy="0"/>
          <a:chOff x="0" y="0"/>
          <a:chExt cx="0" cy="0"/>
        </a:xfrm>
      </p:grpSpPr>
      <p:sp>
        <p:nvSpPr>
          <p:cNvPr id="3261" name="Google Shape;3261;p33"/>
          <p:cNvSpPr/>
          <p:nvPr/>
        </p:nvSpPr>
        <p:spPr>
          <a:xfrm>
            <a:off x="-1484219" y="417687"/>
            <a:ext cx="9820271" cy="6877049"/>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9019"/>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62" name="Google Shape;3262;p33"/>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263" name="Google Shape;3263;p33"/>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264" name="Google Shape;3264;p33"/>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3265" name="Google Shape;3265;p33"/>
          <p:cNvSpPr txBox="1"/>
          <p:nvPr>
            <p:ph idx="1" type="body"/>
          </p:nvPr>
        </p:nvSpPr>
        <p:spPr>
          <a:xfrm>
            <a:off x="895571" y="3988722"/>
            <a:ext cx="2283600" cy="1594500"/>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lt1"/>
              </a:buClr>
              <a:buSzPts val="2000"/>
              <a:buNone/>
              <a:defRPr b="1">
                <a:solidFill>
                  <a:schemeClr val="lt1"/>
                </a:solidFill>
              </a:defRPr>
            </a:lvl1pPr>
            <a:lvl2pPr indent="-228600" lvl="1" marL="914400" algn="ctr">
              <a:lnSpc>
                <a:spcPct val="90000"/>
              </a:lnSpc>
              <a:spcBef>
                <a:spcPts val="400"/>
              </a:spcBef>
              <a:spcAft>
                <a:spcPts val="0"/>
              </a:spcAft>
              <a:buClr>
                <a:schemeClr val="lt1"/>
              </a:buClr>
              <a:buSzPts val="1800"/>
              <a:buNone/>
              <a:defRPr>
                <a:solidFill>
                  <a:schemeClr val="lt1"/>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266" name="Google Shape;3266;p33"/>
          <p:cNvGrpSpPr/>
          <p:nvPr/>
        </p:nvGrpSpPr>
        <p:grpSpPr>
          <a:xfrm>
            <a:off x="10553375" y="296652"/>
            <a:ext cx="1194473" cy="479738"/>
            <a:chOff x="1899" y="899"/>
            <a:chExt cx="4163" cy="1671"/>
          </a:xfrm>
        </p:grpSpPr>
        <p:sp>
          <p:nvSpPr>
            <p:cNvPr id="3267" name="Google Shape;3267;p33"/>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68" name="Google Shape;3268;p33"/>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69" name="Google Shape;3269;p33"/>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70" name="Google Shape;3270;p33"/>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71" name="Google Shape;3271;p33"/>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72" name="Google Shape;3272;p33"/>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73" name="Google Shape;3273;p33"/>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74" name="Google Shape;3274;p33"/>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75" name="Google Shape;3275;p33"/>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76" name="Google Shape;3276;p33"/>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77" name="Google Shape;3277;p33"/>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78" name="Google Shape;3278;p33"/>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79" name="Google Shape;3279;p33"/>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80" name="Google Shape;3280;p33"/>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81" name="Google Shape;3281;p33"/>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82" name="Google Shape;3282;p33"/>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83" name="Google Shape;3283;p33"/>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84" name="Google Shape;3284;p33"/>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85" name="Google Shape;3285;p33"/>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86" name="Google Shape;3286;p33"/>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87" name="Google Shape;3287;p33"/>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88" name="Google Shape;3288;p33"/>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89" name="Google Shape;3289;p33"/>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90" name="Google Shape;3290;p33"/>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91" name="Google Shape;3291;p33"/>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92" name="Google Shape;3292;p33"/>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93" name="Google Shape;3293;p33"/>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94" name="Google Shape;3294;p33"/>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95" name="Google Shape;3295;p33"/>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96" name="Google Shape;3296;p33"/>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97" name="Google Shape;3297;p33"/>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98" name="Google Shape;3298;p33"/>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99" name="Google Shape;3299;p33"/>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00" name="Google Shape;3300;p33"/>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01" name="Google Shape;3301;p33"/>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02" name="Google Shape;3302;p33"/>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03" name="Google Shape;3303;p33"/>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04" name="Google Shape;3304;p33"/>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05" name="Google Shape;3305;p33"/>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06" name="Google Shape;3306;p33"/>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07" name="Google Shape;3307;p33"/>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08" name="Google Shape;3308;p33"/>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09" name="Google Shape;3309;p33"/>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10" name="Google Shape;3310;p33"/>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11" name="Google Shape;3311;p33"/>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12" name="Google Shape;3312;p33"/>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13" name="Google Shape;3313;p33"/>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14" name="Google Shape;3314;p33"/>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15" name="Google Shape;3315;p33"/>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16" name="Google Shape;3316;p33"/>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17" name="Google Shape;3317;p33"/>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18" name="Google Shape;3318;p33"/>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19" name="Google Shape;3319;p33"/>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20" name="Google Shape;3320;p33"/>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21" name="Google Shape;3321;p33"/>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22" name="Google Shape;3322;p33"/>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23" name="Google Shape;3323;p33"/>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24" name="Google Shape;3324;p33"/>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25" name="Google Shape;3325;p33"/>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26" name="Google Shape;3326;p33"/>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27" name="Google Shape;3327;p33"/>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28" name="Google Shape;3328;p33"/>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29" name="Google Shape;3329;p33"/>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30" name="Google Shape;3330;p33"/>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31" name="Google Shape;3331;p33"/>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32" name="Google Shape;3332;p33"/>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33" name="Google Shape;3333;p33"/>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34" name="Google Shape;3334;p33"/>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35" name="Google Shape;3335;p33"/>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36" name="Google Shape;3336;p33"/>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37" name="Google Shape;3337;p33"/>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38" name="Google Shape;3338;p33"/>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39" name="Google Shape;3339;p33"/>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40" name="Google Shape;3340;p33"/>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41" name="Google Shape;3341;p33"/>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42" name="Google Shape;3342;p33"/>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43" name="Google Shape;3343;p33"/>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44" name="Google Shape;3344;p33"/>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45" name="Google Shape;3345;p33"/>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46" name="Google Shape;3346;p33"/>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47" name="Google Shape;3347;p33"/>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48" name="Google Shape;3348;p33"/>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49" name="Google Shape;3349;p33"/>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50" name="Google Shape;3350;p33"/>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51" name="Google Shape;3351;p33"/>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52" name="Google Shape;3352;p33"/>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53" name="Google Shape;3353;p33"/>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54" name="Google Shape;3354;p33"/>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55" name="Google Shape;3355;p33"/>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56" name="Google Shape;3356;p33"/>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57" name="Google Shape;3357;p33"/>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58" name="Google Shape;3358;p33"/>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59" name="Google Shape;3359;p33"/>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3360" name="Google Shape;3360;p33"/>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3361" name="Google Shape;3361;p33"/>
          <p:cNvSpPr txBox="1"/>
          <p:nvPr>
            <p:ph type="title"/>
          </p:nvPr>
        </p:nvSpPr>
        <p:spPr>
          <a:xfrm>
            <a:off x="895571" y="855051"/>
            <a:ext cx="9658800" cy="1255800"/>
          </a:xfrm>
          <a:prstGeom prst="rect">
            <a:avLst/>
          </a:prstGeom>
          <a:noFill/>
          <a:ln>
            <a:noFill/>
          </a:ln>
        </p:spPr>
        <p:txBody>
          <a:bodyPr anchorCtr="0" anchor="b" bIns="0" lIns="0" spcFirstLastPara="1" rIns="0" wrap="square" tIns="0">
            <a:noAutofit/>
          </a:bodyPr>
          <a:lstStyle>
            <a:lvl1pPr lvl="0" algn="ctr">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grpSp>
        <p:nvGrpSpPr>
          <p:cNvPr id="3362" name="Google Shape;3362;p33"/>
          <p:cNvGrpSpPr/>
          <p:nvPr/>
        </p:nvGrpSpPr>
        <p:grpSpPr>
          <a:xfrm>
            <a:off x="-2040904" y="3988723"/>
            <a:ext cx="1872300" cy="2902793"/>
            <a:chOff x="6195941" y="562596"/>
            <a:chExt cx="1872300" cy="2902793"/>
          </a:xfrm>
        </p:grpSpPr>
        <p:grpSp>
          <p:nvGrpSpPr>
            <p:cNvPr id="3363" name="Google Shape;3363;p33"/>
            <p:cNvGrpSpPr/>
            <p:nvPr/>
          </p:nvGrpSpPr>
          <p:grpSpPr>
            <a:xfrm>
              <a:off x="6195941" y="832605"/>
              <a:ext cx="1872300" cy="2632784"/>
              <a:chOff x="-1872716" y="660661"/>
              <a:chExt cx="1872300" cy="1974637"/>
            </a:xfrm>
          </p:grpSpPr>
          <p:sp>
            <p:nvSpPr>
              <p:cNvPr id="3364" name="Google Shape;3364;p33"/>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3365" name="Google Shape;3365;p33"/>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3366" name="Google Shape;3366;p33"/>
            <p:cNvGrpSpPr/>
            <p:nvPr/>
          </p:nvGrpSpPr>
          <p:grpSpPr>
            <a:xfrm>
              <a:off x="6303954" y="562596"/>
              <a:ext cx="540000" cy="540000"/>
              <a:chOff x="6303954" y="562596"/>
              <a:chExt cx="540000" cy="540000"/>
            </a:xfrm>
          </p:grpSpPr>
          <p:sp>
            <p:nvSpPr>
              <p:cNvPr id="3367" name="Google Shape;3367;p33"/>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3368" name="Google Shape;3368;p33"/>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3369" name="Google Shape;3369;p33"/>
          <p:cNvSpPr txBox="1"/>
          <p:nvPr>
            <p:ph idx="2" type="body"/>
          </p:nvPr>
        </p:nvSpPr>
        <p:spPr>
          <a:xfrm>
            <a:off x="3593810" y="3990379"/>
            <a:ext cx="2283600" cy="1594500"/>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lt1"/>
              </a:buClr>
              <a:buSzPts val="2000"/>
              <a:buNone/>
              <a:defRPr b="1">
                <a:solidFill>
                  <a:schemeClr val="lt1"/>
                </a:solidFill>
              </a:defRPr>
            </a:lvl1pPr>
            <a:lvl2pPr indent="-228600" lvl="1" marL="914400" algn="ctr">
              <a:lnSpc>
                <a:spcPct val="90000"/>
              </a:lnSpc>
              <a:spcBef>
                <a:spcPts val="400"/>
              </a:spcBef>
              <a:spcAft>
                <a:spcPts val="0"/>
              </a:spcAft>
              <a:buClr>
                <a:schemeClr val="lt1"/>
              </a:buClr>
              <a:buSzPts val="1800"/>
              <a:buNone/>
              <a:defRPr>
                <a:solidFill>
                  <a:schemeClr val="lt1"/>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3370" name="Google Shape;3370;p33"/>
          <p:cNvSpPr txBox="1"/>
          <p:nvPr>
            <p:ph idx="3" type="body"/>
          </p:nvPr>
        </p:nvSpPr>
        <p:spPr>
          <a:xfrm>
            <a:off x="6292049" y="3992036"/>
            <a:ext cx="2283600" cy="1594500"/>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lt1"/>
              </a:buClr>
              <a:buSzPts val="2000"/>
              <a:buNone/>
              <a:defRPr b="1">
                <a:solidFill>
                  <a:schemeClr val="lt1"/>
                </a:solidFill>
              </a:defRPr>
            </a:lvl1pPr>
            <a:lvl2pPr indent="-228600" lvl="1" marL="914400" algn="ctr">
              <a:lnSpc>
                <a:spcPct val="90000"/>
              </a:lnSpc>
              <a:spcBef>
                <a:spcPts val="400"/>
              </a:spcBef>
              <a:spcAft>
                <a:spcPts val="0"/>
              </a:spcAft>
              <a:buClr>
                <a:schemeClr val="lt1"/>
              </a:buClr>
              <a:buSzPts val="1800"/>
              <a:buNone/>
              <a:defRPr>
                <a:solidFill>
                  <a:schemeClr val="lt1"/>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3371" name="Google Shape;3371;p33"/>
          <p:cNvSpPr txBox="1"/>
          <p:nvPr>
            <p:ph idx="4" type="body"/>
          </p:nvPr>
        </p:nvSpPr>
        <p:spPr>
          <a:xfrm>
            <a:off x="8990289" y="3993693"/>
            <a:ext cx="2283600" cy="1594500"/>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lt1"/>
              </a:buClr>
              <a:buSzPts val="2000"/>
              <a:buNone/>
              <a:defRPr b="1">
                <a:solidFill>
                  <a:schemeClr val="lt1"/>
                </a:solidFill>
              </a:defRPr>
            </a:lvl1pPr>
            <a:lvl2pPr indent="-228600" lvl="1" marL="914400" algn="ctr">
              <a:lnSpc>
                <a:spcPct val="90000"/>
              </a:lnSpc>
              <a:spcBef>
                <a:spcPts val="400"/>
              </a:spcBef>
              <a:spcAft>
                <a:spcPts val="0"/>
              </a:spcAft>
              <a:buClr>
                <a:schemeClr val="lt1"/>
              </a:buClr>
              <a:buSzPts val="1800"/>
              <a:buNone/>
              <a:defRPr>
                <a:solidFill>
                  <a:schemeClr val="lt1"/>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372" name="Google Shape;3372;p33"/>
          <p:cNvGrpSpPr/>
          <p:nvPr/>
        </p:nvGrpSpPr>
        <p:grpSpPr>
          <a:xfrm>
            <a:off x="-1932891" y="195833"/>
            <a:ext cx="1368300" cy="2725739"/>
            <a:chOff x="-1555624" y="1196393"/>
            <a:chExt cx="1368300" cy="2725739"/>
          </a:xfrm>
        </p:grpSpPr>
        <p:grpSp>
          <p:nvGrpSpPr>
            <p:cNvPr id="3373" name="Google Shape;3373;p33"/>
            <p:cNvGrpSpPr/>
            <p:nvPr/>
          </p:nvGrpSpPr>
          <p:grpSpPr>
            <a:xfrm>
              <a:off x="-1555624" y="1488707"/>
              <a:ext cx="1368300" cy="2433425"/>
              <a:chOff x="-1836712" y="3275837"/>
              <a:chExt cx="1368300" cy="2433425"/>
            </a:xfrm>
          </p:grpSpPr>
          <p:sp>
            <p:nvSpPr>
              <p:cNvPr id="3374" name="Google Shape;3374;p33"/>
              <p:cNvSpPr txBox="1"/>
              <p:nvPr/>
            </p:nvSpPr>
            <p:spPr>
              <a:xfrm>
                <a:off x="-1836712" y="3677962"/>
                <a:ext cx="1368300" cy="203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3375" name="Google Shape;3375;p33"/>
              <p:cNvPicPr preferRelativeResize="0"/>
              <p:nvPr/>
            </p:nvPicPr>
            <p:blipFill rotWithShape="1">
              <a:blip r:embed="rId2">
                <a:alphaModFix/>
              </a:blip>
              <a:srcRect b="0" l="0" r="0" t="0"/>
              <a:stretch/>
            </p:blipFill>
            <p:spPr>
              <a:xfrm>
                <a:off x="-1728699" y="3275837"/>
                <a:ext cx="121592" cy="320113"/>
              </a:xfrm>
              <a:prstGeom prst="rect">
                <a:avLst/>
              </a:prstGeom>
              <a:noFill/>
              <a:ln>
                <a:noFill/>
              </a:ln>
            </p:spPr>
          </p:pic>
        </p:grpSp>
        <p:pic>
          <p:nvPicPr>
            <p:cNvPr descr="fill.png" id="3376" name="Google Shape;3376;p33"/>
            <p:cNvPicPr preferRelativeResize="0"/>
            <p:nvPr/>
          </p:nvPicPr>
          <p:blipFill rotWithShape="1">
            <a:blip r:embed="rId4">
              <a:alphaModFix/>
            </a:blip>
            <a:srcRect b="0" l="0" r="0" t="0"/>
            <a:stretch/>
          </p:blipFill>
          <p:spPr>
            <a:xfrm>
              <a:off x="-1368152" y="1304800"/>
              <a:ext cx="324000" cy="324000"/>
            </a:xfrm>
            <a:prstGeom prst="rect">
              <a:avLst/>
            </a:prstGeom>
            <a:noFill/>
            <a:ln>
              <a:noFill/>
            </a:ln>
          </p:spPr>
        </p:pic>
        <p:sp>
          <p:nvSpPr>
            <p:cNvPr id="3377" name="Google Shape;3377;p33"/>
            <p:cNvSpPr/>
            <p:nvPr/>
          </p:nvSpPr>
          <p:spPr>
            <a:xfrm>
              <a:off x="-1473415" y="1196393"/>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spTree>
  </p:cSld>
  <p:clrMapOvr>
    <a:masterClrMapping/>
  </p:clrMapOvr>
  <p:transition spd="slow">
    <p:fade thruBlk="1"/>
  </p:transition>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2 x content">
  <p:cSld name="Title, full image and 2 x content">
    <p:bg>
      <p:bgPr>
        <a:blipFill>
          <a:blip r:embed="rId2">
            <a:alphaModFix/>
          </a:blip>
          <a:stretch>
            <a:fillRect/>
          </a:stretch>
        </a:blipFill>
      </p:bgPr>
    </p:bg>
    <p:spTree>
      <p:nvGrpSpPr>
        <p:cNvPr id="3378" name="Shape 3378"/>
        <p:cNvGrpSpPr/>
        <p:nvPr/>
      </p:nvGrpSpPr>
      <p:grpSpPr>
        <a:xfrm>
          <a:off x="0" y="0"/>
          <a:ext cx="0" cy="0"/>
          <a:chOff x="0" y="0"/>
          <a:chExt cx="0" cy="0"/>
        </a:xfrm>
      </p:grpSpPr>
      <p:sp>
        <p:nvSpPr>
          <p:cNvPr id="3379" name="Google Shape;3379;p34"/>
          <p:cNvSpPr/>
          <p:nvPr/>
        </p:nvSpPr>
        <p:spPr>
          <a:xfrm>
            <a:off x="0" y="0"/>
            <a:ext cx="12192000" cy="6858000"/>
          </a:xfrm>
          <a:prstGeom prst="rect">
            <a:avLst/>
          </a:prstGeom>
          <a:solidFill>
            <a:srgbClr val="000000">
              <a:alpha val="69019"/>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3380" name="Google Shape;3380;p34"/>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381" name="Google Shape;3381;p34"/>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382" name="Google Shape;3382;p34"/>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383" name="Google Shape;3383;p34"/>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3384" name="Google Shape;3384;p34"/>
          <p:cNvSpPr txBox="1"/>
          <p:nvPr>
            <p:ph idx="1" type="body"/>
          </p:nvPr>
        </p:nvSpPr>
        <p:spPr>
          <a:xfrm>
            <a:off x="514800" y="2263939"/>
            <a:ext cx="4471500" cy="36963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385" name="Google Shape;3385;p34"/>
          <p:cNvGrpSpPr/>
          <p:nvPr/>
        </p:nvGrpSpPr>
        <p:grpSpPr>
          <a:xfrm>
            <a:off x="-2040904" y="3988723"/>
            <a:ext cx="1872300" cy="2902793"/>
            <a:chOff x="6195941" y="562596"/>
            <a:chExt cx="1872300" cy="2902793"/>
          </a:xfrm>
        </p:grpSpPr>
        <p:grpSp>
          <p:nvGrpSpPr>
            <p:cNvPr id="3386" name="Google Shape;3386;p34"/>
            <p:cNvGrpSpPr/>
            <p:nvPr/>
          </p:nvGrpSpPr>
          <p:grpSpPr>
            <a:xfrm>
              <a:off x="6195941" y="832605"/>
              <a:ext cx="1872300" cy="2632784"/>
              <a:chOff x="-1872716" y="660661"/>
              <a:chExt cx="1872300" cy="1974637"/>
            </a:xfrm>
          </p:grpSpPr>
          <p:sp>
            <p:nvSpPr>
              <p:cNvPr id="3387" name="Google Shape;3387;p34"/>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3388" name="Google Shape;3388;p34"/>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3389" name="Google Shape;3389;p34"/>
            <p:cNvGrpSpPr/>
            <p:nvPr/>
          </p:nvGrpSpPr>
          <p:grpSpPr>
            <a:xfrm>
              <a:off x="6303954" y="562596"/>
              <a:ext cx="540000" cy="540000"/>
              <a:chOff x="6303954" y="562596"/>
              <a:chExt cx="540000" cy="540000"/>
            </a:xfrm>
          </p:grpSpPr>
          <p:sp>
            <p:nvSpPr>
              <p:cNvPr id="3390" name="Google Shape;3390;p34"/>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3391" name="Google Shape;3391;p34"/>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3392" name="Google Shape;3392;p34"/>
          <p:cNvSpPr/>
          <p:nvPr/>
        </p:nvSpPr>
        <p:spPr>
          <a:xfrm>
            <a:off x="-3680045" y="312461"/>
            <a:ext cx="8746251" cy="612492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dk2">
              <a:alpha val="29019"/>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3393" name="Google Shape;3393;p34"/>
          <p:cNvGrpSpPr/>
          <p:nvPr/>
        </p:nvGrpSpPr>
        <p:grpSpPr>
          <a:xfrm>
            <a:off x="10553375" y="296652"/>
            <a:ext cx="1194473" cy="479738"/>
            <a:chOff x="1899" y="899"/>
            <a:chExt cx="4163" cy="1671"/>
          </a:xfrm>
        </p:grpSpPr>
        <p:sp>
          <p:nvSpPr>
            <p:cNvPr id="3394" name="Google Shape;3394;p34"/>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95" name="Google Shape;3395;p34"/>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96" name="Google Shape;3396;p34"/>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97" name="Google Shape;3397;p34"/>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98" name="Google Shape;3398;p34"/>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99" name="Google Shape;3399;p34"/>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00" name="Google Shape;3400;p34"/>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01" name="Google Shape;3401;p34"/>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02" name="Google Shape;3402;p34"/>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03" name="Google Shape;3403;p34"/>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04" name="Google Shape;3404;p34"/>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05" name="Google Shape;3405;p34"/>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06" name="Google Shape;3406;p34"/>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07" name="Google Shape;3407;p34"/>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08" name="Google Shape;3408;p34"/>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09" name="Google Shape;3409;p34"/>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10" name="Google Shape;3410;p34"/>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11" name="Google Shape;3411;p34"/>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12" name="Google Shape;3412;p34"/>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13" name="Google Shape;3413;p34"/>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14" name="Google Shape;3414;p34"/>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15" name="Google Shape;3415;p34"/>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16" name="Google Shape;3416;p34"/>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17" name="Google Shape;3417;p34"/>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18" name="Google Shape;3418;p34"/>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19" name="Google Shape;3419;p34"/>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20" name="Google Shape;3420;p34"/>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21" name="Google Shape;3421;p34"/>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22" name="Google Shape;3422;p34"/>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23" name="Google Shape;3423;p34"/>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24" name="Google Shape;3424;p34"/>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25" name="Google Shape;3425;p34"/>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26" name="Google Shape;3426;p34"/>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27" name="Google Shape;3427;p34"/>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28" name="Google Shape;3428;p34"/>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29" name="Google Shape;3429;p34"/>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30" name="Google Shape;3430;p34"/>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31" name="Google Shape;3431;p34"/>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32" name="Google Shape;3432;p34"/>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33" name="Google Shape;3433;p34"/>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34" name="Google Shape;3434;p34"/>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35" name="Google Shape;3435;p34"/>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36" name="Google Shape;3436;p34"/>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37" name="Google Shape;3437;p34"/>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38" name="Google Shape;3438;p34"/>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39" name="Google Shape;3439;p34"/>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40" name="Google Shape;3440;p34"/>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41" name="Google Shape;3441;p34"/>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42" name="Google Shape;3442;p34"/>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43" name="Google Shape;3443;p34"/>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44" name="Google Shape;3444;p34"/>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45" name="Google Shape;3445;p34"/>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46" name="Google Shape;3446;p34"/>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47" name="Google Shape;3447;p34"/>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48" name="Google Shape;3448;p34"/>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49" name="Google Shape;3449;p34"/>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50" name="Google Shape;3450;p34"/>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51" name="Google Shape;3451;p34"/>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52" name="Google Shape;3452;p34"/>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53" name="Google Shape;3453;p34"/>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54" name="Google Shape;3454;p34"/>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55" name="Google Shape;3455;p34"/>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56" name="Google Shape;3456;p34"/>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57" name="Google Shape;3457;p34"/>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58" name="Google Shape;3458;p34"/>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59" name="Google Shape;3459;p34"/>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60" name="Google Shape;3460;p34"/>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61" name="Google Shape;3461;p34"/>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62" name="Google Shape;3462;p34"/>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63" name="Google Shape;3463;p34"/>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64" name="Google Shape;3464;p34"/>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65" name="Google Shape;3465;p34"/>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66" name="Google Shape;3466;p34"/>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67" name="Google Shape;3467;p34"/>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68" name="Google Shape;3468;p34"/>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69" name="Google Shape;3469;p34"/>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70" name="Google Shape;3470;p34"/>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71" name="Google Shape;3471;p34"/>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72" name="Google Shape;3472;p34"/>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73" name="Google Shape;3473;p34"/>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74" name="Google Shape;3474;p34"/>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75" name="Google Shape;3475;p34"/>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76" name="Google Shape;3476;p34"/>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77" name="Google Shape;3477;p34"/>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78" name="Google Shape;3478;p34"/>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79" name="Google Shape;3479;p34"/>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80" name="Google Shape;3480;p34"/>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81" name="Google Shape;3481;p34"/>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82" name="Google Shape;3482;p34"/>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83" name="Google Shape;3483;p34"/>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84" name="Google Shape;3484;p34"/>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85" name="Google Shape;3485;p34"/>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86" name="Google Shape;3486;p34"/>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3487" name="Google Shape;3487;p34"/>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3488" name="Google Shape;3488;p34"/>
          <p:cNvSpPr txBox="1"/>
          <p:nvPr>
            <p:ph idx="2" type="body"/>
          </p:nvPr>
        </p:nvSpPr>
        <p:spPr>
          <a:xfrm>
            <a:off x="5522201" y="2263939"/>
            <a:ext cx="4471500" cy="36963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489" name="Google Shape;3489;p34"/>
          <p:cNvGrpSpPr/>
          <p:nvPr/>
        </p:nvGrpSpPr>
        <p:grpSpPr>
          <a:xfrm>
            <a:off x="-2040904" y="871532"/>
            <a:ext cx="1368300" cy="2264171"/>
            <a:chOff x="-1836712" y="2937191"/>
            <a:chExt cx="1368300" cy="2264171"/>
          </a:xfrm>
        </p:grpSpPr>
        <p:pic>
          <p:nvPicPr>
            <p:cNvPr descr="icon_camera_circle.png" id="3490" name="Google Shape;3490;p34"/>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3491" name="Google Shape;3491;p34"/>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3492" name="Google Shape;3492;p34"/>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content and image: White">
  <p:cSld name="Title, content and image: White">
    <p:bg>
      <p:bgPr>
        <a:solidFill>
          <a:schemeClr val="lt1"/>
        </a:solidFill>
      </p:bgPr>
    </p:bg>
    <p:spTree>
      <p:nvGrpSpPr>
        <p:cNvPr id="3493" name="Shape 3493"/>
        <p:cNvGrpSpPr/>
        <p:nvPr/>
      </p:nvGrpSpPr>
      <p:grpSpPr>
        <a:xfrm>
          <a:off x="0" y="0"/>
          <a:ext cx="0" cy="0"/>
          <a:chOff x="0" y="0"/>
          <a:chExt cx="0" cy="0"/>
        </a:xfrm>
      </p:grpSpPr>
      <p:sp>
        <p:nvSpPr>
          <p:cNvPr id="3494" name="Google Shape;3494;p35"/>
          <p:cNvSpPr/>
          <p:nvPr/>
        </p:nvSpPr>
        <p:spPr>
          <a:xfrm>
            <a:off x="-3600" y="0"/>
            <a:ext cx="12204600"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3495" name="Google Shape;3495;p35"/>
          <p:cNvSpPr txBox="1"/>
          <p:nvPr>
            <p:ph type="title"/>
          </p:nvPr>
        </p:nvSpPr>
        <p:spPr>
          <a:xfrm>
            <a:off x="6456039" y="897616"/>
            <a:ext cx="5256600" cy="7932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496" name="Google Shape;3496;p35"/>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497" name="Google Shape;3497;p35"/>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498" name="Google Shape;3498;p35"/>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3499" name="Google Shape;3499;p35"/>
          <p:cNvSpPr/>
          <p:nvPr>
            <p:ph idx="2" type="pic"/>
          </p:nvPr>
        </p:nvSpPr>
        <p:spPr>
          <a:xfrm>
            <a:off x="-9526" y="0"/>
            <a:ext cx="6105600" cy="6858000"/>
          </a:xfrm>
          <a:prstGeom prst="rect">
            <a:avLst/>
          </a:prstGeom>
          <a:noFill/>
          <a:ln>
            <a:noFill/>
          </a:ln>
        </p:spPr>
        <p:txBody>
          <a:bodyPr anchorCtr="0" anchor="ctr" bIns="0" lIns="0" spcFirstLastPara="1" rIns="0" wrap="square" tIns="0">
            <a:noAutofit/>
          </a:bodyPr>
          <a:lstStyle>
            <a:lvl1pPr lvl="0" marR="0" rtl="0" algn="ctr">
              <a:lnSpc>
                <a:spcPct val="90000"/>
              </a:lnSpc>
              <a:spcBef>
                <a:spcPts val="400"/>
              </a:spcBef>
              <a:spcAft>
                <a:spcPts val="0"/>
              </a:spcAft>
              <a:buClr>
                <a:schemeClr val="dk1"/>
              </a:buClr>
              <a:buSzPts val="1400"/>
              <a:buFont typeface="Arial"/>
              <a:buNone/>
              <a:defRPr b="0" i="0" sz="1400" u="none" cap="none" strike="noStrike">
                <a:solidFill>
                  <a:schemeClr val="dk1"/>
                </a:solidFill>
                <a:latin typeface="Arial"/>
                <a:ea typeface="Arial"/>
                <a:cs typeface="Arial"/>
                <a:sym typeface="Arial"/>
              </a:defRPr>
            </a:lvl1pPr>
            <a:lvl2pPr lvl="1" marR="0" rtl="0" algn="l">
              <a:lnSpc>
                <a:spcPct val="90000"/>
              </a:lnSpc>
              <a:spcBef>
                <a:spcPts val="400"/>
              </a:spcBef>
              <a:spcAft>
                <a:spcPts val="0"/>
              </a:spcAft>
              <a:buClr>
                <a:schemeClr val="dk1"/>
              </a:buClr>
              <a:buSzPts val="1800"/>
              <a:buFont typeface="Arial"/>
              <a:buNone/>
              <a:defRPr b="0" i="0" sz="1800" u="none" cap="none" strike="noStrike">
                <a:solidFill>
                  <a:schemeClr val="dk1"/>
                </a:solidFill>
                <a:latin typeface="Arial"/>
                <a:ea typeface="Arial"/>
                <a:cs typeface="Arial"/>
                <a:sym typeface="Arial"/>
              </a:defRPr>
            </a:lvl2pPr>
            <a:lvl3pPr lvl="2" marR="0" rtl="0" algn="l">
              <a:lnSpc>
                <a:spcPct val="90000"/>
              </a:lnSpc>
              <a:spcBef>
                <a:spcPts val="400"/>
              </a:spcBef>
              <a:spcAft>
                <a:spcPts val="0"/>
              </a:spcAft>
              <a:buClr>
                <a:schemeClr val="dk2"/>
              </a:buClr>
              <a:buSzPts val="1800"/>
              <a:buFont typeface="Arial"/>
              <a:buChar char="•"/>
              <a:defRPr b="1" i="0" sz="1800" u="none" cap="none" strike="noStrike">
                <a:solidFill>
                  <a:schemeClr val="dk1"/>
                </a:solidFill>
                <a:latin typeface="Arial"/>
                <a:ea typeface="Arial"/>
                <a:cs typeface="Arial"/>
                <a:sym typeface="Arial"/>
              </a:defRPr>
            </a:lvl3pPr>
            <a:lvl4pPr lvl="3" marR="0" rtl="0" algn="l">
              <a:lnSpc>
                <a:spcPct val="90000"/>
              </a:lnSpc>
              <a:spcBef>
                <a:spcPts val="400"/>
              </a:spcBef>
              <a:spcAft>
                <a:spcPts val="0"/>
              </a:spcAft>
              <a:buClr>
                <a:schemeClr val="accent2"/>
              </a:buClr>
              <a:buSzPts val="1600"/>
              <a:buFont typeface="Arial"/>
              <a:buChar char="•"/>
              <a:defRPr b="0" i="0" sz="1600" u="none" cap="none" strike="noStrike">
                <a:solidFill>
                  <a:schemeClr val="dk1"/>
                </a:solidFill>
                <a:latin typeface="Arial"/>
                <a:ea typeface="Arial"/>
                <a:cs typeface="Arial"/>
                <a:sym typeface="Arial"/>
              </a:defRPr>
            </a:lvl4pPr>
            <a:lvl5pPr lvl="4" marR="0" rtl="0" algn="l">
              <a:lnSpc>
                <a:spcPct val="90000"/>
              </a:lnSpc>
              <a:spcBef>
                <a:spcPts val="800"/>
              </a:spcBef>
              <a:spcAft>
                <a:spcPts val="0"/>
              </a:spcAft>
              <a:buClr>
                <a:schemeClr val="accent1"/>
              </a:buClr>
              <a:buSzPts val="2000"/>
              <a:buFont typeface="Arial"/>
              <a:buNone/>
              <a:defRPr b="1" i="0" sz="2000" u="none" cap="none" strike="noStrike">
                <a:solidFill>
                  <a:schemeClr val="accent1"/>
                </a:solidFill>
                <a:latin typeface="Arial"/>
                <a:ea typeface="Arial"/>
                <a:cs typeface="Arial"/>
                <a:sym typeface="Arial"/>
              </a:defRPr>
            </a:lvl5pPr>
            <a:lvl6pPr lvl="5" marR="0" rtl="0" algn="l">
              <a:lnSpc>
                <a:spcPct val="90000"/>
              </a:lnSpc>
              <a:spcBef>
                <a:spcPts val="500"/>
              </a:spcBef>
              <a:spcAft>
                <a:spcPts val="0"/>
              </a:spcAft>
              <a:buClr>
                <a:srgbClr val="FF0000"/>
              </a:buClr>
              <a:buSzPts val="1800"/>
              <a:buFont typeface="Arial"/>
              <a:buChar char="•"/>
              <a:defRPr b="0" i="0" sz="1800" u="none" cap="none" strike="noStrike">
                <a:solidFill>
                  <a:srgbClr val="FF0000"/>
                </a:solidFill>
                <a:latin typeface="Arial"/>
                <a:ea typeface="Arial"/>
                <a:cs typeface="Arial"/>
                <a:sym typeface="Arial"/>
              </a:defRPr>
            </a:lvl6pPr>
            <a:lvl7pPr lvl="6"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7pPr>
            <a:lvl8pPr lvl="7"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8pPr>
            <a:lvl9pPr lvl="8"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9pPr>
          </a:lstStyle>
          <a:p/>
        </p:txBody>
      </p:sp>
      <p:sp>
        <p:nvSpPr>
          <p:cNvPr id="3500" name="Google Shape;3500;p35"/>
          <p:cNvSpPr txBox="1"/>
          <p:nvPr>
            <p:ph idx="1" type="body"/>
          </p:nvPr>
        </p:nvSpPr>
        <p:spPr>
          <a:xfrm>
            <a:off x="6455234" y="2263939"/>
            <a:ext cx="4471500" cy="36987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Clr>
                <a:schemeClr val="accent2"/>
              </a:buClr>
              <a:buSzPts val="1800"/>
              <a:buChar char="•"/>
              <a:defRPr>
                <a:solidFill>
                  <a:schemeClr val="dk2"/>
                </a:solidFill>
              </a:defRPr>
            </a:lvl3pPr>
            <a:lvl4pPr indent="-330200" lvl="3" marL="1828800" algn="l">
              <a:lnSpc>
                <a:spcPct val="90000"/>
              </a:lnSpc>
              <a:spcBef>
                <a:spcPts val="400"/>
              </a:spcBef>
              <a:spcAft>
                <a:spcPts val="0"/>
              </a:spcAft>
              <a:buClr>
                <a:schemeClr val="accent2"/>
              </a:buClr>
              <a:buSzPts val="1600"/>
              <a:buChar char="•"/>
              <a:defRPr>
                <a:solidFill>
                  <a:schemeClr val="dk2"/>
                </a:solidFill>
              </a:defRPr>
            </a:lvl4pPr>
            <a:lvl5pPr indent="-228600" lvl="4" marL="2286000" algn="l">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501" name="Google Shape;3501;p35"/>
          <p:cNvGrpSpPr/>
          <p:nvPr/>
        </p:nvGrpSpPr>
        <p:grpSpPr>
          <a:xfrm>
            <a:off x="-2040904" y="3988723"/>
            <a:ext cx="1872300" cy="2902793"/>
            <a:chOff x="6195941" y="562596"/>
            <a:chExt cx="1872300" cy="2902793"/>
          </a:xfrm>
        </p:grpSpPr>
        <p:grpSp>
          <p:nvGrpSpPr>
            <p:cNvPr id="3502" name="Google Shape;3502;p35"/>
            <p:cNvGrpSpPr/>
            <p:nvPr/>
          </p:nvGrpSpPr>
          <p:grpSpPr>
            <a:xfrm>
              <a:off x="6195941" y="832605"/>
              <a:ext cx="1872300" cy="2632784"/>
              <a:chOff x="-1872716" y="660661"/>
              <a:chExt cx="1872300" cy="1974637"/>
            </a:xfrm>
          </p:grpSpPr>
          <p:sp>
            <p:nvSpPr>
              <p:cNvPr id="3503" name="Google Shape;3503;p35"/>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3504" name="Google Shape;3504;p35"/>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3505" name="Google Shape;3505;p35"/>
            <p:cNvGrpSpPr/>
            <p:nvPr/>
          </p:nvGrpSpPr>
          <p:grpSpPr>
            <a:xfrm>
              <a:off x="6303954" y="562596"/>
              <a:ext cx="540000" cy="540000"/>
              <a:chOff x="6303954" y="562596"/>
              <a:chExt cx="540000" cy="540000"/>
            </a:xfrm>
          </p:grpSpPr>
          <p:sp>
            <p:nvSpPr>
              <p:cNvPr id="3506" name="Google Shape;3506;p35"/>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3507" name="Google Shape;3507;p35"/>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3508" name="Google Shape;3508;p35"/>
          <p:cNvSpPr/>
          <p:nvPr/>
        </p:nvSpPr>
        <p:spPr>
          <a:xfrm>
            <a:off x="6170723" y="2356638"/>
            <a:ext cx="5827217" cy="4080745"/>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3509" name="Google Shape;3509;p35"/>
          <p:cNvGrpSpPr/>
          <p:nvPr/>
        </p:nvGrpSpPr>
        <p:grpSpPr>
          <a:xfrm>
            <a:off x="10555200" y="295200"/>
            <a:ext cx="1191852" cy="478685"/>
            <a:chOff x="1899" y="899"/>
            <a:chExt cx="4163" cy="1671"/>
          </a:xfrm>
        </p:grpSpPr>
        <p:sp>
          <p:nvSpPr>
            <p:cNvPr id="3510" name="Google Shape;3510;p35"/>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11" name="Google Shape;3511;p35"/>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12" name="Google Shape;3512;p35"/>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13" name="Google Shape;3513;p35"/>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14" name="Google Shape;3514;p35"/>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15" name="Google Shape;3515;p35"/>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16" name="Google Shape;3516;p35"/>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17" name="Google Shape;3517;p35"/>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18" name="Google Shape;3518;p35"/>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19" name="Google Shape;3519;p35"/>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20" name="Google Shape;3520;p35"/>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21" name="Google Shape;3521;p35"/>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22" name="Google Shape;3522;p35"/>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23" name="Google Shape;3523;p35"/>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24" name="Google Shape;3524;p35"/>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25" name="Google Shape;3525;p35"/>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26" name="Google Shape;3526;p35"/>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27" name="Google Shape;3527;p35"/>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28" name="Google Shape;3528;p35"/>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29" name="Google Shape;3529;p35"/>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30" name="Google Shape;3530;p35"/>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31" name="Google Shape;3531;p35"/>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32" name="Google Shape;3532;p35"/>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33" name="Google Shape;3533;p35"/>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34" name="Google Shape;3534;p35"/>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35" name="Google Shape;3535;p35"/>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36" name="Google Shape;3536;p35"/>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37" name="Google Shape;3537;p35"/>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38" name="Google Shape;3538;p35"/>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39" name="Google Shape;3539;p35"/>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40" name="Google Shape;3540;p35"/>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41" name="Google Shape;3541;p35"/>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42" name="Google Shape;3542;p35"/>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43" name="Google Shape;3543;p35"/>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44" name="Google Shape;3544;p35"/>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45" name="Google Shape;3545;p35"/>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46" name="Google Shape;3546;p35"/>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47" name="Google Shape;3547;p35"/>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48" name="Google Shape;3548;p35"/>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49" name="Google Shape;3549;p35"/>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50" name="Google Shape;3550;p35"/>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51" name="Google Shape;3551;p35"/>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52" name="Google Shape;3552;p35"/>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53" name="Google Shape;3553;p35"/>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54" name="Google Shape;3554;p35"/>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55" name="Google Shape;3555;p35"/>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56" name="Google Shape;3556;p35"/>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57" name="Google Shape;3557;p35"/>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58" name="Google Shape;3558;p35"/>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59" name="Google Shape;3559;p35"/>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60" name="Google Shape;3560;p35"/>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61" name="Google Shape;3561;p35"/>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62" name="Google Shape;3562;p35"/>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63" name="Google Shape;3563;p35"/>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64" name="Google Shape;3564;p35"/>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65" name="Google Shape;3565;p35"/>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66" name="Google Shape;3566;p35"/>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67" name="Google Shape;3567;p35"/>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68" name="Google Shape;3568;p35"/>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69" name="Google Shape;3569;p35"/>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70" name="Google Shape;3570;p35"/>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71" name="Google Shape;3571;p35"/>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72" name="Google Shape;3572;p35"/>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73" name="Google Shape;3573;p35"/>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74" name="Google Shape;3574;p35"/>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75" name="Google Shape;3575;p35"/>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76" name="Google Shape;3576;p35"/>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77" name="Google Shape;3577;p35"/>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78" name="Google Shape;3578;p35"/>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79" name="Google Shape;3579;p35"/>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80" name="Google Shape;3580;p35"/>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81" name="Google Shape;3581;p35"/>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82" name="Google Shape;3582;p35"/>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83" name="Google Shape;3583;p35"/>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84" name="Google Shape;3584;p35"/>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85" name="Google Shape;3585;p35"/>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86" name="Google Shape;3586;p35"/>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87" name="Google Shape;3587;p35"/>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88" name="Google Shape;3588;p35"/>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89" name="Google Shape;3589;p35"/>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90" name="Google Shape;3590;p35"/>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91" name="Google Shape;3591;p35"/>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92" name="Google Shape;3592;p35"/>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93" name="Google Shape;3593;p35"/>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94" name="Google Shape;3594;p35"/>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95" name="Google Shape;3595;p35"/>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96" name="Google Shape;3596;p35"/>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97" name="Google Shape;3597;p35"/>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98" name="Google Shape;3598;p35"/>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99" name="Google Shape;3599;p35"/>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00" name="Google Shape;3600;p35"/>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01" name="Google Shape;3601;p35"/>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02" name="Google Shape;3602;p35"/>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3603" name="Google Shape;3603;p35"/>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White">
  <p:cSld name="Title, full image and content: White">
    <p:bg>
      <p:bgPr>
        <a:blipFill>
          <a:blip r:embed="rId2">
            <a:alphaModFix/>
          </a:blip>
          <a:stretch>
            <a:fillRect/>
          </a:stretch>
        </a:blipFill>
      </p:bgPr>
    </p:bg>
    <p:spTree>
      <p:nvGrpSpPr>
        <p:cNvPr id="3604" name="Shape 3604"/>
        <p:cNvGrpSpPr/>
        <p:nvPr/>
      </p:nvGrpSpPr>
      <p:grpSpPr>
        <a:xfrm>
          <a:off x="0" y="0"/>
          <a:ext cx="0" cy="0"/>
          <a:chOff x="0" y="0"/>
          <a:chExt cx="0" cy="0"/>
        </a:xfrm>
      </p:grpSpPr>
      <p:sp>
        <p:nvSpPr>
          <p:cNvPr id="3605" name="Google Shape;3605;p36"/>
          <p:cNvSpPr/>
          <p:nvPr/>
        </p:nvSpPr>
        <p:spPr>
          <a:xfrm flipH="1" rot="5400000">
            <a:off x="699238" y="-699003"/>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3606" name="Google Shape;3606;p36"/>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3607" name="Google Shape;3607;p36"/>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608" name="Google Shape;3608;p36"/>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3609" name="Google Shape;3609;p36"/>
          <p:cNvGrpSpPr/>
          <p:nvPr/>
        </p:nvGrpSpPr>
        <p:grpSpPr>
          <a:xfrm>
            <a:off x="10553375" y="296652"/>
            <a:ext cx="1194473" cy="479738"/>
            <a:chOff x="1899" y="899"/>
            <a:chExt cx="4163" cy="1671"/>
          </a:xfrm>
        </p:grpSpPr>
        <p:sp>
          <p:nvSpPr>
            <p:cNvPr id="3610" name="Google Shape;3610;p36"/>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11" name="Google Shape;3611;p36"/>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12" name="Google Shape;3612;p36"/>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13" name="Google Shape;3613;p36"/>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14" name="Google Shape;3614;p36"/>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15" name="Google Shape;3615;p36"/>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16" name="Google Shape;3616;p36"/>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17" name="Google Shape;3617;p36"/>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18" name="Google Shape;3618;p36"/>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19" name="Google Shape;3619;p36"/>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20" name="Google Shape;3620;p36"/>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21" name="Google Shape;3621;p36"/>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22" name="Google Shape;3622;p36"/>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23" name="Google Shape;3623;p36"/>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24" name="Google Shape;3624;p36"/>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25" name="Google Shape;3625;p36"/>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26" name="Google Shape;3626;p36"/>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27" name="Google Shape;3627;p36"/>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28" name="Google Shape;3628;p36"/>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29" name="Google Shape;3629;p36"/>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30" name="Google Shape;3630;p36"/>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31" name="Google Shape;3631;p36"/>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32" name="Google Shape;3632;p36"/>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33" name="Google Shape;3633;p36"/>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34" name="Google Shape;3634;p36"/>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35" name="Google Shape;3635;p36"/>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36" name="Google Shape;3636;p36"/>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37" name="Google Shape;3637;p36"/>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38" name="Google Shape;3638;p36"/>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39" name="Google Shape;3639;p36"/>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40" name="Google Shape;3640;p36"/>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41" name="Google Shape;3641;p36"/>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42" name="Google Shape;3642;p36"/>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43" name="Google Shape;3643;p36"/>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44" name="Google Shape;3644;p36"/>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45" name="Google Shape;3645;p36"/>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46" name="Google Shape;3646;p36"/>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47" name="Google Shape;3647;p36"/>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48" name="Google Shape;3648;p36"/>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49" name="Google Shape;3649;p36"/>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50" name="Google Shape;3650;p36"/>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51" name="Google Shape;3651;p36"/>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52" name="Google Shape;3652;p36"/>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53" name="Google Shape;3653;p36"/>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54" name="Google Shape;3654;p36"/>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55" name="Google Shape;3655;p36"/>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56" name="Google Shape;3656;p36"/>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57" name="Google Shape;3657;p36"/>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58" name="Google Shape;3658;p36"/>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59" name="Google Shape;3659;p36"/>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60" name="Google Shape;3660;p36"/>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61" name="Google Shape;3661;p36"/>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62" name="Google Shape;3662;p36"/>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63" name="Google Shape;3663;p36"/>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64" name="Google Shape;3664;p36"/>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65" name="Google Shape;3665;p36"/>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66" name="Google Shape;3666;p36"/>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67" name="Google Shape;3667;p36"/>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68" name="Google Shape;3668;p36"/>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69" name="Google Shape;3669;p36"/>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70" name="Google Shape;3670;p36"/>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71" name="Google Shape;3671;p36"/>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72" name="Google Shape;3672;p36"/>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73" name="Google Shape;3673;p36"/>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74" name="Google Shape;3674;p36"/>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75" name="Google Shape;3675;p36"/>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76" name="Google Shape;3676;p36"/>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77" name="Google Shape;3677;p36"/>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78" name="Google Shape;3678;p36"/>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79" name="Google Shape;3679;p36"/>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80" name="Google Shape;3680;p36"/>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81" name="Google Shape;3681;p36"/>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82" name="Google Shape;3682;p36"/>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83" name="Google Shape;3683;p36"/>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84" name="Google Shape;3684;p36"/>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85" name="Google Shape;3685;p36"/>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86" name="Google Shape;3686;p36"/>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87" name="Google Shape;3687;p36"/>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88" name="Google Shape;3688;p36"/>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89" name="Google Shape;3689;p36"/>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90" name="Google Shape;3690;p36"/>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91" name="Google Shape;3691;p36"/>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92" name="Google Shape;3692;p36"/>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93" name="Google Shape;3693;p36"/>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94" name="Google Shape;3694;p36"/>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95" name="Google Shape;3695;p36"/>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96" name="Google Shape;3696;p36"/>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97" name="Google Shape;3697;p36"/>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98" name="Google Shape;3698;p36"/>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99" name="Google Shape;3699;p36"/>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00" name="Google Shape;3700;p36"/>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01" name="Google Shape;3701;p36"/>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02" name="Google Shape;3702;p36"/>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3703" name="Google Shape;3703;p36"/>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3704" name="Google Shape;3704;p36"/>
          <p:cNvGrpSpPr/>
          <p:nvPr/>
        </p:nvGrpSpPr>
        <p:grpSpPr>
          <a:xfrm>
            <a:off x="-2040904" y="3988723"/>
            <a:ext cx="1872300" cy="2902793"/>
            <a:chOff x="6195941" y="562596"/>
            <a:chExt cx="1872300" cy="2902793"/>
          </a:xfrm>
        </p:grpSpPr>
        <p:grpSp>
          <p:nvGrpSpPr>
            <p:cNvPr id="3705" name="Google Shape;3705;p36"/>
            <p:cNvGrpSpPr/>
            <p:nvPr/>
          </p:nvGrpSpPr>
          <p:grpSpPr>
            <a:xfrm>
              <a:off x="6195941" y="832605"/>
              <a:ext cx="1872300" cy="2632784"/>
              <a:chOff x="-1872716" y="660661"/>
              <a:chExt cx="1872300" cy="1974637"/>
            </a:xfrm>
          </p:grpSpPr>
          <p:sp>
            <p:nvSpPr>
              <p:cNvPr id="3706" name="Google Shape;3706;p36"/>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3707" name="Google Shape;3707;p36"/>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3708" name="Google Shape;3708;p36"/>
            <p:cNvGrpSpPr/>
            <p:nvPr/>
          </p:nvGrpSpPr>
          <p:grpSpPr>
            <a:xfrm>
              <a:off x="6303954" y="562596"/>
              <a:ext cx="540000" cy="540000"/>
              <a:chOff x="6303954" y="562596"/>
              <a:chExt cx="540000" cy="540000"/>
            </a:xfrm>
          </p:grpSpPr>
          <p:sp>
            <p:nvSpPr>
              <p:cNvPr id="3709" name="Google Shape;3709;p36"/>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3710" name="Google Shape;3710;p36"/>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3711" name="Google Shape;3711;p36"/>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12" name="Google Shape;3712;p36"/>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13" name="Google Shape;3713;p36"/>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714" name="Google Shape;3714;p36"/>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715" name="Google Shape;3715;p36"/>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716" name="Google Shape;3716;p36"/>
          <p:cNvGrpSpPr/>
          <p:nvPr/>
        </p:nvGrpSpPr>
        <p:grpSpPr>
          <a:xfrm>
            <a:off x="-2040904" y="871532"/>
            <a:ext cx="1368300" cy="2264171"/>
            <a:chOff x="-1836712" y="2937191"/>
            <a:chExt cx="1368300" cy="2264171"/>
          </a:xfrm>
        </p:grpSpPr>
        <p:pic>
          <p:nvPicPr>
            <p:cNvPr descr="icon_camera_circle.png" id="3717" name="Google Shape;3717;p36"/>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3718" name="Google Shape;3718;p36"/>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3719" name="Google Shape;3719;p36"/>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content (2 column)">
  <p:cSld name="Title and content (2 column)">
    <p:bg>
      <p:bgPr>
        <a:solidFill>
          <a:schemeClr val="lt1"/>
        </a:solidFill>
      </p:bgPr>
    </p:bg>
    <p:spTree>
      <p:nvGrpSpPr>
        <p:cNvPr id="3720" name="Shape 3720"/>
        <p:cNvGrpSpPr/>
        <p:nvPr/>
      </p:nvGrpSpPr>
      <p:grpSpPr>
        <a:xfrm>
          <a:off x="0" y="0"/>
          <a:ext cx="0" cy="0"/>
          <a:chOff x="0" y="0"/>
          <a:chExt cx="0" cy="0"/>
        </a:xfrm>
      </p:grpSpPr>
      <p:sp>
        <p:nvSpPr>
          <p:cNvPr id="3721" name="Google Shape;3721;p37"/>
          <p:cNvSpPr/>
          <p:nvPr/>
        </p:nvSpPr>
        <p:spPr>
          <a:xfrm>
            <a:off x="0" y="0"/>
            <a:ext cx="12204600"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3722" name="Google Shape;3722;p37"/>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723" name="Google Shape;3723;p37"/>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724" name="Google Shape;3724;p37"/>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725" name="Google Shape;3725;p37"/>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3726" name="Google Shape;3726;p37"/>
          <p:cNvSpPr txBox="1"/>
          <p:nvPr>
            <p:ph idx="1" type="body"/>
          </p:nvPr>
        </p:nvSpPr>
        <p:spPr>
          <a:xfrm>
            <a:off x="514799" y="2263939"/>
            <a:ext cx="10010400" cy="36963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Clr>
                <a:schemeClr val="accent2"/>
              </a:buClr>
              <a:buSzPts val="1800"/>
              <a:buChar char="•"/>
              <a:defRPr>
                <a:solidFill>
                  <a:schemeClr val="dk2"/>
                </a:solidFill>
              </a:defRPr>
            </a:lvl3pPr>
            <a:lvl4pPr indent="-330200" lvl="3" marL="1828800" algn="l">
              <a:lnSpc>
                <a:spcPct val="90000"/>
              </a:lnSpc>
              <a:spcBef>
                <a:spcPts val="400"/>
              </a:spcBef>
              <a:spcAft>
                <a:spcPts val="0"/>
              </a:spcAft>
              <a:buClr>
                <a:schemeClr val="accent2"/>
              </a:buClr>
              <a:buSzPts val="1600"/>
              <a:buChar char="•"/>
              <a:defRPr>
                <a:solidFill>
                  <a:schemeClr val="dk2"/>
                </a:solidFill>
              </a:defRPr>
            </a:lvl4pPr>
            <a:lvl5pPr indent="-228600" lvl="4" marL="2286000" algn="l">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727" name="Google Shape;3727;p37"/>
          <p:cNvGrpSpPr/>
          <p:nvPr/>
        </p:nvGrpSpPr>
        <p:grpSpPr>
          <a:xfrm>
            <a:off x="-2040904" y="3988723"/>
            <a:ext cx="1872300" cy="2902793"/>
            <a:chOff x="6195941" y="562596"/>
            <a:chExt cx="1872300" cy="2902793"/>
          </a:xfrm>
        </p:grpSpPr>
        <p:grpSp>
          <p:nvGrpSpPr>
            <p:cNvPr id="3728" name="Google Shape;3728;p37"/>
            <p:cNvGrpSpPr/>
            <p:nvPr/>
          </p:nvGrpSpPr>
          <p:grpSpPr>
            <a:xfrm>
              <a:off x="6195941" y="832605"/>
              <a:ext cx="1872300" cy="2632784"/>
              <a:chOff x="-1872716" y="660661"/>
              <a:chExt cx="1872300" cy="1974637"/>
            </a:xfrm>
          </p:grpSpPr>
          <p:sp>
            <p:nvSpPr>
              <p:cNvPr id="3729" name="Google Shape;3729;p37"/>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3730" name="Google Shape;3730;p37"/>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3731" name="Google Shape;3731;p37"/>
            <p:cNvGrpSpPr/>
            <p:nvPr/>
          </p:nvGrpSpPr>
          <p:grpSpPr>
            <a:xfrm>
              <a:off x="6303954" y="562596"/>
              <a:ext cx="540000" cy="540000"/>
              <a:chOff x="6303954" y="562596"/>
              <a:chExt cx="540000" cy="540000"/>
            </a:xfrm>
          </p:grpSpPr>
          <p:sp>
            <p:nvSpPr>
              <p:cNvPr id="3732" name="Google Shape;3732;p37"/>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3733" name="Google Shape;3733;p37"/>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3734" name="Google Shape;3734;p37"/>
          <p:cNvSpPr/>
          <p:nvPr/>
        </p:nvSpPr>
        <p:spPr>
          <a:xfrm>
            <a:off x="4632603" y="2060848"/>
            <a:ext cx="8856867" cy="6202383"/>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3735" name="Google Shape;3735;p37"/>
          <p:cNvGrpSpPr/>
          <p:nvPr/>
        </p:nvGrpSpPr>
        <p:grpSpPr>
          <a:xfrm>
            <a:off x="10555200" y="295200"/>
            <a:ext cx="1191852" cy="478685"/>
            <a:chOff x="1899" y="899"/>
            <a:chExt cx="4163" cy="1671"/>
          </a:xfrm>
        </p:grpSpPr>
        <p:sp>
          <p:nvSpPr>
            <p:cNvPr id="3736" name="Google Shape;3736;p37"/>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37" name="Google Shape;3737;p37"/>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38" name="Google Shape;3738;p37"/>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39" name="Google Shape;3739;p37"/>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40" name="Google Shape;3740;p37"/>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41" name="Google Shape;3741;p37"/>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42" name="Google Shape;3742;p37"/>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43" name="Google Shape;3743;p37"/>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44" name="Google Shape;3744;p37"/>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45" name="Google Shape;3745;p37"/>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46" name="Google Shape;3746;p37"/>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47" name="Google Shape;3747;p37"/>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48" name="Google Shape;3748;p37"/>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49" name="Google Shape;3749;p37"/>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50" name="Google Shape;3750;p37"/>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51" name="Google Shape;3751;p37"/>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52" name="Google Shape;3752;p37"/>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53" name="Google Shape;3753;p37"/>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54" name="Google Shape;3754;p37"/>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55" name="Google Shape;3755;p37"/>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56" name="Google Shape;3756;p37"/>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57" name="Google Shape;3757;p37"/>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58" name="Google Shape;3758;p37"/>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59" name="Google Shape;3759;p37"/>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60" name="Google Shape;3760;p37"/>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61" name="Google Shape;3761;p37"/>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62" name="Google Shape;3762;p37"/>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63" name="Google Shape;3763;p37"/>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64" name="Google Shape;3764;p37"/>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65" name="Google Shape;3765;p37"/>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66" name="Google Shape;3766;p37"/>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67" name="Google Shape;3767;p37"/>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68" name="Google Shape;3768;p37"/>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69" name="Google Shape;3769;p37"/>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70" name="Google Shape;3770;p37"/>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71" name="Google Shape;3771;p37"/>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72" name="Google Shape;3772;p37"/>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73" name="Google Shape;3773;p37"/>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74" name="Google Shape;3774;p37"/>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75" name="Google Shape;3775;p37"/>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76" name="Google Shape;3776;p37"/>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77" name="Google Shape;3777;p37"/>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78" name="Google Shape;3778;p37"/>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79" name="Google Shape;3779;p37"/>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80" name="Google Shape;3780;p37"/>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81" name="Google Shape;3781;p37"/>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82" name="Google Shape;3782;p37"/>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83" name="Google Shape;3783;p37"/>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84" name="Google Shape;3784;p37"/>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85" name="Google Shape;3785;p37"/>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86" name="Google Shape;3786;p37"/>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87" name="Google Shape;3787;p37"/>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88" name="Google Shape;3788;p37"/>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89" name="Google Shape;3789;p37"/>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90" name="Google Shape;3790;p37"/>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91" name="Google Shape;3791;p37"/>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92" name="Google Shape;3792;p37"/>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93" name="Google Shape;3793;p37"/>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94" name="Google Shape;3794;p37"/>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95" name="Google Shape;3795;p37"/>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96" name="Google Shape;3796;p37"/>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97" name="Google Shape;3797;p37"/>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98" name="Google Shape;3798;p37"/>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99" name="Google Shape;3799;p37"/>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00" name="Google Shape;3800;p37"/>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01" name="Google Shape;3801;p37"/>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02" name="Google Shape;3802;p37"/>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03" name="Google Shape;3803;p37"/>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04" name="Google Shape;3804;p37"/>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05" name="Google Shape;3805;p37"/>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06" name="Google Shape;3806;p37"/>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07" name="Google Shape;3807;p37"/>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08" name="Google Shape;3808;p37"/>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09" name="Google Shape;3809;p37"/>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10" name="Google Shape;3810;p37"/>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11" name="Google Shape;3811;p37"/>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12" name="Google Shape;3812;p37"/>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13" name="Google Shape;3813;p37"/>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14" name="Google Shape;3814;p37"/>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15" name="Google Shape;3815;p37"/>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16" name="Google Shape;3816;p37"/>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17" name="Google Shape;3817;p37"/>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18" name="Google Shape;3818;p37"/>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19" name="Google Shape;3819;p37"/>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20" name="Google Shape;3820;p37"/>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21" name="Google Shape;3821;p37"/>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22" name="Google Shape;3822;p37"/>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23" name="Google Shape;3823;p37"/>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24" name="Google Shape;3824;p37"/>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25" name="Google Shape;3825;p37"/>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26" name="Google Shape;3826;p37"/>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27" name="Google Shape;3827;p37"/>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28" name="Google Shape;3828;p37"/>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3829" name="Google Shape;3829;p37"/>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content larger text">
  <p:cSld name="Title and content larger text">
    <p:bg>
      <p:bgPr>
        <a:solidFill>
          <a:schemeClr val="lt1"/>
        </a:solidFill>
      </p:bgPr>
    </p:bg>
    <p:spTree>
      <p:nvGrpSpPr>
        <p:cNvPr id="3830" name="Shape 3830"/>
        <p:cNvGrpSpPr/>
        <p:nvPr/>
      </p:nvGrpSpPr>
      <p:grpSpPr>
        <a:xfrm>
          <a:off x="0" y="0"/>
          <a:ext cx="0" cy="0"/>
          <a:chOff x="0" y="0"/>
          <a:chExt cx="0" cy="0"/>
        </a:xfrm>
      </p:grpSpPr>
      <p:sp>
        <p:nvSpPr>
          <p:cNvPr id="3831" name="Google Shape;3831;p38"/>
          <p:cNvSpPr/>
          <p:nvPr/>
        </p:nvSpPr>
        <p:spPr>
          <a:xfrm>
            <a:off x="0" y="0"/>
            <a:ext cx="12204600"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3832" name="Google Shape;3832;p38"/>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833" name="Google Shape;3833;p38"/>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834" name="Google Shape;3834;p38"/>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835" name="Google Shape;3835;p38"/>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3836" name="Google Shape;3836;p38"/>
          <p:cNvSpPr txBox="1"/>
          <p:nvPr>
            <p:ph idx="1" type="body"/>
          </p:nvPr>
        </p:nvSpPr>
        <p:spPr>
          <a:xfrm>
            <a:off x="514799" y="2263939"/>
            <a:ext cx="10010400" cy="36963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800"/>
              <a:buNone/>
              <a:defRPr sz="2800">
                <a:solidFill>
                  <a:schemeClr val="dk2"/>
                </a:solidFill>
              </a:defRPr>
            </a:lvl1pPr>
            <a:lvl2pPr indent="-228600" lvl="1" marL="914400" algn="l">
              <a:lnSpc>
                <a:spcPct val="90000"/>
              </a:lnSpc>
              <a:spcBef>
                <a:spcPts val="400"/>
              </a:spcBef>
              <a:spcAft>
                <a:spcPts val="0"/>
              </a:spcAft>
              <a:buClr>
                <a:schemeClr val="dk2"/>
              </a:buClr>
              <a:buSzPts val="1800"/>
              <a:buNone/>
              <a:defRPr sz="1800">
                <a:solidFill>
                  <a:schemeClr val="dk2"/>
                </a:solidFill>
              </a:defRPr>
            </a:lvl2pPr>
            <a:lvl3pPr indent="-342900" lvl="2" marL="1371600" algn="l">
              <a:lnSpc>
                <a:spcPct val="90000"/>
              </a:lnSpc>
              <a:spcBef>
                <a:spcPts val="400"/>
              </a:spcBef>
              <a:spcAft>
                <a:spcPts val="0"/>
              </a:spcAft>
              <a:buClr>
                <a:schemeClr val="accent2"/>
              </a:buClr>
              <a:buSzPts val="1800"/>
              <a:buChar char="•"/>
              <a:defRPr sz="1800">
                <a:solidFill>
                  <a:schemeClr val="dk2"/>
                </a:solidFill>
              </a:defRPr>
            </a:lvl3pPr>
            <a:lvl4pPr indent="-330200" lvl="3" marL="1828800" algn="l">
              <a:lnSpc>
                <a:spcPct val="90000"/>
              </a:lnSpc>
              <a:spcBef>
                <a:spcPts val="400"/>
              </a:spcBef>
              <a:spcAft>
                <a:spcPts val="0"/>
              </a:spcAft>
              <a:buClr>
                <a:schemeClr val="accent2"/>
              </a:buClr>
              <a:buSzPts val="1600"/>
              <a:buChar char="•"/>
              <a:defRPr sz="1600">
                <a:solidFill>
                  <a:schemeClr val="dk2"/>
                </a:solidFill>
              </a:defRPr>
            </a:lvl4pPr>
            <a:lvl5pPr indent="-228600" lvl="4" marL="2286000" algn="l">
              <a:lnSpc>
                <a:spcPct val="90000"/>
              </a:lnSpc>
              <a:spcBef>
                <a:spcPts val="800"/>
              </a:spcBef>
              <a:spcAft>
                <a:spcPts val="0"/>
              </a:spcAft>
              <a:buClr>
                <a:schemeClr val="dk2"/>
              </a:buClr>
              <a:buSzPts val="2800"/>
              <a:buNone/>
              <a:defRPr sz="2800">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837" name="Google Shape;3837;p38"/>
          <p:cNvGrpSpPr/>
          <p:nvPr/>
        </p:nvGrpSpPr>
        <p:grpSpPr>
          <a:xfrm>
            <a:off x="-2040904" y="3988723"/>
            <a:ext cx="1872300" cy="2902793"/>
            <a:chOff x="6195941" y="562596"/>
            <a:chExt cx="1872300" cy="2902793"/>
          </a:xfrm>
        </p:grpSpPr>
        <p:grpSp>
          <p:nvGrpSpPr>
            <p:cNvPr id="3838" name="Google Shape;3838;p38"/>
            <p:cNvGrpSpPr/>
            <p:nvPr/>
          </p:nvGrpSpPr>
          <p:grpSpPr>
            <a:xfrm>
              <a:off x="6195941" y="832605"/>
              <a:ext cx="1872300" cy="2632784"/>
              <a:chOff x="-1872716" y="660661"/>
              <a:chExt cx="1872300" cy="1974637"/>
            </a:xfrm>
          </p:grpSpPr>
          <p:sp>
            <p:nvSpPr>
              <p:cNvPr id="3839" name="Google Shape;3839;p38"/>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3840" name="Google Shape;3840;p38"/>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3841" name="Google Shape;3841;p38"/>
            <p:cNvGrpSpPr/>
            <p:nvPr/>
          </p:nvGrpSpPr>
          <p:grpSpPr>
            <a:xfrm>
              <a:off x="6303954" y="562596"/>
              <a:ext cx="540000" cy="540000"/>
              <a:chOff x="6303954" y="562596"/>
              <a:chExt cx="540000" cy="540000"/>
            </a:xfrm>
          </p:grpSpPr>
          <p:sp>
            <p:nvSpPr>
              <p:cNvPr id="3842" name="Google Shape;3842;p38"/>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3843" name="Google Shape;3843;p38"/>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3844" name="Google Shape;3844;p38"/>
          <p:cNvSpPr/>
          <p:nvPr/>
        </p:nvSpPr>
        <p:spPr>
          <a:xfrm>
            <a:off x="2336747" y="-1615423"/>
            <a:ext cx="17131048" cy="11996726"/>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3845" name="Google Shape;3845;p38"/>
          <p:cNvGrpSpPr/>
          <p:nvPr/>
        </p:nvGrpSpPr>
        <p:grpSpPr>
          <a:xfrm>
            <a:off x="10555200" y="295200"/>
            <a:ext cx="1191852" cy="478685"/>
            <a:chOff x="1899" y="899"/>
            <a:chExt cx="4163" cy="1671"/>
          </a:xfrm>
        </p:grpSpPr>
        <p:sp>
          <p:nvSpPr>
            <p:cNvPr id="3846" name="Google Shape;3846;p38"/>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47" name="Google Shape;3847;p38"/>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48" name="Google Shape;3848;p38"/>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49" name="Google Shape;3849;p38"/>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50" name="Google Shape;3850;p38"/>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51" name="Google Shape;3851;p38"/>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52" name="Google Shape;3852;p38"/>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53" name="Google Shape;3853;p38"/>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54" name="Google Shape;3854;p38"/>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55" name="Google Shape;3855;p38"/>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56" name="Google Shape;3856;p38"/>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57" name="Google Shape;3857;p38"/>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58" name="Google Shape;3858;p38"/>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59" name="Google Shape;3859;p38"/>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60" name="Google Shape;3860;p38"/>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61" name="Google Shape;3861;p38"/>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62" name="Google Shape;3862;p38"/>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63" name="Google Shape;3863;p38"/>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64" name="Google Shape;3864;p38"/>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65" name="Google Shape;3865;p38"/>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66" name="Google Shape;3866;p38"/>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67" name="Google Shape;3867;p38"/>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68" name="Google Shape;3868;p38"/>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69" name="Google Shape;3869;p38"/>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70" name="Google Shape;3870;p38"/>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71" name="Google Shape;3871;p38"/>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72" name="Google Shape;3872;p38"/>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73" name="Google Shape;3873;p38"/>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74" name="Google Shape;3874;p38"/>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75" name="Google Shape;3875;p38"/>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76" name="Google Shape;3876;p38"/>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77" name="Google Shape;3877;p38"/>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78" name="Google Shape;3878;p38"/>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79" name="Google Shape;3879;p38"/>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80" name="Google Shape;3880;p38"/>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81" name="Google Shape;3881;p38"/>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82" name="Google Shape;3882;p38"/>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83" name="Google Shape;3883;p38"/>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84" name="Google Shape;3884;p38"/>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85" name="Google Shape;3885;p38"/>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86" name="Google Shape;3886;p38"/>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87" name="Google Shape;3887;p38"/>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88" name="Google Shape;3888;p38"/>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89" name="Google Shape;3889;p38"/>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90" name="Google Shape;3890;p38"/>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91" name="Google Shape;3891;p38"/>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92" name="Google Shape;3892;p38"/>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93" name="Google Shape;3893;p38"/>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94" name="Google Shape;3894;p38"/>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95" name="Google Shape;3895;p38"/>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96" name="Google Shape;3896;p38"/>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97" name="Google Shape;3897;p38"/>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98" name="Google Shape;3898;p38"/>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99" name="Google Shape;3899;p38"/>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00" name="Google Shape;3900;p38"/>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01" name="Google Shape;3901;p38"/>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02" name="Google Shape;3902;p38"/>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03" name="Google Shape;3903;p38"/>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04" name="Google Shape;3904;p38"/>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05" name="Google Shape;3905;p38"/>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06" name="Google Shape;3906;p38"/>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07" name="Google Shape;3907;p38"/>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08" name="Google Shape;3908;p38"/>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09" name="Google Shape;3909;p38"/>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10" name="Google Shape;3910;p38"/>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11" name="Google Shape;3911;p38"/>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12" name="Google Shape;3912;p38"/>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13" name="Google Shape;3913;p38"/>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14" name="Google Shape;3914;p38"/>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15" name="Google Shape;3915;p38"/>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16" name="Google Shape;3916;p38"/>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17" name="Google Shape;3917;p38"/>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18" name="Google Shape;3918;p38"/>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19" name="Google Shape;3919;p38"/>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20" name="Google Shape;3920;p38"/>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21" name="Google Shape;3921;p38"/>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22" name="Google Shape;3922;p38"/>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23" name="Google Shape;3923;p38"/>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24" name="Google Shape;3924;p38"/>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25" name="Google Shape;3925;p38"/>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26" name="Google Shape;3926;p38"/>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27" name="Google Shape;3927;p38"/>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28" name="Google Shape;3928;p38"/>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29" name="Google Shape;3929;p38"/>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30" name="Google Shape;3930;p38"/>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31" name="Google Shape;3931;p38"/>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32" name="Google Shape;3932;p38"/>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33" name="Google Shape;3933;p38"/>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34" name="Google Shape;3934;p38"/>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35" name="Google Shape;3935;p38"/>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36" name="Google Shape;3936;p38"/>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37" name="Google Shape;3937;p38"/>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38" name="Google Shape;3938;p38"/>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3939" name="Google Shape;3939;p38"/>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References (2 column)">
  <p:cSld name="References (2 column)">
    <p:bg>
      <p:bgPr>
        <a:solidFill>
          <a:schemeClr val="lt1"/>
        </a:solidFill>
      </p:bgPr>
    </p:bg>
    <p:spTree>
      <p:nvGrpSpPr>
        <p:cNvPr id="3940" name="Shape 3940"/>
        <p:cNvGrpSpPr/>
        <p:nvPr/>
      </p:nvGrpSpPr>
      <p:grpSpPr>
        <a:xfrm>
          <a:off x="0" y="0"/>
          <a:ext cx="0" cy="0"/>
          <a:chOff x="0" y="0"/>
          <a:chExt cx="0" cy="0"/>
        </a:xfrm>
      </p:grpSpPr>
      <p:sp>
        <p:nvSpPr>
          <p:cNvPr id="3941" name="Google Shape;3941;p39"/>
          <p:cNvSpPr/>
          <p:nvPr/>
        </p:nvSpPr>
        <p:spPr>
          <a:xfrm>
            <a:off x="0" y="0"/>
            <a:ext cx="12204600"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3942" name="Google Shape;3942;p39"/>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dk1"/>
              </a:buClr>
              <a:buSzPts val="2800"/>
              <a:buFont typeface="Arial"/>
              <a:buNone/>
              <a:defRPr>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943" name="Google Shape;3943;p39"/>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944" name="Google Shape;3944;p39"/>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945" name="Google Shape;3945;p39"/>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3946" name="Google Shape;3946;p39"/>
          <p:cNvSpPr txBox="1"/>
          <p:nvPr>
            <p:ph idx="1" type="body"/>
          </p:nvPr>
        </p:nvSpPr>
        <p:spPr>
          <a:xfrm>
            <a:off x="514799" y="2263939"/>
            <a:ext cx="10010400" cy="36963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1"/>
              </a:buClr>
              <a:buSzPts val="1400"/>
              <a:buNone/>
              <a:defRPr sz="1400">
                <a:solidFill>
                  <a:schemeClr val="dk1"/>
                </a:solidFill>
              </a:defRPr>
            </a:lvl1pPr>
            <a:lvl2pPr indent="-228600" lvl="1" marL="914400" algn="l">
              <a:lnSpc>
                <a:spcPct val="90000"/>
              </a:lnSpc>
              <a:spcBef>
                <a:spcPts val="400"/>
              </a:spcBef>
              <a:spcAft>
                <a:spcPts val="0"/>
              </a:spcAft>
              <a:buClr>
                <a:schemeClr val="dk1"/>
              </a:buClr>
              <a:buSzPts val="1200"/>
              <a:buNone/>
              <a:defRPr sz="1200">
                <a:solidFill>
                  <a:schemeClr val="dk1"/>
                </a:solidFill>
              </a:defRPr>
            </a:lvl2pPr>
            <a:lvl3pPr indent="-304800" lvl="2" marL="1371600" algn="l">
              <a:lnSpc>
                <a:spcPct val="90000"/>
              </a:lnSpc>
              <a:spcBef>
                <a:spcPts val="400"/>
              </a:spcBef>
              <a:spcAft>
                <a:spcPts val="0"/>
              </a:spcAft>
              <a:buClr>
                <a:schemeClr val="accent2"/>
              </a:buClr>
              <a:buSzPts val="1200"/>
              <a:buChar char="•"/>
              <a:defRPr b="0" sz="1200">
                <a:solidFill>
                  <a:schemeClr val="dk1"/>
                </a:solidFill>
              </a:defRPr>
            </a:lvl3pPr>
            <a:lvl4pPr indent="-298450" lvl="3" marL="1828800" algn="l">
              <a:lnSpc>
                <a:spcPct val="90000"/>
              </a:lnSpc>
              <a:spcBef>
                <a:spcPts val="400"/>
              </a:spcBef>
              <a:spcAft>
                <a:spcPts val="0"/>
              </a:spcAft>
              <a:buClr>
                <a:schemeClr val="accent2"/>
              </a:buClr>
              <a:buSzPts val="1100"/>
              <a:buChar char="•"/>
              <a:defRPr sz="1100">
                <a:solidFill>
                  <a:schemeClr val="dk1"/>
                </a:solidFill>
              </a:defRPr>
            </a:lvl4pPr>
            <a:lvl5pPr indent="-228600" lvl="4" marL="2286000" algn="l">
              <a:lnSpc>
                <a:spcPct val="90000"/>
              </a:lnSpc>
              <a:spcBef>
                <a:spcPts val="800"/>
              </a:spcBef>
              <a:spcAft>
                <a:spcPts val="0"/>
              </a:spcAft>
              <a:buClr>
                <a:schemeClr val="dk1"/>
              </a:buClr>
              <a:buSzPts val="1400"/>
              <a:buNone/>
              <a:defRPr sz="1400">
                <a:solidFill>
                  <a:schemeClr val="dk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947" name="Google Shape;3947;p39"/>
          <p:cNvGrpSpPr/>
          <p:nvPr/>
        </p:nvGrpSpPr>
        <p:grpSpPr>
          <a:xfrm>
            <a:off x="-2040904" y="3988723"/>
            <a:ext cx="1872300" cy="2902793"/>
            <a:chOff x="6195941" y="562596"/>
            <a:chExt cx="1872300" cy="2902793"/>
          </a:xfrm>
        </p:grpSpPr>
        <p:grpSp>
          <p:nvGrpSpPr>
            <p:cNvPr id="3948" name="Google Shape;3948;p39"/>
            <p:cNvGrpSpPr/>
            <p:nvPr/>
          </p:nvGrpSpPr>
          <p:grpSpPr>
            <a:xfrm>
              <a:off x="6195941" y="832605"/>
              <a:ext cx="1872300" cy="2632784"/>
              <a:chOff x="-1872716" y="660661"/>
              <a:chExt cx="1872300" cy="1974637"/>
            </a:xfrm>
          </p:grpSpPr>
          <p:sp>
            <p:nvSpPr>
              <p:cNvPr id="3949" name="Google Shape;3949;p39"/>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3950" name="Google Shape;3950;p39"/>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3951" name="Google Shape;3951;p39"/>
            <p:cNvGrpSpPr/>
            <p:nvPr/>
          </p:nvGrpSpPr>
          <p:grpSpPr>
            <a:xfrm>
              <a:off x="6303954" y="562596"/>
              <a:ext cx="540000" cy="540000"/>
              <a:chOff x="6303954" y="562596"/>
              <a:chExt cx="540000" cy="540000"/>
            </a:xfrm>
          </p:grpSpPr>
          <p:sp>
            <p:nvSpPr>
              <p:cNvPr id="3952" name="Google Shape;3952;p39"/>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3953" name="Google Shape;3953;p39"/>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3954" name="Google Shape;3954;p39"/>
          <p:cNvSpPr/>
          <p:nvPr/>
        </p:nvSpPr>
        <p:spPr>
          <a:xfrm>
            <a:off x="1224135" y="2703595"/>
            <a:ext cx="12707871" cy="8899212"/>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3955" name="Google Shape;3955;p39"/>
          <p:cNvGrpSpPr/>
          <p:nvPr/>
        </p:nvGrpSpPr>
        <p:grpSpPr>
          <a:xfrm>
            <a:off x="10555200" y="295200"/>
            <a:ext cx="1191852" cy="478685"/>
            <a:chOff x="1899" y="899"/>
            <a:chExt cx="4163" cy="1671"/>
          </a:xfrm>
        </p:grpSpPr>
        <p:sp>
          <p:nvSpPr>
            <p:cNvPr id="3956" name="Google Shape;3956;p39"/>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57" name="Google Shape;3957;p39"/>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58" name="Google Shape;3958;p39"/>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59" name="Google Shape;3959;p39"/>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60" name="Google Shape;3960;p39"/>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61" name="Google Shape;3961;p39"/>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62" name="Google Shape;3962;p39"/>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63" name="Google Shape;3963;p39"/>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64" name="Google Shape;3964;p39"/>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65" name="Google Shape;3965;p39"/>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66" name="Google Shape;3966;p39"/>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67" name="Google Shape;3967;p39"/>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68" name="Google Shape;3968;p39"/>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69" name="Google Shape;3969;p39"/>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70" name="Google Shape;3970;p39"/>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71" name="Google Shape;3971;p39"/>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72" name="Google Shape;3972;p39"/>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73" name="Google Shape;3973;p39"/>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74" name="Google Shape;3974;p39"/>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75" name="Google Shape;3975;p39"/>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76" name="Google Shape;3976;p39"/>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77" name="Google Shape;3977;p39"/>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78" name="Google Shape;3978;p39"/>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79" name="Google Shape;3979;p39"/>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80" name="Google Shape;3980;p39"/>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81" name="Google Shape;3981;p39"/>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82" name="Google Shape;3982;p39"/>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83" name="Google Shape;3983;p39"/>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84" name="Google Shape;3984;p39"/>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85" name="Google Shape;3985;p39"/>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86" name="Google Shape;3986;p39"/>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87" name="Google Shape;3987;p39"/>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88" name="Google Shape;3988;p39"/>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89" name="Google Shape;3989;p39"/>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90" name="Google Shape;3990;p39"/>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91" name="Google Shape;3991;p39"/>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92" name="Google Shape;3992;p39"/>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93" name="Google Shape;3993;p39"/>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94" name="Google Shape;3994;p39"/>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95" name="Google Shape;3995;p39"/>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96" name="Google Shape;3996;p39"/>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97" name="Google Shape;3997;p39"/>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98" name="Google Shape;3998;p39"/>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99" name="Google Shape;3999;p39"/>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00" name="Google Shape;4000;p39"/>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01" name="Google Shape;4001;p39"/>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02" name="Google Shape;4002;p39"/>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03" name="Google Shape;4003;p39"/>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04" name="Google Shape;4004;p39"/>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05" name="Google Shape;4005;p39"/>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06" name="Google Shape;4006;p39"/>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07" name="Google Shape;4007;p39"/>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08" name="Google Shape;4008;p39"/>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09" name="Google Shape;4009;p39"/>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10" name="Google Shape;4010;p39"/>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11" name="Google Shape;4011;p39"/>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12" name="Google Shape;4012;p39"/>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13" name="Google Shape;4013;p39"/>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14" name="Google Shape;4014;p39"/>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15" name="Google Shape;4015;p39"/>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16" name="Google Shape;4016;p39"/>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17" name="Google Shape;4017;p39"/>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18" name="Google Shape;4018;p39"/>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19" name="Google Shape;4019;p39"/>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20" name="Google Shape;4020;p39"/>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21" name="Google Shape;4021;p39"/>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22" name="Google Shape;4022;p39"/>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23" name="Google Shape;4023;p39"/>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24" name="Google Shape;4024;p39"/>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25" name="Google Shape;4025;p39"/>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26" name="Google Shape;4026;p39"/>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27" name="Google Shape;4027;p39"/>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28" name="Google Shape;4028;p39"/>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29" name="Google Shape;4029;p39"/>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30" name="Google Shape;4030;p39"/>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31" name="Google Shape;4031;p39"/>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32" name="Google Shape;4032;p39"/>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33" name="Google Shape;4033;p39"/>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34" name="Google Shape;4034;p39"/>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35" name="Google Shape;4035;p39"/>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36" name="Google Shape;4036;p39"/>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37" name="Google Shape;4037;p39"/>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38" name="Google Shape;4038;p39"/>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39" name="Google Shape;4039;p39"/>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40" name="Google Shape;4040;p39"/>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41" name="Google Shape;4041;p39"/>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42" name="Google Shape;4042;p39"/>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43" name="Google Shape;4043;p39"/>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44" name="Google Shape;4044;p39"/>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45" name="Google Shape;4045;p39"/>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46" name="Google Shape;4046;p39"/>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47" name="Google Shape;4047;p39"/>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48" name="Google Shape;4048;p39"/>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4049" name="Google Shape;4049;p39"/>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Purple">
  <p:cSld name="Title, full image and content: Purple">
    <p:bg>
      <p:bgPr>
        <a:blipFill>
          <a:blip r:embed="rId2">
            <a:alphaModFix/>
          </a:blip>
          <a:stretch>
            <a:fillRect/>
          </a:stretch>
        </a:blipFill>
      </p:bgPr>
    </p:bg>
    <p:spTree>
      <p:nvGrpSpPr>
        <p:cNvPr id="4050" name="Shape 4050"/>
        <p:cNvGrpSpPr/>
        <p:nvPr/>
      </p:nvGrpSpPr>
      <p:grpSpPr>
        <a:xfrm>
          <a:off x="0" y="0"/>
          <a:ext cx="0" cy="0"/>
          <a:chOff x="0" y="0"/>
          <a:chExt cx="0" cy="0"/>
        </a:xfrm>
      </p:grpSpPr>
      <p:sp>
        <p:nvSpPr>
          <p:cNvPr id="4051" name="Google Shape;4051;p40"/>
          <p:cNvSpPr/>
          <p:nvPr/>
        </p:nvSpPr>
        <p:spPr>
          <a:xfrm flipH="1" rot="5400000">
            <a:off x="699238" y="-699003"/>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4052" name="Google Shape;4052;p40"/>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4053" name="Google Shape;4053;p40"/>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054" name="Google Shape;4054;p40"/>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4055" name="Google Shape;4055;p40"/>
          <p:cNvGrpSpPr/>
          <p:nvPr/>
        </p:nvGrpSpPr>
        <p:grpSpPr>
          <a:xfrm>
            <a:off x="10553375" y="296652"/>
            <a:ext cx="1194473" cy="479738"/>
            <a:chOff x="1899" y="899"/>
            <a:chExt cx="4163" cy="1671"/>
          </a:xfrm>
        </p:grpSpPr>
        <p:sp>
          <p:nvSpPr>
            <p:cNvPr id="4056" name="Google Shape;4056;p40"/>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57" name="Google Shape;4057;p40"/>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58" name="Google Shape;4058;p40"/>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59" name="Google Shape;4059;p40"/>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60" name="Google Shape;4060;p40"/>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61" name="Google Shape;4061;p40"/>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62" name="Google Shape;4062;p40"/>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63" name="Google Shape;4063;p40"/>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64" name="Google Shape;4064;p40"/>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65" name="Google Shape;4065;p40"/>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66" name="Google Shape;4066;p40"/>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67" name="Google Shape;4067;p40"/>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68" name="Google Shape;4068;p40"/>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69" name="Google Shape;4069;p40"/>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70" name="Google Shape;4070;p40"/>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71" name="Google Shape;4071;p40"/>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72" name="Google Shape;4072;p40"/>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73" name="Google Shape;4073;p40"/>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74" name="Google Shape;4074;p40"/>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75" name="Google Shape;4075;p40"/>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76" name="Google Shape;4076;p40"/>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77" name="Google Shape;4077;p40"/>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78" name="Google Shape;4078;p40"/>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79" name="Google Shape;4079;p40"/>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80" name="Google Shape;4080;p40"/>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81" name="Google Shape;4081;p40"/>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82" name="Google Shape;4082;p40"/>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83" name="Google Shape;4083;p40"/>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84" name="Google Shape;4084;p40"/>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85" name="Google Shape;4085;p40"/>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86" name="Google Shape;4086;p40"/>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87" name="Google Shape;4087;p40"/>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88" name="Google Shape;4088;p40"/>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89" name="Google Shape;4089;p40"/>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90" name="Google Shape;4090;p40"/>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91" name="Google Shape;4091;p40"/>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92" name="Google Shape;4092;p40"/>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93" name="Google Shape;4093;p40"/>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94" name="Google Shape;4094;p40"/>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95" name="Google Shape;4095;p40"/>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96" name="Google Shape;4096;p40"/>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97" name="Google Shape;4097;p40"/>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98" name="Google Shape;4098;p40"/>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99" name="Google Shape;4099;p40"/>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00" name="Google Shape;4100;p40"/>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01" name="Google Shape;4101;p40"/>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02" name="Google Shape;4102;p40"/>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03" name="Google Shape;4103;p40"/>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04" name="Google Shape;4104;p40"/>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05" name="Google Shape;4105;p40"/>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06" name="Google Shape;4106;p40"/>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07" name="Google Shape;4107;p40"/>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08" name="Google Shape;4108;p40"/>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09" name="Google Shape;4109;p40"/>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10" name="Google Shape;4110;p40"/>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11" name="Google Shape;4111;p40"/>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12" name="Google Shape;4112;p40"/>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13" name="Google Shape;4113;p40"/>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14" name="Google Shape;4114;p40"/>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15" name="Google Shape;4115;p40"/>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16" name="Google Shape;4116;p40"/>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17" name="Google Shape;4117;p40"/>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18" name="Google Shape;4118;p40"/>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19" name="Google Shape;4119;p40"/>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20" name="Google Shape;4120;p40"/>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21" name="Google Shape;4121;p40"/>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22" name="Google Shape;4122;p40"/>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23" name="Google Shape;4123;p40"/>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24" name="Google Shape;4124;p40"/>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25" name="Google Shape;4125;p40"/>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26" name="Google Shape;4126;p40"/>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27" name="Google Shape;4127;p40"/>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28" name="Google Shape;4128;p40"/>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29" name="Google Shape;4129;p40"/>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30" name="Google Shape;4130;p40"/>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31" name="Google Shape;4131;p40"/>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32" name="Google Shape;4132;p40"/>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33" name="Google Shape;4133;p40"/>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34" name="Google Shape;4134;p40"/>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35" name="Google Shape;4135;p40"/>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36" name="Google Shape;4136;p40"/>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37" name="Google Shape;4137;p40"/>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38" name="Google Shape;4138;p40"/>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39" name="Google Shape;4139;p40"/>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40" name="Google Shape;4140;p40"/>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41" name="Google Shape;4141;p40"/>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42" name="Google Shape;4142;p40"/>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43" name="Google Shape;4143;p40"/>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44" name="Google Shape;4144;p40"/>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45" name="Google Shape;4145;p40"/>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46" name="Google Shape;4146;p40"/>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47" name="Google Shape;4147;p40"/>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48" name="Google Shape;4148;p40"/>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4149" name="Google Shape;4149;p40"/>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4150" name="Google Shape;4150;p40"/>
          <p:cNvGrpSpPr/>
          <p:nvPr/>
        </p:nvGrpSpPr>
        <p:grpSpPr>
          <a:xfrm>
            <a:off x="-2040904" y="3988723"/>
            <a:ext cx="1872300" cy="2902793"/>
            <a:chOff x="6195941" y="562596"/>
            <a:chExt cx="1872300" cy="2902793"/>
          </a:xfrm>
        </p:grpSpPr>
        <p:grpSp>
          <p:nvGrpSpPr>
            <p:cNvPr id="4151" name="Google Shape;4151;p40"/>
            <p:cNvGrpSpPr/>
            <p:nvPr/>
          </p:nvGrpSpPr>
          <p:grpSpPr>
            <a:xfrm>
              <a:off x="6195941" y="832605"/>
              <a:ext cx="1872300" cy="2632784"/>
              <a:chOff x="-1872716" y="660661"/>
              <a:chExt cx="1872300" cy="1974637"/>
            </a:xfrm>
          </p:grpSpPr>
          <p:sp>
            <p:nvSpPr>
              <p:cNvPr id="4152" name="Google Shape;4152;p40"/>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4153" name="Google Shape;4153;p40"/>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4154" name="Google Shape;4154;p40"/>
            <p:cNvGrpSpPr/>
            <p:nvPr/>
          </p:nvGrpSpPr>
          <p:grpSpPr>
            <a:xfrm>
              <a:off x="6303954" y="562596"/>
              <a:ext cx="540000" cy="540000"/>
              <a:chOff x="6303954" y="562596"/>
              <a:chExt cx="540000" cy="540000"/>
            </a:xfrm>
          </p:grpSpPr>
          <p:sp>
            <p:nvSpPr>
              <p:cNvPr id="4155" name="Google Shape;4155;p40"/>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4156" name="Google Shape;4156;p40"/>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4157" name="Google Shape;4157;p40"/>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58" name="Google Shape;4158;p40"/>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6">
              <a:alpha val="49019"/>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59" name="Google Shape;4159;p40"/>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160" name="Google Shape;4160;p40"/>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161" name="Google Shape;4161;p40"/>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4162" name="Google Shape;4162;p40"/>
          <p:cNvGrpSpPr/>
          <p:nvPr/>
        </p:nvGrpSpPr>
        <p:grpSpPr>
          <a:xfrm>
            <a:off x="-2040904" y="871532"/>
            <a:ext cx="1368300" cy="2264171"/>
            <a:chOff x="-1836712" y="2937191"/>
            <a:chExt cx="1368300" cy="2264171"/>
          </a:xfrm>
        </p:grpSpPr>
        <p:pic>
          <p:nvPicPr>
            <p:cNvPr descr="icon_camera_circle.png" id="4163" name="Google Shape;4163;p40"/>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4164" name="Google Shape;4164;p40"/>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4165" name="Google Shape;4165;p40"/>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type="blank">
  <p:cSld name="BLANK">
    <p:spTree>
      <p:nvGrpSpPr>
        <p:cNvPr id="4166" name="Shape 4166"/>
        <p:cNvGrpSpPr/>
        <p:nvPr/>
      </p:nvGrpSpPr>
      <p:grpSpPr>
        <a:xfrm>
          <a:off x="0" y="0"/>
          <a:ext cx="0" cy="0"/>
          <a:chOff x="0" y="0"/>
          <a:chExt cx="0" cy="0"/>
        </a:xfrm>
      </p:grpSpPr>
      <p:sp>
        <p:nvSpPr>
          <p:cNvPr id="4167" name="Google Shape;4167;p41"/>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168" name="Google Shape;4168;p41"/>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169" name="Google Shape;4169;p41"/>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transition spd="slow">
    <p:fade thruBlk="1"/>
  </p:transition>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ront cover: Background image">
  <p:cSld name="Front cover: Background image">
    <p:bg>
      <p:bgPr>
        <a:blipFill>
          <a:blip r:embed="rId2">
            <a:alphaModFix/>
          </a:blip>
          <a:stretch>
            <a:fillRect/>
          </a:stretch>
        </a:blipFill>
      </p:bgPr>
    </p:bg>
    <p:spTree>
      <p:nvGrpSpPr>
        <p:cNvPr id="4170" name="Shape 4170"/>
        <p:cNvGrpSpPr/>
        <p:nvPr/>
      </p:nvGrpSpPr>
      <p:grpSpPr>
        <a:xfrm>
          <a:off x="0" y="0"/>
          <a:ext cx="0" cy="0"/>
          <a:chOff x="0" y="0"/>
          <a:chExt cx="0" cy="0"/>
        </a:xfrm>
      </p:grpSpPr>
      <p:sp>
        <p:nvSpPr>
          <p:cNvPr id="4171" name="Google Shape;4171;p42"/>
          <p:cNvSpPr/>
          <p:nvPr/>
        </p:nvSpPr>
        <p:spPr>
          <a:xfrm rot="-5400000">
            <a:off x="3736361" y="-1600801"/>
            <a:ext cx="6858000" cy="100596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4172" name="Google Shape;4172;p42"/>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173" name="Google Shape;4173;p42"/>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174" name="Google Shape;4174;p42"/>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4175" name="Google Shape;4175;p42"/>
          <p:cNvGrpSpPr/>
          <p:nvPr/>
        </p:nvGrpSpPr>
        <p:grpSpPr>
          <a:xfrm>
            <a:off x="6961787" y="1092812"/>
            <a:ext cx="2482640" cy="997106"/>
            <a:chOff x="1899" y="899"/>
            <a:chExt cx="4163" cy="1671"/>
          </a:xfrm>
        </p:grpSpPr>
        <p:sp>
          <p:nvSpPr>
            <p:cNvPr id="4176" name="Google Shape;4176;p42"/>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77" name="Google Shape;4177;p42"/>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78" name="Google Shape;4178;p42"/>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79" name="Google Shape;4179;p42"/>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80" name="Google Shape;4180;p42"/>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81" name="Google Shape;4181;p42"/>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82" name="Google Shape;4182;p42"/>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83" name="Google Shape;4183;p42"/>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84" name="Google Shape;4184;p42"/>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85" name="Google Shape;4185;p42"/>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86" name="Google Shape;4186;p42"/>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87" name="Google Shape;4187;p42"/>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88" name="Google Shape;4188;p42"/>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89" name="Google Shape;4189;p42"/>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90" name="Google Shape;4190;p42"/>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91" name="Google Shape;4191;p42"/>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92" name="Google Shape;4192;p42"/>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93" name="Google Shape;4193;p42"/>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94" name="Google Shape;4194;p42"/>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95" name="Google Shape;4195;p42"/>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96" name="Google Shape;4196;p42"/>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97" name="Google Shape;4197;p42"/>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98" name="Google Shape;4198;p42"/>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99" name="Google Shape;4199;p42"/>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00" name="Google Shape;4200;p42"/>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01" name="Google Shape;4201;p42"/>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02" name="Google Shape;4202;p42"/>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03" name="Google Shape;4203;p42"/>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04" name="Google Shape;4204;p42"/>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05" name="Google Shape;4205;p42"/>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06" name="Google Shape;4206;p42"/>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07" name="Google Shape;4207;p42"/>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08" name="Google Shape;4208;p42"/>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09" name="Google Shape;4209;p42"/>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10" name="Google Shape;4210;p42"/>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11" name="Google Shape;4211;p42"/>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12" name="Google Shape;4212;p42"/>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13" name="Google Shape;4213;p42"/>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14" name="Google Shape;4214;p42"/>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15" name="Google Shape;4215;p42"/>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16" name="Google Shape;4216;p42"/>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17" name="Google Shape;4217;p42"/>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18" name="Google Shape;4218;p42"/>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19" name="Google Shape;4219;p42"/>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20" name="Google Shape;4220;p42"/>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21" name="Google Shape;4221;p42"/>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22" name="Google Shape;4222;p42"/>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23" name="Google Shape;4223;p42"/>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24" name="Google Shape;4224;p42"/>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25" name="Google Shape;4225;p42"/>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26" name="Google Shape;4226;p42"/>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27" name="Google Shape;4227;p42"/>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28" name="Google Shape;4228;p42"/>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29" name="Google Shape;4229;p42"/>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30" name="Google Shape;4230;p42"/>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31" name="Google Shape;4231;p42"/>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32" name="Google Shape;4232;p42"/>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33" name="Google Shape;4233;p42"/>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34" name="Google Shape;4234;p42"/>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35" name="Google Shape;4235;p42"/>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36" name="Google Shape;4236;p42"/>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37" name="Google Shape;4237;p42"/>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38" name="Google Shape;4238;p42"/>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39" name="Google Shape;4239;p42"/>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40" name="Google Shape;4240;p42"/>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41" name="Google Shape;4241;p42"/>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42" name="Google Shape;4242;p42"/>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43" name="Google Shape;4243;p42"/>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44" name="Google Shape;4244;p42"/>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45" name="Google Shape;4245;p42"/>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46" name="Google Shape;4246;p42"/>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47" name="Google Shape;4247;p42"/>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48" name="Google Shape;4248;p42"/>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49" name="Google Shape;4249;p42"/>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50" name="Google Shape;4250;p42"/>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51" name="Google Shape;4251;p42"/>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52" name="Google Shape;4252;p42"/>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53" name="Google Shape;4253;p42"/>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54" name="Google Shape;4254;p42"/>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55" name="Google Shape;4255;p42"/>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56" name="Google Shape;4256;p42"/>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57" name="Google Shape;4257;p42"/>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58" name="Google Shape;4258;p42"/>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59" name="Google Shape;4259;p42"/>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60" name="Google Shape;4260;p42"/>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61" name="Google Shape;4261;p42"/>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62" name="Google Shape;4262;p42"/>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63" name="Google Shape;4263;p42"/>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64" name="Google Shape;4264;p42"/>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65" name="Google Shape;4265;p42"/>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66" name="Google Shape;4266;p42"/>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67" name="Google Shape;4267;p42"/>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68" name="Google Shape;4268;p42"/>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4269" name="Google Shape;4269;p42"/>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4270" name="Google Shape;4270;p42"/>
          <p:cNvSpPr txBox="1"/>
          <p:nvPr>
            <p:ph type="title"/>
          </p:nvPr>
        </p:nvSpPr>
        <p:spPr>
          <a:xfrm>
            <a:off x="6961787" y="2456475"/>
            <a:ext cx="4624500" cy="19281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4000"/>
              <a:buFont typeface="Arial"/>
              <a:buNone/>
              <a:defRPr sz="4000">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271" name="Google Shape;4271;p42"/>
          <p:cNvSpPr txBox="1"/>
          <p:nvPr>
            <p:ph idx="1" type="body"/>
          </p:nvPr>
        </p:nvSpPr>
        <p:spPr>
          <a:xfrm>
            <a:off x="6961787" y="4720790"/>
            <a:ext cx="4624500" cy="7035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sz="2000">
                <a:solidFill>
                  <a:schemeClr val="lt1"/>
                </a:solidFill>
              </a:defRPr>
            </a:lvl1pPr>
            <a:lvl2pPr indent="-228600" lvl="1" marL="914400" algn="l">
              <a:lnSpc>
                <a:spcPct val="90000"/>
              </a:lnSpc>
              <a:spcBef>
                <a:spcPts val="400"/>
              </a:spcBef>
              <a:spcAft>
                <a:spcPts val="0"/>
              </a:spcAft>
              <a:buClr>
                <a:schemeClr val="lt1"/>
              </a:buClr>
              <a:buSzPts val="1800"/>
              <a:buNone/>
              <a:defRPr sz="1800">
                <a:solidFill>
                  <a:schemeClr val="lt1"/>
                </a:solidFill>
              </a:defRPr>
            </a:lvl2pPr>
            <a:lvl3pPr indent="-342900" lvl="2" marL="1371600" algn="l">
              <a:lnSpc>
                <a:spcPct val="90000"/>
              </a:lnSpc>
              <a:spcBef>
                <a:spcPts val="400"/>
              </a:spcBef>
              <a:spcAft>
                <a:spcPts val="0"/>
              </a:spcAft>
              <a:buSzPts val="1800"/>
              <a:buChar char="•"/>
              <a:defRPr>
                <a:solidFill>
                  <a:srgbClr val="FF0000"/>
                </a:solidFill>
              </a:defRPr>
            </a:lvl3pPr>
            <a:lvl4pPr indent="-330200" lvl="3" marL="1828800" algn="l">
              <a:lnSpc>
                <a:spcPct val="90000"/>
              </a:lnSpc>
              <a:spcBef>
                <a:spcPts val="400"/>
              </a:spcBef>
              <a:spcAft>
                <a:spcPts val="0"/>
              </a:spcAft>
              <a:buSzPts val="1600"/>
              <a:buChar char="•"/>
              <a:defRPr>
                <a:solidFill>
                  <a:srgbClr val="FF0000"/>
                </a:solidFill>
              </a:defRPr>
            </a:lvl4pPr>
            <a:lvl5pPr indent="-228600" lvl="4" marL="2286000" algn="l">
              <a:lnSpc>
                <a:spcPct val="90000"/>
              </a:lnSpc>
              <a:spcBef>
                <a:spcPts val="800"/>
              </a:spcBef>
              <a:spcAft>
                <a:spcPts val="0"/>
              </a:spcAft>
              <a:buClr>
                <a:srgbClr val="FF0000"/>
              </a:buClr>
              <a:buSzPts val="2000"/>
              <a:buNone/>
              <a:defRPr>
                <a:solidFill>
                  <a:srgbClr val="FF0000"/>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4272" name="Google Shape;4272;p42"/>
          <p:cNvSpPr/>
          <p:nvPr/>
        </p:nvSpPr>
        <p:spPr>
          <a:xfrm>
            <a:off x="-2330633" y="180542"/>
            <a:ext cx="8883038" cy="6220711"/>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id="4273" name="Google Shape;4273;p42"/>
          <p:cNvPicPr preferRelativeResize="0"/>
          <p:nvPr/>
        </p:nvPicPr>
        <p:blipFill rotWithShape="1">
          <a:blip r:embed="rId3">
            <a:alphaModFix/>
          </a:blip>
          <a:srcRect b="0" l="0" r="0" t="0"/>
          <a:stretch/>
        </p:blipFill>
        <p:spPr>
          <a:xfrm>
            <a:off x="10174590" y="1236568"/>
            <a:ext cx="1620179" cy="821234"/>
          </a:xfrm>
          <a:prstGeom prst="rect">
            <a:avLst/>
          </a:prstGeom>
          <a:noFill/>
          <a:ln>
            <a:noFill/>
          </a:ln>
        </p:spPr>
      </p:pic>
      <p:grpSp>
        <p:nvGrpSpPr>
          <p:cNvPr id="4274" name="Google Shape;4274;p42"/>
          <p:cNvGrpSpPr/>
          <p:nvPr/>
        </p:nvGrpSpPr>
        <p:grpSpPr>
          <a:xfrm>
            <a:off x="-2040904" y="871532"/>
            <a:ext cx="1368300" cy="2264171"/>
            <a:chOff x="-1836712" y="2937191"/>
            <a:chExt cx="1368300" cy="2264171"/>
          </a:xfrm>
        </p:grpSpPr>
        <p:pic>
          <p:nvPicPr>
            <p:cNvPr descr="icon_camera_circle.png" id="4275" name="Google Shape;4275;p42"/>
            <p:cNvPicPr preferRelativeResize="0"/>
            <p:nvPr/>
          </p:nvPicPr>
          <p:blipFill rotWithShape="1">
            <a:blip r:embed="rId4">
              <a:alphaModFix/>
            </a:blip>
            <a:srcRect b="0" l="0" r="0" t="0"/>
            <a:stretch/>
          </p:blipFill>
          <p:spPr>
            <a:xfrm>
              <a:off x="-1728699" y="2937191"/>
              <a:ext cx="640111" cy="640111"/>
            </a:xfrm>
            <a:prstGeom prst="rect">
              <a:avLst/>
            </a:prstGeom>
            <a:noFill/>
            <a:ln>
              <a:noFill/>
            </a:ln>
          </p:spPr>
        </p:pic>
        <p:sp>
          <p:nvSpPr>
            <p:cNvPr id="4276" name="Google Shape;4276;p42"/>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4277" name="Google Shape;4277;p42"/>
            <p:cNvPicPr preferRelativeResize="0"/>
            <p:nvPr/>
          </p:nvPicPr>
          <p:blipFill rotWithShape="1">
            <a:blip r:embed="rId5">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4272"/>
                                        </p:tgtEl>
                                        <p:attrNameLst>
                                          <p:attrName>style.visibility</p:attrName>
                                        </p:attrNameLst>
                                      </p:cBhvr>
                                      <p:to>
                                        <p:strVal val="visible"/>
                                      </p:to>
                                    </p:set>
                                    <p:animEffect filter="fade" transition="in">
                                      <p:cBhvr>
                                        <p:cTn dur="500"/>
                                        <p:tgtEl>
                                          <p:spTgt spid="4272"/>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4175"/>
                                        </p:tgtEl>
                                        <p:attrNameLst>
                                          <p:attrName>style.visibility</p:attrName>
                                        </p:attrNameLst>
                                      </p:cBhvr>
                                      <p:to>
                                        <p:strVal val="visible"/>
                                      </p:to>
                                    </p:set>
                                    <p:animEffect filter="fade" transition="in">
                                      <p:cBhvr>
                                        <p:cTn dur="500"/>
                                        <p:tgtEl>
                                          <p:spTgt spid="4175"/>
                                        </p:tgtEl>
                                      </p:cBhvr>
                                    </p:animEffect>
                                  </p:childTnLst>
                                </p:cTn>
                              </p:par>
                              <p:par>
                                <p:cTn fill="hold" nodeType="withEffect" presetClass="entr" presetID="10" presetSubtype="0">
                                  <p:stCondLst>
                                    <p:cond delay="0"/>
                                  </p:stCondLst>
                                  <p:childTnLst>
                                    <p:set>
                                      <p:cBhvr>
                                        <p:cTn dur="1" fill="hold">
                                          <p:stCondLst>
                                            <p:cond delay="0"/>
                                          </p:stCondLst>
                                        </p:cTn>
                                        <p:tgtEl>
                                          <p:spTgt spid="4270"/>
                                        </p:tgtEl>
                                        <p:attrNameLst>
                                          <p:attrName>style.visibility</p:attrName>
                                        </p:attrNameLst>
                                      </p:cBhvr>
                                      <p:to>
                                        <p:strVal val="visible"/>
                                      </p:to>
                                    </p:set>
                                    <p:animEffect filter="fade" transition="in">
                                      <p:cBhvr>
                                        <p:cTn dur="500"/>
                                        <p:tgtEl>
                                          <p:spTgt spid="4270"/>
                                        </p:tgtEl>
                                      </p:cBhvr>
                                    </p:animEffect>
                                  </p:childTnLst>
                                </p:cTn>
                              </p:par>
                              <p:par>
                                <p:cTn fill="hold" nodeType="withEffect" presetClass="entr" presetID="10" presetSubtype="0">
                                  <p:stCondLst>
                                    <p:cond delay="0"/>
                                  </p:stCondLst>
                                  <p:childTnLst>
                                    <p:set>
                                      <p:cBhvr>
                                        <p:cTn dur="1" fill="hold">
                                          <p:stCondLst>
                                            <p:cond delay="0"/>
                                          </p:stCondLst>
                                        </p:cTn>
                                        <p:tgtEl>
                                          <p:spTgt spid="4271">
                                            <p:txEl>
                                              <p:pRg end="0" st="0"/>
                                            </p:txEl>
                                          </p:spTgt>
                                        </p:tgtEl>
                                        <p:attrNameLst>
                                          <p:attrName>style.visibility</p:attrName>
                                        </p:attrNameLst>
                                      </p:cBhvr>
                                      <p:to>
                                        <p:strVal val="visible"/>
                                      </p:to>
                                    </p:set>
                                    <p:animEffect filter="fade" transition="in">
                                      <p:cBhvr>
                                        <p:cTn dur="500"/>
                                        <p:tgtEl>
                                          <p:spTgt spid="4271">
                                            <p:txEl>
                                              <p:pRg end="0" st="0"/>
                                            </p:txEl>
                                          </p:spTgt>
                                        </p:tgtEl>
                                      </p:cBhvr>
                                    </p:animEffect>
                                  </p:childTnLst>
                                </p:cTn>
                              </p:par>
                              <p:par>
                                <p:cTn fill="hold" nodeType="withEffect" presetClass="entr" presetID="10" presetSubtype="0">
                                  <p:stCondLst>
                                    <p:cond delay="0"/>
                                  </p:stCondLst>
                                  <p:childTnLst>
                                    <p:set>
                                      <p:cBhvr>
                                        <p:cTn dur="1" fill="hold">
                                          <p:stCondLst>
                                            <p:cond delay="0"/>
                                          </p:stCondLst>
                                        </p:cTn>
                                        <p:tgtEl>
                                          <p:spTgt spid="4271">
                                            <p:txEl>
                                              <p:pRg end="1" st="1"/>
                                            </p:txEl>
                                          </p:spTgt>
                                        </p:tgtEl>
                                        <p:attrNameLst>
                                          <p:attrName>style.visibility</p:attrName>
                                        </p:attrNameLst>
                                      </p:cBhvr>
                                      <p:to>
                                        <p:strVal val="visible"/>
                                      </p:to>
                                    </p:set>
                                    <p:animEffect filter="fade" transition="in">
                                      <p:cBhvr>
                                        <p:cTn dur="500"/>
                                        <p:tgtEl>
                                          <p:spTgt spid="4271">
                                            <p:txEl>
                                              <p:pRg end="1" st="1"/>
                                            </p:txEl>
                                          </p:spTgt>
                                        </p:tgtEl>
                                      </p:cBhvr>
                                    </p:animEffect>
                                  </p:childTnLst>
                                </p:cTn>
                              </p:par>
                              <p:par>
                                <p:cTn fill="hold" nodeType="withEffect" presetClass="entr" presetID="10" presetSubtype="0">
                                  <p:stCondLst>
                                    <p:cond delay="0"/>
                                  </p:stCondLst>
                                  <p:childTnLst>
                                    <p:set>
                                      <p:cBhvr>
                                        <p:cTn dur="1" fill="hold">
                                          <p:stCondLst>
                                            <p:cond delay="0"/>
                                          </p:stCondLst>
                                        </p:cTn>
                                        <p:tgtEl>
                                          <p:spTgt spid="4271">
                                            <p:txEl>
                                              <p:pRg end="2" st="2"/>
                                            </p:txEl>
                                          </p:spTgt>
                                        </p:tgtEl>
                                        <p:attrNameLst>
                                          <p:attrName>style.visibility</p:attrName>
                                        </p:attrNameLst>
                                      </p:cBhvr>
                                      <p:to>
                                        <p:strVal val="visible"/>
                                      </p:to>
                                    </p:set>
                                    <p:animEffect filter="fade" transition="in">
                                      <p:cBhvr>
                                        <p:cTn dur="500"/>
                                        <p:tgtEl>
                                          <p:spTgt spid="4271">
                                            <p:txEl>
                                              <p:pRg end="2" st="2"/>
                                            </p:txEl>
                                          </p:spTgt>
                                        </p:tgtEl>
                                      </p:cBhvr>
                                    </p:animEffect>
                                  </p:childTnLst>
                                </p:cTn>
                              </p:par>
                              <p:par>
                                <p:cTn fill="hold" nodeType="withEffect" presetClass="entr" presetID="10" presetSubtype="0">
                                  <p:stCondLst>
                                    <p:cond delay="0"/>
                                  </p:stCondLst>
                                  <p:childTnLst>
                                    <p:set>
                                      <p:cBhvr>
                                        <p:cTn dur="1" fill="hold">
                                          <p:stCondLst>
                                            <p:cond delay="0"/>
                                          </p:stCondLst>
                                        </p:cTn>
                                        <p:tgtEl>
                                          <p:spTgt spid="4271">
                                            <p:txEl>
                                              <p:pRg end="3" st="3"/>
                                            </p:txEl>
                                          </p:spTgt>
                                        </p:tgtEl>
                                        <p:attrNameLst>
                                          <p:attrName>style.visibility</p:attrName>
                                        </p:attrNameLst>
                                      </p:cBhvr>
                                      <p:to>
                                        <p:strVal val="visible"/>
                                      </p:to>
                                    </p:set>
                                    <p:animEffect filter="fade" transition="in">
                                      <p:cBhvr>
                                        <p:cTn dur="500"/>
                                        <p:tgtEl>
                                          <p:spTgt spid="4271">
                                            <p:txEl>
                                              <p:pRg end="3" st="3"/>
                                            </p:txEl>
                                          </p:spTgt>
                                        </p:tgtEl>
                                      </p:cBhvr>
                                    </p:animEffect>
                                  </p:childTnLst>
                                </p:cTn>
                              </p:par>
                              <p:par>
                                <p:cTn fill="hold" nodeType="withEffect" presetClass="entr" presetID="10" presetSubtype="0">
                                  <p:stCondLst>
                                    <p:cond delay="0"/>
                                  </p:stCondLst>
                                  <p:childTnLst>
                                    <p:set>
                                      <p:cBhvr>
                                        <p:cTn dur="1" fill="hold">
                                          <p:stCondLst>
                                            <p:cond delay="0"/>
                                          </p:stCondLst>
                                        </p:cTn>
                                        <p:tgtEl>
                                          <p:spTgt spid="4271">
                                            <p:txEl>
                                              <p:pRg end="4" st="4"/>
                                            </p:txEl>
                                          </p:spTgt>
                                        </p:tgtEl>
                                        <p:attrNameLst>
                                          <p:attrName>style.visibility</p:attrName>
                                        </p:attrNameLst>
                                      </p:cBhvr>
                                      <p:to>
                                        <p:strVal val="visible"/>
                                      </p:to>
                                    </p:set>
                                    <p:animEffect filter="fade" transition="in">
                                      <p:cBhvr>
                                        <p:cTn dur="500"/>
                                        <p:tgtEl>
                                          <p:spTgt spid="4271">
                                            <p:txEl>
                                              <p:pRg end="4" st="4"/>
                                            </p:txEl>
                                          </p:spTgt>
                                        </p:tgtEl>
                                      </p:cBhvr>
                                    </p:animEffect>
                                  </p:childTnLst>
                                </p:cTn>
                              </p:par>
                              <p:par>
                                <p:cTn fill="hold" nodeType="withEffect" presetClass="entr" presetID="10" presetSubtype="0">
                                  <p:stCondLst>
                                    <p:cond delay="0"/>
                                  </p:stCondLst>
                                  <p:childTnLst>
                                    <p:set>
                                      <p:cBhvr>
                                        <p:cTn dur="1" fill="hold">
                                          <p:stCondLst>
                                            <p:cond delay="0"/>
                                          </p:stCondLst>
                                        </p:cTn>
                                        <p:tgtEl>
                                          <p:spTgt spid="4271">
                                            <p:txEl>
                                              <p:pRg end="5" st="5"/>
                                            </p:txEl>
                                          </p:spTgt>
                                        </p:tgtEl>
                                        <p:attrNameLst>
                                          <p:attrName>style.visibility</p:attrName>
                                        </p:attrNameLst>
                                      </p:cBhvr>
                                      <p:to>
                                        <p:strVal val="visible"/>
                                      </p:to>
                                    </p:set>
                                    <p:animEffect filter="fade" transition="in">
                                      <p:cBhvr>
                                        <p:cTn dur="500"/>
                                        <p:tgtEl>
                                          <p:spTgt spid="4271">
                                            <p:txEl>
                                              <p:pRg end="5" st="5"/>
                                            </p:txEl>
                                          </p:spTgt>
                                        </p:tgtEl>
                                      </p:cBhvr>
                                    </p:animEffect>
                                  </p:childTnLst>
                                </p:cTn>
                              </p:par>
                              <p:par>
                                <p:cTn fill="hold" nodeType="withEffect" presetClass="entr" presetID="10" presetSubtype="0">
                                  <p:stCondLst>
                                    <p:cond delay="0"/>
                                  </p:stCondLst>
                                  <p:childTnLst>
                                    <p:set>
                                      <p:cBhvr>
                                        <p:cTn dur="1" fill="hold">
                                          <p:stCondLst>
                                            <p:cond delay="0"/>
                                          </p:stCondLst>
                                        </p:cTn>
                                        <p:tgtEl>
                                          <p:spTgt spid="4271">
                                            <p:txEl>
                                              <p:pRg end="6" st="6"/>
                                            </p:txEl>
                                          </p:spTgt>
                                        </p:tgtEl>
                                        <p:attrNameLst>
                                          <p:attrName>style.visibility</p:attrName>
                                        </p:attrNameLst>
                                      </p:cBhvr>
                                      <p:to>
                                        <p:strVal val="visible"/>
                                      </p:to>
                                    </p:set>
                                    <p:animEffect filter="fade" transition="in">
                                      <p:cBhvr>
                                        <p:cTn dur="500"/>
                                        <p:tgtEl>
                                          <p:spTgt spid="4271">
                                            <p:txEl>
                                              <p:pRg end="6" st="6"/>
                                            </p:txEl>
                                          </p:spTgt>
                                        </p:tgtEl>
                                      </p:cBhvr>
                                    </p:animEffect>
                                  </p:childTnLst>
                                </p:cTn>
                              </p:par>
                              <p:par>
                                <p:cTn fill="hold" nodeType="withEffect" presetClass="entr" presetID="10" presetSubtype="0">
                                  <p:stCondLst>
                                    <p:cond delay="0"/>
                                  </p:stCondLst>
                                  <p:childTnLst>
                                    <p:set>
                                      <p:cBhvr>
                                        <p:cTn dur="1" fill="hold">
                                          <p:stCondLst>
                                            <p:cond delay="0"/>
                                          </p:stCondLst>
                                        </p:cTn>
                                        <p:tgtEl>
                                          <p:spTgt spid="4271">
                                            <p:txEl>
                                              <p:pRg end="7" st="7"/>
                                            </p:txEl>
                                          </p:spTgt>
                                        </p:tgtEl>
                                        <p:attrNameLst>
                                          <p:attrName>style.visibility</p:attrName>
                                        </p:attrNameLst>
                                      </p:cBhvr>
                                      <p:to>
                                        <p:strVal val="visible"/>
                                      </p:to>
                                    </p:set>
                                    <p:animEffect filter="fade" transition="in">
                                      <p:cBhvr>
                                        <p:cTn dur="500"/>
                                        <p:tgtEl>
                                          <p:spTgt spid="4271">
                                            <p:txEl>
                                              <p:pRg end="7" st="7"/>
                                            </p:txEl>
                                          </p:spTgt>
                                        </p:tgtEl>
                                      </p:cBhvr>
                                    </p:animEffect>
                                  </p:childTnLst>
                                </p:cTn>
                              </p:par>
                              <p:par>
                                <p:cTn fill="hold" nodeType="withEffect" presetClass="entr" presetID="10" presetSubtype="0">
                                  <p:stCondLst>
                                    <p:cond delay="0"/>
                                  </p:stCondLst>
                                  <p:childTnLst>
                                    <p:set>
                                      <p:cBhvr>
                                        <p:cTn dur="1" fill="hold">
                                          <p:stCondLst>
                                            <p:cond delay="0"/>
                                          </p:stCondLst>
                                        </p:cTn>
                                        <p:tgtEl>
                                          <p:spTgt spid="4271">
                                            <p:txEl>
                                              <p:pRg end="8" st="8"/>
                                            </p:txEl>
                                          </p:spTgt>
                                        </p:tgtEl>
                                        <p:attrNameLst>
                                          <p:attrName>style.visibility</p:attrName>
                                        </p:attrNameLst>
                                      </p:cBhvr>
                                      <p:to>
                                        <p:strVal val="visible"/>
                                      </p:to>
                                    </p:set>
                                    <p:animEffect filter="fade" transition="in">
                                      <p:cBhvr>
                                        <p:cTn dur="500"/>
                                        <p:tgtEl>
                                          <p:spTgt spid="4271">
                                            <p:txEl>
                                              <p:pRg end="8" st="8"/>
                                            </p:txEl>
                                          </p:spTgt>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4273"/>
                                        </p:tgtEl>
                                        <p:attrNameLst>
                                          <p:attrName>style.visibility</p:attrName>
                                        </p:attrNameLst>
                                      </p:cBhvr>
                                      <p:to>
                                        <p:strVal val="visible"/>
                                      </p:to>
                                    </p:set>
                                    <p:animEffect filter="fade" transition="in">
                                      <p:cBhvr>
                                        <p:cTn dur="1000"/>
                                        <p:tgtEl>
                                          <p:spTgt spid="427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ront cover: Colour">
  <p:cSld name="Front cover: Colour">
    <p:bg>
      <p:bgPr>
        <a:solidFill>
          <a:schemeClr val="dk2"/>
        </a:solidFill>
      </p:bgPr>
    </p:bg>
    <p:spTree>
      <p:nvGrpSpPr>
        <p:cNvPr id="4278" name="Shape 4278"/>
        <p:cNvGrpSpPr/>
        <p:nvPr/>
      </p:nvGrpSpPr>
      <p:grpSpPr>
        <a:xfrm>
          <a:off x="0" y="0"/>
          <a:ext cx="0" cy="0"/>
          <a:chOff x="0" y="0"/>
          <a:chExt cx="0" cy="0"/>
        </a:xfrm>
      </p:grpSpPr>
      <p:sp>
        <p:nvSpPr>
          <p:cNvPr id="4279" name="Google Shape;4279;p43"/>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280" name="Google Shape;4280;p43"/>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281" name="Google Shape;4281;p43"/>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4282" name="Google Shape;4282;p43"/>
          <p:cNvGrpSpPr/>
          <p:nvPr/>
        </p:nvGrpSpPr>
        <p:grpSpPr>
          <a:xfrm>
            <a:off x="6961787" y="1092812"/>
            <a:ext cx="2482640" cy="997106"/>
            <a:chOff x="1899" y="899"/>
            <a:chExt cx="4163" cy="1671"/>
          </a:xfrm>
        </p:grpSpPr>
        <p:sp>
          <p:nvSpPr>
            <p:cNvPr id="4283" name="Google Shape;4283;p43"/>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84" name="Google Shape;4284;p43"/>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85" name="Google Shape;4285;p43"/>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86" name="Google Shape;4286;p43"/>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87" name="Google Shape;4287;p43"/>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88" name="Google Shape;4288;p43"/>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89" name="Google Shape;4289;p43"/>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90" name="Google Shape;4290;p43"/>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91" name="Google Shape;4291;p43"/>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92" name="Google Shape;4292;p43"/>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93" name="Google Shape;4293;p43"/>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94" name="Google Shape;4294;p43"/>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95" name="Google Shape;4295;p43"/>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96" name="Google Shape;4296;p43"/>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97" name="Google Shape;4297;p43"/>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98" name="Google Shape;4298;p43"/>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99" name="Google Shape;4299;p43"/>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00" name="Google Shape;4300;p43"/>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01" name="Google Shape;4301;p43"/>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02" name="Google Shape;4302;p43"/>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03" name="Google Shape;4303;p43"/>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04" name="Google Shape;4304;p43"/>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05" name="Google Shape;4305;p43"/>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06" name="Google Shape;4306;p43"/>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07" name="Google Shape;4307;p43"/>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08" name="Google Shape;4308;p43"/>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09" name="Google Shape;4309;p43"/>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10" name="Google Shape;4310;p43"/>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11" name="Google Shape;4311;p43"/>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12" name="Google Shape;4312;p43"/>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13" name="Google Shape;4313;p43"/>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14" name="Google Shape;4314;p43"/>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15" name="Google Shape;4315;p43"/>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16" name="Google Shape;4316;p43"/>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17" name="Google Shape;4317;p43"/>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18" name="Google Shape;4318;p43"/>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19" name="Google Shape;4319;p43"/>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20" name="Google Shape;4320;p43"/>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21" name="Google Shape;4321;p43"/>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22" name="Google Shape;4322;p43"/>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23" name="Google Shape;4323;p43"/>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24" name="Google Shape;4324;p43"/>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25" name="Google Shape;4325;p43"/>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26" name="Google Shape;4326;p43"/>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27" name="Google Shape;4327;p43"/>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28" name="Google Shape;4328;p43"/>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29" name="Google Shape;4329;p43"/>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30" name="Google Shape;4330;p43"/>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31" name="Google Shape;4331;p43"/>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32" name="Google Shape;4332;p43"/>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33" name="Google Shape;4333;p43"/>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34" name="Google Shape;4334;p43"/>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35" name="Google Shape;4335;p43"/>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36" name="Google Shape;4336;p43"/>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37" name="Google Shape;4337;p43"/>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38" name="Google Shape;4338;p43"/>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39" name="Google Shape;4339;p43"/>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40" name="Google Shape;4340;p43"/>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41" name="Google Shape;4341;p43"/>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42" name="Google Shape;4342;p43"/>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43" name="Google Shape;4343;p43"/>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44" name="Google Shape;4344;p43"/>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45" name="Google Shape;4345;p43"/>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46" name="Google Shape;4346;p43"/>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47" name="Google Shape;4347;p43"/>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48" name="Google Shape;4348;p43"/>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49" name="Google Shape;4349;p43"/>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50" name="Google Shape;4350;p43"/>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51" name="Google Shape;4351;p43"/>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52" name="Google Shape;4352;p43"/>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53" name="Google Shape;4353;p43"/>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54" name="Google Shape;4354;p43"/>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55" name="Google Shape;4355;p43"/>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56" name="Google Shape;4356;p43"/>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57" name="Google Shape;4357;p43"/>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58" name="Google Shape;4358;p43"/>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59" name="Google Shape;4359;p43"/>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60" name="Google Shape;4360;p43"/>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61" name="Google Shape;4361;p43"/>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62" name="Google Shape;4362;p43"/>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63" name="Google Shape;4363;p43"/>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64" name="Google Shape;4364;p43"/>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65" name="Google Shape;4365;p43"/>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66" name="Google Shape;4366;p43"/>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67" name="Google Shape;4367;p43"/>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68" name="Google Shape;4368;p43"/>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69" name="Google Shape;4369;p43"/>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70" name="Google Shape;4370;p43"/>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71" name="Google Shape;4371;p43"/>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72" name="Google Shape;4372;p43"/>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73" name="Google Shape;4373;p43"/>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74" name="Google Shape;4374;p43"/>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75" name="Google Shape;4375;p43"/>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4376" name="Google Shape;4376;p43"/>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4377" name="Google Shape;4377;p43"/>
          <p:cNvSpPr txBox="1"/>
          <p:nvPr>
            <p:ph type="title"/>
          </p:nvPr>
        </p:nvSpPr>
        <p:spPr>
          <a:xfrm>
            <a:off x="6961787" y="2456475"/>
            <a:ext cx="4624500" cy="19281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4000"/>
              <a:buFont typeface="Arial"/>
              <a:buNone/>
              <a:defRPr sz="4000">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378" name="Google Shape;4378;p43"/>
          <p:cNvSpPr txBox="1"/>
          <p:nvPr>
            <p:ph idx="1" type="body"/>
          </p:nvPr>
        </p:nvSpPr>
        <p:spPr>
          <a:xfrm>
            <a:off x="6961787" y="4720790"/>
            <a:ext cx="4624500" cy="7035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sz="2000">
                <a:solidFill>
                  <a:schemeClr val="lt1"/>
                </a:solidFill>
              </a:defRPr>
            </a:lvl1pPr>
            <a:lvl2pPr indent="-228600" lvl="1" marL="914400" algn="l">
              <a:lnSpc>
                <a:spcPct val="90000"/>
              </a:lnSpc>
              <a:spcBef>
                <a:spcPts val="400"/>
              </a:spcBef>
              <a:spcAft>
                <a:spcPts val="0"/>
              </a:spcAft>
              <a:buClr>
                <a:schemeClr val="lt1"/>
              </a:buClr>
              <a:buSzPts val="1800"/>
              <a:buNone/>
              <a:defRPr sz="1800">
                <a:solidFill>
                  <a:schemeClr val="lt1"/>
                </a:solidFill>
              </a:defRPr>
            </a:lvl2pPr>
            <a:lvl3pPr indent="-342900" lvl="2" marL="1371600" algn="l">
              <a:lnSpc>
                <a:spcPct val="90000"/>
              </a:lnSpc>
              <a:spcBef>
                <a:spcPts val="400"/>
              </a:spcBef>
              <a:spcAft>
                <a:spcPts val="0"/>
              </a:spcAft>
              <a:buSzPts val="1800"/>
              <a:buChar char="•"/>
              <a:defRPr>
                <a:solidFill>
                  <a:srgbClr val="FF0000"/>
                </a:solidFill>
              </a:defRPr>
            </a:lvl3pPr>
            <a:lvl4pPr indent="-330200" lvl="3" marL="1828800" algn="l">
              <a:lnSpc>
                <a:spcPct val="90000"/>
              </a:lnSpc>
              <a:spcBef>
                <a:spcPts val="400"/>
              </a:spcBef>
              <a:spcAft>
                <a:spcPts val="0"/>
              </a:spcAft>
              <a:buSzPts val="1600"/>
              <a:buChar char="•"/>
              <a:defRPr>
                <a:solidFill>
                  <a:srgbClr val="FF0000"/>
                </a:solidFill>
              </a:defRPr>
            </a:lvl4pPr>
            <a:lvl5pPr indent="-228600" lvl="4" marL="2286000" algn="l">
              <a:lnSpc>
                <a:spcPct val="90000"/>
              </a:lnSpc>
              <a:spcBef>
                <a:spcPts val="800"/>
              </a:spcBef>
              <a:spcAft>
                <a:spcPts val="0"/>
              </a:spcAft>
              <a:buClr>
                <a:srgbClr val="FF0000"/>
              </a:buClr>
              <a:buSzPts val="2000"/>
              <a:buNone/>
              <a:defRPr>
                <a:solidFill>
                  <a:srgbClr val="FF0000"/>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4379" name="Google Shape;4379;p43"/>
          <p:cNvSpPr/>
          <p:nvPr/>
        </p:nvSpPr>
        <p:spPr>
          <a:xfrm>
            <a:off x="-2330633" y="180542"/>
            <a:ext cx="8883038" cy="6220711"/>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id="4380" name="Google Shape;4380;p43"/>
          <p:cNvPicPr preferRelativeResize="0"/>
          <p:nvPr/>
        </p:nvPicPr>
        <p:blipFill rotWithShape="1">
          <a:blip r:embed="rId2">
            <a:alphaModFix/>
          </a:blip>
          <a:srcRect b="0" l="0" r="0" t="0"/>
          <a:stretch/>
        </p:blipFill>
        <p:spPr>
          <a:xfrm>
            <a:off x="10174590" y="1236568"/>
            <a:ext cx="1620179" cy="821234"/>
          </a:xfrm>
          <a:prstGeom prst="rect">
            <a:avLst/>
          </a:prstGeom>
          <a:noFill/>
          <a:ln>
            <a:noFill/>
          </a:ln>
        </p:spPr>
      </p:pic>
      <p:grpSp>
        <p:nvGrpSpPr>
          <p:cNvPr id="4381" name="Google Shape;4381;p43"/>
          <p:cNvGrpSpPr/>
          <p:nvPr/>
        </p:nvGrpSpPr>
        <p:grpSpPr>
          <a:xfrm>
            <a:off x="-1932891" y="195833"/>
            <a:ext cx="1368300" cy="2725739"/>
            <a:chOff x="-1555624" y="1196393"/>
            <a:chExt cx="1368300" cy="2725739"/>
          </a:xfrm>
        </p:grpSpPr>
        <p:grpSp>
          <p:nvGrpSpPr>
            <p:cNvPr id="4382" name="Google Shape;4382;p43"/>
            <p:cNvGrpSpPr/>
            <p:nvPr/>
          </p:nvGrpSpPr>
          <p:grpSpPr>
            <a:xfrm>
              <a:off x="-1555624" y="1488707"/>
              <a:ext cx="1368300" cy="2433425"/>
              <a:chOff x="-1836712" y="3275837"/>
              <a:chExt cx="1368300" cy="2433425"/>
            </a:xfrm>
          </p:grpSpPr>
          <p:sp>
            <p:nvSpPr>
              <p:cNvPr id="4383" name="Google Shape;4383;p43"/>
              <p:cNvSpPr txBox="1"/>
              <p:nvPr/>
            </p:nvSpPr>
            <p:spPr>
              <a:xfrm>
                <a:off x="-1836712" y="3677962"/>
                <a:ext cx="1368300" cy="203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4384" name="Google Shape;4384;p43"/>
              <p:cNvPicPr preferRelativeResize="0"/>
              <p:nvPr/>
            </p:nvPicPr>
            <p:blipFill rotWithShape="1">
              <a:blip r:embed="rId3">
                <a:alphaModFix/>
              </a:blip>
              <a:srcRect b="0" l="0" r="0" t="0"/>
              <a:stretch/>
            </p:blipFill>
            <p:spPr>
              <a:xfrm>
                <a:off x="-1728699" y="3275837"/>
                <a:ext cx="121592" cy="320113"/>
              </a:xfrm>
              <a:prstGeom prst="rect">
                <a:avLst/>
              </a:prstGeom>
              <a:noFill/>
              <a:ln>
                <a:noFill/>
              </a:ln>
            </p:spPr>
          </p:pic>
        </p:grpSp>
        <p:pic>
          <p:nvPicPr>
            <p:cNvPr descr="fill.png" id="4385" name="Google Shape;4385;p43"/>
            <p:cNvPicPr preferRelativeResize="0"/>
            <p:nvPr/>
          </p:nvPicPr>
          <p:blipFill rotWithShape="1">
            <a:blip r:embed="rId4">
              <a:alphaModFix/>
            </a:blip>
            <a:srcRect b="0" l="0" r="0" t="0"/>
            <a:stretch/>
          </p:blipFill>
          <p:spPr>
            <a:xfrm>
              <a:off x="-1368152" y="1304800"/>
              <a:ext cx="324000" cy="324000"/>
            </a:xfrm>
            <a:prstGeom prst="rect">
              <a:avLst/>
            </a:prstGeom>
            <a:noFill/>
            <a:ln>
              <a:noFill/>
            </a:ln>
          </p:spPr>
        </p:pic>
        <p:sp>
          <p:nvSpPr>
            <p:cNvPr id="4386" name="Google Shape;4386;p43"/>
            <p:cNvSpPr/>
            <p:nvPr/>
          </p:nvSpPr>
          <p:spPr>
            <a:xfrm>
              <a:off x="-1473415" y="1196393"/>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spTree>
  </p:cSld>
  <p:clrMapOvr>
    <a:masterClrMapping/>
  </p:clrMapOvr>
  <p:transition spd="slow">
    <p:fade thruBlk="1"/>
  </p:transition>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4379"/>
                                        </p:tgtEl>
                                        <p:attrNameLst>
                                          <p:attrName>style.visibility</p:attrName>
                                        </p:attrNameLst>
                                      </p:cBhvr>
                                      <p:to>
                                        <p:strVal val="visible"/>
                                      </p:to>
                                    </p:set>
                                    <p:animEffect filter="fade" transition="in">
                                      <p:cBhvr>
                                        <p:cTn dur="500"/>
                                        <p:tgtEl>
                                          <p:spTgt spid="4379"/>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4282"/>
                                        </p:tgtEl>
                                        <p:attrNameLst>
                                          <p:attrName>style.visibility</p:attrName>
                                        </p:attrNameLst>
                                      </p:cBhvr>
                                      <p:to>
                                        <p:strVal val="visible"/>
                                      </p:to>
                                    </p:set>
                                    <p:animEffect filter="fade" transition="in">
                                      <p:cBhvr>
                                        <p:cTn dur="500"/>
                                        <p:tgtEl>
                                          <p:spTgt spid="4282"/>
                                        </p:tgtEl>
                                      </p:cBhvr>
                                    </p:animEffect>
                                  </p:childTnLst>
                                </p:cTn>
                              </p:par>
                              <p:par>
                                <p:cTn fill="hold" nodeType="withEffect" presetClass="entr" presetID="10" presetSubtype="0">
                                  <p:stCondLst>
                                    <p:cond delay="0"/>
                                  </p:stCondLst>
                                  <p:childTnLst>
                                    <p:set>
                                      <p:cBhvr>
                                        <p:cTn dur="1" fill="hold">
                                          <p:stCondLst>
                                            <p:cond delay="0"/>
                                          </p:stCondLst>
                                        </p:cTn>
                                        <p:tgtEl>
                                          <p:spTgt spid="4377"/>
                                        </p:tgtEl>
                                        <p:attrNameLst>
                                          <p:attrName>style.visibility</p:attrName>
                                        </p:attrNameLst>
                                      </p:cBhvr>
                                      <p:to>
                                        <p:strVal val="visible"/>
                                      </p:to>
                                    </p:set>
                                    <p:animEffect filter="fade" transition="in">
                                      <p:cBhvr>
                                        <p:cTn dur="500"/>
                                        <p:tgtEl>
                                          <p:spTgt spid="4377"/>
                                        </p:tgtEl>
                                      </p:cBhvr>
                                    </p:animEffect>
                                  </p:childTnLst>
                                </p:cTn>
                              </p:par>
                              <p:par>
                                <p:cTn fill="hold" nodeType="withEffect" presetClass="entr" presetID="10" presetSubtype="0">
                                  <p:stCondLst>
                                    <p:cond delay="0"/>
                                  </p:stCondLst>
                                  <p:childTnLst>
                                    <p:set>
                                      <p:cBhvr>
                                        <p:cTn dur="1" fill="hold">
                                          <p:stCondLst>
                                            <p:cond delay="0"/>
                                          </p:stCondLst>
                                        </p:cTn>
                                        <p:tgtEl>
                                          <p:spTgt spid="4378">
                                            <p:txEl>
                                              <p:pRg end="0" st="0"/>
                                            </p:txEl>
                                          </p:spTgt>
                                        </p:tgtEl>
                                        <p:attrNameLst>
                                          <p:attrName>style.visibility</p:attrName>
                                        </p:attrNameLst>
                                      </p:cBhvr>
                                      <p:to>
                                        <p:strVal val="visible"/>
                                      </p:to>
                                    </p:set>
                                    <p:animEffect filter="fade" transition="in">
                                      <p:cBhvr>
                                        <p:cTn dur="500"/>
                                        <p:tgtEl>
                                          <p:spTgt spid="4378">
                                            <p:txEl>
                                              <p:pRg end="0" st="0"/>
                                            </p:txEl>
                                          </p:spTgt>
                                        </p:tgtEl>
                                      </p:cBhvr>
                                    </p:animEffect>
                                  </p:childTnLst>
                                </p:cTn>
                              </p:par>
                              <p:par>
                                <p:cTn fill="hold" nodeType="withEffect" presetClass="entr" presetID="10" presetSubtype="0">
                                  <p:stCondLst>
                                    <p:cond delay="0"/>
                                  </p:stCondLst>
                                  <p:childTnLst>
                                    <p:set>
                                      <p:cBhvr>
                                        <p:cTn dur="1" fill="hold">
                                          <p:stCondLst>
                                            <p:cond delay="0"/>
                                          </p:stCondLst>
                                        </p:cTn>
                                        <p:tgtEl>
                                          <p:spTgt spid="4378">
                                            <p:txEl>
                                              <p:pRg end="1" st="1"/>
                                            </p:txEl>
                                          </p:spTgt>
                                        </p:tgtEl>
                                        <p:attrNameLst>
                                          <p:attrName>style.visibility</p:attrName>
                                        </p:attrNameLst>
                                      </p:cBhvr>
                                      <p:to>
                                        <p:strVal val="visible"/>
                                      </p:to>
                                    </p:set>
                                    <p:animEffect filter="fade" transition="in">
                                      <p:cBhvr>
                                        <p:cTn dur="500"/>
                                        <p:tgtEl>
                                          <p:spTgt spid="4378">
                                            <p:txEl>
                                              <p:pRg end="1" st="1"/>
                                            </p:txEl>
                                          </p:spTgt>
                                        </p:tgtEl>
                                      </p:cBhvr>
                                    </p:animEffect>
                                  </p:childTnLst>
                                </p:cTn>
                              </p:par>
                              <p:par>
                                <p:cTn fill="hold" nodeType="withEffect" presetClass="entr" presetID="10" presetSubtype="0">
                                  <p:stCondLst>
                                    <p:cond delay="0"/>
                                  </p:stCondLst>
                                  <p:childTnLst>
                                    <p:set>
                                      <p:cBhvr>
                                        <p:cTn dur="1" fill="hold">
                                          <p:stCondLst>
                                            <p:cond delay="0"/>
                                          </p:stCondLst>
                                        </p:cTn>
                                        <p:tgtEl>
                                          <p:spTgt spid="4378">
                                            <p:txEl>
                                              <p:pRg end="2" st="2"/>
                                            </p:txEl>
                                          </p:spTgt>
                                        </p:tgtEl>
                                        <p:attrNameLst>
                                          <p:attrName>style.visibility</p:attrName>
                                        </p:attrNameLst>
                                      </p:cBhvr>
                                      <p:to>
                                        <p:strVal val="visible"/>
                                      </p:to>
                                    </p:set>
                                    <p:animEffect filter="fade" transition="in">
                                      <p:cBhvr>
                                        <p:cTn dur="500"/>
                                        <p:tgtEl>
                                          <p:spTgt spid="4378">
                                            <p:txEl>
                                              <p:pRg end="2" st="2"/>
                                            </p:txEl>
                                          </p:spTgt>
                                        </p:tgtEl>
                                      </p:cBhvr>
                                    </p:animEffect>
                                  </p:childTnLst>
                                </p:cTn>
                              </p:par>
                              <p:par>
                                <p:cTn fill="hold" nodeType="withEffect" presetClass="entr" presetID="10" presetSubtype="0">
                                  <p:stCondLst>
                                    <p:cond delay="0"/>
                                  </p:stCondLst>
                                  <p:childTnLst>
                                    <p:set>
                                      <p:cBhvr>
                                        <p:cTn dur="1" fill="hold">
                                          <p:stCondLst>
                                            <p:cond delay="0"/>
                                          </p:stCondLst>
                                        </p:cTn>
                                        <p:tgtEl>
                                          <p:spTgt spid="4378">
                                            <p:txEl>
                                              <p:pRg end="3" st="3"/>
                                            </p:txEl>
                                          </p:spTgt>
                                        </p:tgtEl>
                                        <p:attrNameLst>
                                          <p:attrName>style.visibility</p:attrName>
                                        </p:attrNameLst>
                                      </p:cBhvr>
                                      <p:to>
                                        <p:strVal val="visible"/>
                                      </p:to>
                                    </p:set>
                                    <p:animEffect filter="fade" transition="in">
                                      <p:cBhvr>
                                        <p:cTn dur="500"/>
                                        <p:tgtEl>
                                          <p:spTgt spid="4378">
                                            <p:txEl>
                                              <p:pRg end="3" st="3"/>
                                            </p:txEl>
                                          </p:spTgt>
                                        </p:tgtEl>
                                      </p:cBhvr>
                                    </p:animEffect>
                                  </p:childTnLst>
                                </p:cTn>
                              </p:par>
                              <p:par>
                                <p:cTn fill="hold" nodeType="withEffect" presetClass="entr" presetID="10" presetSubtype="0">
                                  <p:stCondLst>
                                    <p:cond delay="0"/>
                                  </p:stCondLst>
                                  <p:childTnLst>
                                    <p:set>
                                      <p:cBhvr>
                                        <p:cTn dur="1" fill="hold">
                                          <p:stCondLst>
                                            <p:cond delay="0"/>
                                          </p:stCondLst>
                                        </p:cTn>
                                        <p:tgtEl>
                                          <p:spTgt spid="4378">
                                            <p:txEl>
                                              <p:pRg end="4" st="4"/>
                                            </p:txEl>
                                          </p:spTgt>
                                        </p:tgtEl>
                                        <p:attrNameLst>
                                          <p:attrName>style.visibility</p:attrName>
                                        </p:attrNameLst>
                                      </p:cBhvr>
                                      <p:to>
                                        <p:strVal val="visible"/>
                                      </p:to>
                                    </p:set>
                                    <p:animEffect filter="fade" transition="in">
                                      <p:cBhvr>
                                        <p:cTn dur="500"/>
                                        <p:tgtEl>
                                          <p:spTgt spid="4378">
                                            <p:txEl>
                                              <p:pRg end="4" st="4"/>
                                            </p:txEl>
                                          </p:spTgt>
                                        </p:tgtEl>
                                      </p:cBhvr>
                                    </p:animEffect>
                                  </p:childTnLst>
                                </p:cTn>
                              </p:par>
                              <p:par>
                                <p:cTn fill="hold" nodeType="withEffect" presetClass="entr" presetID="10" presetSubtype="0">
                                  <p:stCondLst>
                                    <p:cond delay="0"/>
                                  </p:stCondLst>
                                  <p:childTnLst>
                                    <p:set>
                                      <p:cBhvr>
                                        <p:cTn dur="1" fill="hold">
                                          <p:stCondLst>
                                            <p:cond delay="0"/>
                                          </p:stCondLst>
                                        </p:cTn>
                                        <p:tgtEl>
                                          <p:spTgt spid="4378">
                                            <p:txEl>
                                              <p:pRg end="5" st="5"/>
                                            </p:txEl>
                                          </p:spTgt>
                                        </p:tgtEl>
                                        <p:attrNameLst>
                                          <p:attrName>style.visibility</p:attrName>
                                        </p:attrNameLst>
                                      </p:cBhvr>
                                      <p:to>
                                        <p:strVal val="visible"/>
                                      </p:to>
                                    </p:set>
                                    <p:animEffect filter="fade" transition="in">
                                      <p:cBhvr>
                                        <p:cTn dur="500"/>
                                        <p:tgtEl>
                                          <p:spTgt spid="4378">
                                            <p:txEl>
                                              <p:pRg end="5" st="5"/>
                                            </p:txEl>
                                          </p:spTgt>
                                        </p:tgtEl>
                                      </p:cBhvr>
                                    </p:animEffect>
                                  </p:childTnLst>
                                </p:cTn>
                              </p:par>
                              <p:par>
                                <p:cTn fill="hold" nodeType="withEffect" presetClass="entr" presetID="10" presetSubtype="0">
                                  <p:stCondLst>
                                    <p:cond delay="0"/>
                                  </p:stCondLst>
                                  <p:childTnLst>
                                    <p:set>
                                      <p:cBhvr>
                                        <p:cTn dur="1" fill="hold">
                                          <p:stCondLst>
                                            <p:cond delay="0"/>
                                          </p:stCondLst>
                                        </p:cTn>
                                        <p:tgtEl>
                                          <p:spTgt spid="4378">
                                            <p:txEl>
                                              <p:pRg end="6" st="6"/>
                                            </p:txEl>
                                          </p:spTgt>
                                        </p:tgtEl>
                                        <p:attrNameLst>
                                          <p:attrName>style.visibility</p:attrName>
                                        </p:attrNameLst>
                                      </p:cBhvr>
                                      <p:to>
                                        <p:strVal val="visible"/>
                                      </p:to>
                                    </p:set>
                                    <p:animEffect filter="fade" transition="in">
                                      <p:cBhvr>
                                        <p:cTn dur="500"/>
                                        <p:tgtEl>
                                          <p:spTgt spid="4378">
                                            <p:txEl>
                                              <p:pRg end="6" st="6"/>
                                            </p:txEl>
                                          </p:spTgt>
                                        </p:tgtEl>
                                      </p:cBhvr>
                                    </p:animEffect>
                                  </p:childTnLst>
                                </p:cTn>
                              </p:par>
                              <p:par>
                                <p:cTn fill="hold" nodeType="withEffect" presetClass="entr" presetID="10" presetSubtype="0">
                                  <p:stCondLst>
                                    <p:cond delay="0"/>
                                  </p:stCondLst>
                                  <p:childTnLst>
                                    <p:set>
                                      <p:cBhvr>
                                        <p:cTn dur="1" fill="hold">
                                          <p:stCondLst>
                                            <p:cond delay="0"/>
                                          </p:stCondLst>
                                        </p:cTn>
                                        <p:tgtEl>
                                          <p:spTgt spid="4378">
                                            <p:txEl>
                                              <p:pRg end="7" st="7"/>
                                            </p:txEl>
                                          </p:spTgt>
                                        </p:tgtEl>
                                        <p:attrNameLst>
                                          <p:attrName>style.visibility</p:attrName>
                                        </p:attrNameLst>
                                      </p:cBhvr>
                                      <p:to>
                                        <p:strVal val="visible"/>
                                      </p:to>
                                    </p:set>
                                    <p:animEffect filter="fade" transition="in">
                                      <p:cBhvr>
                                        <p:cTn dur="500"/>
                                        <p:tgtEl>
                                          <p:spTgt spid="4378">
                                            <p:txEl>
                                              <p:pRg end="7" st="7"/>
                                            </p:txEl>
                                          </p:spTgt>
                                        </p:tgtEl>
                                      </p:cBhvr>
                                    </p:animEffect>
                                  </p:childTnLst>
                                </p:cTn>
                              </p:par>
                              <p:par>
                                <p:cTn fill="hold" nodeType="withEffect" presetClass="entr" presetID="10" presetSubtype="0">
                                  <p:stCondLst>
                                    <p:cond delay="0"/>
                                  </p:stCondLst>
                                  <p:childTnLst>
                                    <p:set>
                                      <p:cBhvr>
                                        <p:cTn dur="1" fill="hold">
                                          <p:stCondLst>
                                            <p:cond delay="0"/>
                                          </p:stCondLst>
                                        </p:cTn>
                                        <p:tgtEl>
                                          <p:spTgt spid="4378">
                                            <p:txEl>
                                              <p:pRg end="8" st="8"/>
                                            </p:txEl>
                                          </p:spTgt>
                                        </p:tgtEl>
                                        <p:attrNameLst>
                                          <p:attrName>style.visibility</p:attrName>
                                        </p:attrNameLst>
                                      </p:cBhvr>
                                      <p:to>
                                        <p:strVal val="visible"/>
                                      </p:to>
                                    </p:set>
                                    <p:animEffect filter="fade" transition="in">
                                      <p:cBhvr>
                                        <p:cTn dur="500"/>
                                        <p:tgtEl>
                                          <p:spTgt spid="4378">
                                            <p:txEl>
                                              <p:pRg end="8" st="8"/>
                                            </p:txEl>
                                          </p:spTgt>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4380"/>
                                        </p:tgtEl>
                                        <p:attrNameLst>
                                          <p:attrName>style.visibility</p:attrName>
                                        </p:attrNameLst>
                                      </p:cBhvr>
                                      <p:to>
                                        <p:strVal val="visible"/>
                                      </p:to>
                                    </p:set>
                                    <p:animEffect filter="fade" transition="in">
                                      <p:cBhvr>
                                        <p:cTn dur="1000"/>
                                        <p:tgtEl>
                                          <p:spTgt spid="438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Dark Blue">
  <p:cSld name="Title, full image and content: Dark Blue">
    <p:bg>
      <p:bgPr>
        <a:blipFill>
          <a:blip r:embed="rId2">
            <a:alphaModFix/>
          </a:blip>
          <a:stretch>
            <a:fillRect/>
          </a:stretch>
        </a:blipFill>
      </p:bgPr>
    </p:bg>
    <p:spTree>
      <p:nvGrpSpPr>
        <p:cNvPr id="4387" name="Shape 4387"/>
        <p:cNvGrpSpPr/>
        <p:nvPr/>
      </p:nvGrpSpPr>
      <p:grpSpPr>
        <a:xfrm>
          <a:off x="0" y="0"/>
          <a:ext cx="0" cy="0"/>
          <a:chOff x="0" y="0"/>
          <a:chExt cx="0" cy="0"/>
        </a:xfrm>
      </p:grpSpPr>
      <p:sp>
        <p:nvSpPr>
          <p:cNvPr id="4388" name="Google Shape;4388;p44"/>
          <p:cNvSpPr/>
          <p:nvPr/>
        </p:nvSpPr>
        <p:spPr>
          <a:xfrm flipH="1" rot="5400000">
            <a:off x="699238" y="-699003"/>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4389" name="Google Shape;4389;p44"/>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4390" name="Google Shape;4390;p44"/>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391" name="Google Shape;4391;p44"/>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4392" name="Google Shape;4392;p44"/>
          <p:cNvGrpSpPr/>
          <p:nvPr/>
        </p:nvGrpSpPr>
        <p:grpSpPr>
          <a:xfrm>
            <a:off x="10553375" y="296652"/>
            <a:ext cx="1194473" cy="479738"/>
            <a:chOff x="1899" y="899"/>
            <a:chExt cx="4163" cy="1671"/>
          </a:xfrm>
        </p:grpSpPr>
        <p:sp>
          <p:nvSpPr>
            <p:cNvPr id="4393" name="Google Shape;4393;p44"/>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94" name="Google Shape;4394;p44"/>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95" name="Google Shape;4395;p44"/>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96" name="Google Shape;4396;p44"/>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97" name="Google Shape;4397;p44"/>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98" name="Google Shape;4398;p44"/>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99" name="Google Shape;4399;p44"/>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00" name="Google Shape;4400;p44"/>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01" name="Google Shape;4401;p44"/>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02" name="Google Shape;4402;p44"/>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03" name="Google Shape;4403;p44"/>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04" name="Google Shape;4404;p44"/>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05" name="Google Shape;4405;p44"/>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06" name="Google Shape;4406;p44"/>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07" name="Google Shape;4407;p44"/>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08" name="Google Shape;4408;p44"/>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09" name="Google Shape;4409;p44"/>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10" name="Google Shape;4410;p44"/>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11" name="Google Shape;4411;p44"/>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12" name="Google Shape;4412;p44"/>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13" name="Google Shape;4413;p44"/>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14" name="Google Shape;4414;p44"/>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15" name="Google Shape;4415;p44"/>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16" name="Google Shape;4416;p44"/>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17" name="Google Shape;4417;p44"/>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18" name="Google Shape;4418;p44"/>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19" name="Google Shape;4419;p44"/>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20" name="Google Shape;4420;p44"/>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21" name="Google Shape;4421;p44"/>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22" name="Google Shape;4422;p44"/>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23" name="Google Shape;4423;p44"/>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24" name="Google Shape;4424;p44"/>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25" name="Google Shape;4425;p44"/>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26" name="Google Shape;4426;p44"/>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27" name="Google Shape;4427;p44"/>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28" name="Google Shape;4428;p44"/>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29" name="Google Shape;4429;p44"/>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30" name="Google Shape;4430;p44"/>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31" name="Google Shape;4431;p44"/>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32" name="Google Shape;4432;p44"/>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33" name="Google Shape;4433;p44"/>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34" name="Google Shape;4434;p44"/>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35" name="Google Shape;4435;p44"/>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36" name="Google Shape;4436;p44"/>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37" name="Google Shape;4437;p44"/>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38" name="Google Shape;4438;p44"/>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39" name="Google Shape;4439;p44"/>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40" name="Google Shape;4440;p44"/>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41" name="Google Shape;4441;p44"/>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42" name="Google Shape;4442;p44"/>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43" name="Google Shape;4443;p44"/>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44" name="Google Shape;4444;p44"/>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45" name="Google Shape;4445;p44"/>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46" name="Google Shape;4446;p44"/>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47" name="Google Shape;4447;p44"/>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48" name="Google Shape;4448;p44"/>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49" name="Google Shape;4449;p44"/>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50" name="Google Shape;4450;p44"/>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51" name="Google Shape;4451;p44"/>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52" name="Google Shape;4452;p44"/>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53" name="Google Shape;4453;p44"/>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54" name="Google Shape;4454;p44"/>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55" name="Google Shape;4455;p44"/>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56" name="Google Shape;4456;p44"/>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57" name="Google Shape;4457;p44"/>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58" name="Google Shape;4458;p44"/>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59" name="Google Shape;4459;p44"/>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60" name="Google Shape;4460;p44"/>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61" name="Google Shape;4461;p44"/>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62" name="Google Shape;4462;p44"/>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63" name="Google Shape;4463;p44"/>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64" name="Google Shape;4464;p44"/>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65" name="Google Shape;4465;p44"/>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66" name="Google Shape;4466;p44"/>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67" name="Google Shape;4467;p44"/>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68" name="Google Shape;4468;p44"/>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69" name="Google Shape;4469;p44"/>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70" name="Google Shape;4470;p44"/>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71" name="Google Shape;4471;p44"/>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72" name="Google Shape;4472;p44"/>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73" name="Google Shape;4473;p44"/>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74" name="Google Shape;4474;p44"/>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75" name="Google Shape;4475;p44"/>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76" name="Google Shape;4476;p44"/>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77" name="Google Shape;4477;p44"/>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78" name="Google Shape;4478;p44"/>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79" name="Google Shape;4479;p44"/>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80" name="Google Shape;4480;p44"/>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81" name="Google Shape;4481;p44"/>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82" name="Google Shape;4482;p44"/>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83" name="Google Shape;4483;p44"/>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84" name="Google Shape;4484;p44"/>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85" name="Google Shape;4485;p44"/>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4486" name="Google Shape;4486;p44"/>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4487" name="Google Shape;4487;p44"/>
          <p:cNvGrpSpPr/>
          <p:nvPr/>
        </p:nvGrpSpPr>
        <p:grpSpPr>
          <a:xfrm>
            <a:off x="-2040904" y="3988723"/>
            <a:ext cx="1872300" cy="2902793"/>
            <a:chOff x="6195941" y="562596"/>
            <a:chExt cx="1872300" cy="2902793"/>
          </a:xfrm>
        </p:grpSpPr>
        <p:grpSp>
          <p:nvGrpSpPr>
            <p:cNvPr id="4488" name="Google Shape;4488;p44"/>
            <p:cNvGrpSpPr/>
            <p:nvPr/>
          </p:nvGrpSpPr>
          <p:grpSpPr>
            <a:xfrm>
              <a:off x="6195941" y="832605"/>
              <a:ext cx="1872300" cy="2632784"/>
              <a:chOff x="-1872716" y="660661"/>
              <a:chExt cx="1872300" cy="1974637"/>
            </a:xfrm>
          </p:grpSpPr>
          <p:sp>
            <p:nvSpPr>
              <p:cNvPr id="4489" name="Google Shape;4489;p44"/>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4490" name="Google Shape;4490;p44"/>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4491" name="Google Shape;4491;p44"/>
            <p:cNvGrpSpPr/>
            <p:nvPr/>
          </p:nvGrpSpPr>
          <p:grpSpPr>
            <a:xfrm>
              <a:off x="6303954" y="562596"/>
              <a:ext cx="540000" cy="540000"/>
              <a:chOff x="6303954" y="562596"/>
              <a:chExt cx="540000" cy="540000"/>
            </a:xfrm>
          </p:grpSpPr>
          <p:sp>
            <p:nvSpPr>
              <p:cNvPr id="4492" name="Google Shape;4492;p44"/>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4493" name="Google Shape;4493;p44"/>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4494" name="Google Shape;4494;p44"/>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95" name="Google Shape;4495;p44"/>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dk2">
              <a:alpha val="49019"/>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96" name="Google Shape;4496;p44"/>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497" name="Google Shape;4497;p44"/>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498" name="Google Shape;4498;p44"/>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4499" name="Google Shape;4499;p44"/>
          <p:cNvGrpSpPr/>
          <p:nvPr/>
        </p:nvGrpSpPr>
        <p:grpSpPr>
          <a:xfrm>
            <a:off x="-2040904" y="871532"/>
            <a:ext cx="1368300" cy="2264171"/>
            <a:chOff x="-1836712" y="2937191"/>
            <a:chExt cx="1368300" cy="2264171"/>
          </a:xfrm>
        </p:grpSpPr>
        <p:pic>
          <p:nvPicPr>
            <p:cNvPr descr="icon_camera_circle.png" id="4500" name="Google Shape;4500;p44"/>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4501" name="Google Shape;4501;p44"/>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4502" name="Google Shape;4502;p44"/>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Dark green">
  <p:cSld name="Title, full image and content: Dark green">
    <p:bg>
      <p:bgPr>
        <a:blipFill>
          <a:blip r:embed="rId2">
            <a:alphaModFix/>
          </a:blip>
          <a:stretch>
            <a:fillRect/>
          </a:stretch>
        </a:blipFill>
      </p:bgPr>
    </p:bg>
    <p:spTree>
      <p:nvGrpSpPr>
        <p:cNvPr id="4503" name="Shape 4503"/>
        <p:cNvGrpSpPr/>
        <p:nvPr/>
      </p:nvGrpSpPr>
      <p:grpSpPr>
        <a:xfrm>
          <a:off x="0" y="0"/>
          <a:ext cx="0" cy="0"/>
          <a:chOff x="0" y="0"/>
          <a:chExt cx="0" cy="0"/>
        </a:xfrm>
      </p:grpSpPr>
      <p:sp>
        <p:nvSpPr>
          <p:cNvPr id="4504" name="Google Shape;4504;p45"/>
          <p:cNvSpPr/>
          <p:nvPr/>
        </p:nvSpPr>
        <p:spPr>
          <a:xfrm flipH="1" rot="5400000">
            <a:off x="699238" y="-699003"/>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4505" name="Google Shape;4505;p45"/>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4506" name="Google Shape;4506;p45"/>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507" name="Google Shape;4507;p45"/>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4508" name="Google Shape;4508;p45"/>
          <p:cNvGrpSpPr/>
          <p:nvPr/>
        </p:nvGrpSpPr>
        <p:grpSpPr>
          <a:xfrm>
            <a:off x="10553375" y="296652"/>
            <a:ext cx="1194473" cy="479738"/>
            <a:chOff x="1899" y="899"/>
            <a:chExt cx="4163" cy="1671"/>
          </a:xfrm>
        </p:grpSpPr>
        <p:sp>
          <p:nvSpPr>
            <p:cNvPr id="4509" name="Google Shape;4509;p45"/>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10" name="Google Shape;4510;p45"/>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11" name="Google Shape;4511;p45"/>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12" name="Google Shape;4512;p45"/>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13" name="Google Shape;4513;p45"/>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14" name="Google Shape;4514;p45"/>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15" name="Google Shape;4515;p45"/>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16" name="Google Shape;4516;p45"/>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17" name="Google Shape;4517;p45"/>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18" name="Google Shape;4518;p45"/>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19" name="Google Shape;4519;p45"/>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20" name="Google Shape;4520;p45"/>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21" name="Google Shape;4521;p45"/>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22" name="Google Shape;4522;p45"/>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23" name="Google Shape;4523;p45"/>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24" name="Google Shape;4524;p45"/>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25" name="Google Shape;4525;p45"/>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26" name="Google Shape;4526;p45"/>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27" name="Google Shape;4527;p45"/>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28" name="Google Shape;4528;p45"/>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29" name="Google Shape;4529;p45"/>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30" name="Google Shape;4530;p45"/>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31" name="Google Shape;4531;p45"/>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32" name="Google Shape;4532;p45"/>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33" name="Google Shape;4533;p45"/>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34" name="Google Shape;4534;p45"/>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35" name="Google Shape;4535;p45"/>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36" name="Google Shape;4536;p45"/>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37" name="Google Shape;4537;p45"/>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38" name="Google Shape;4538;p45"/>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39" name="Google Shape;4539;p45"/>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40" name="Google Shape;4540;p45"/>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41" name="Google Shape;4541;p45"/>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42" name="Google Shape;4542;p45"/>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43" name="Google Shape;4543;p45"/>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44" name="Google Shape;4544;p45"/>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45" name="Google Shape;4545;p45"/>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46" name="Google Shape;4546;p45"/>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47" name="Google Shape;4547;p45"/>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48" name="Google Shape;4548;p45"/>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49" name="Google Shape;4549;p45"/>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50" name="Google Shape;4550;p45"/>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51" name="Google Shape;4551;p45"/>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52" name="Google Shape;4552;p45"/>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53" name="Google Shape;4553;p45"/>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54" name="Google Shape;4554;p45"/>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55" name="Google Shape;4555;p45"/>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56" name="Google Shape;4556;p45"/>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57" name="Google Shape;4557;p45"/>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58" name="Google Shape;4558;p45"/>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59" name="Google Shape;4559;p45"/>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60" name="Google Shape;4560;p45"/>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61" name="Google Shape;4561;p45"/>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62" name="Google Shape;4562;p45"/>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63" name="Google Shape;4563;p45"/>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64" name="Google Shape;4564;p45"/>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65" name="Google Shape;4565;p45"/>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66" name="Google Shape;4566;p45"/>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67" name="Google Shape;4567;p45"/>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68" name="Google Shape;4568;p45"/>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69" name="Google Shape;4569;p45"/>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70" name="Google Shape;4570;p45"/>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71" name="Google Shape;4571;p45"/>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72" name="Google Shape;4572;p45"/>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73" name="Google Shape;4573;p45"/>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74" name="Google Shape;4574;p45"/>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75" name="Google Shape;4575;p45"/>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76" name="Google Shape;4576;p45"/>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77" name="Google Shape;4577;p45"/>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78" name="Google Shape;4578;p45"/>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79" name="Google Shape;4579;p45"/>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80" name="Google Shape;4580;p45"/>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81" name="Google Shape;4581;p45"/>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82" name="Google Shape;4582;p45"/>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83" name="Google Shape;4583;p45"/>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84" name="Google Shape;4584;p45"/>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85" name="Google Shape;4585;p45"/>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86" name="Google Shape;4586;p45"/>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87" name="Google Shape;4587;p45"/>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88" name="Google Shape;4588;p45"/>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89" name="Google Shape;4589;p45"/>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90" name="Google Shape;4590;p45"/>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91" name="Google Shape;4591;p45"/>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92" name="Google Shape;4592;p45"/>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93" name="Google Shape;4593;p45"/>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94" name="Google Shape;4594;p45"/>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95" name="Google Shape;4595;p45"/>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96" name="Google Shape;4596;p45"/>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97" name="Google Shape;4597;p45"/>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98" name="Google Shape;4598;p45"/>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99" name="Google Shape;4599;p45"/>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00" name="Google Shape;4600;p45"/>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01" name="Google Shape;4601;p45"/>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4602" name="Google Shape;4602;p45"/>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4603" name="Google Shape;4603;p45"/>
          <p:cNvGrpSpPr/>
          <p:nvPr/>
        </p:nvGrpSpPr>
        <p:grpSpPr>
          <a:xfrm>
            <a:off x="-2040904" y="3988723"/>
            <a:ext cx="1872300" cy="2902793"/>
            <a:chOff x="6195941" y="562596"/>
            <a:chExt cx="1872300" cy="2902793"/>
          </a:xfrm>
        </p:grpSpPr>
        <p:grpSp>
          <p:nvGrpSpPr>
            <p:cNvPr id="4604" name="Google Shape;4604;p45"/>
            <p:cNvGrpSpPr/>
            <p:nvPr/>
          </p:nvGrpSpPr>
          <p:grpSpPr>
            <a:xfrm>
              <a:off x="6195941" y="832605"/>
              <a:ext cx="1872300" cy="2632784"/>
              <a:chOff x="-1872716" y="660661"/>
              <a:chExt cx="1872300" cy="1974637"/>
            </a:xfrm>
          </p:grpSpPr>
          <p:sp>
            <p:nvSpPr>
              <p:cNvPr id="4605" name="Google Shape;4605;p45"/>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4606" name="Google Shape;4606;p45"/>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4607" name="Google Shape;4607;p45"/>
            <p:cNvGrpSpPr/>
            <p:nvPr/>
          </p:nvGrpSpPr>
          <p:grpSpPr>
            <a:xfrm>
              <a:off x="6303954" y="562596"/>
              <a:ext cx="540000" cy="540000"/>
              <a:chOff x="6303954" y="562596"/>
              <a:chExt cx="540000" cy="540000"/>
            </a:xfrm>
          </p:grpSpPr>
          <p:sp>
            <p:nvSpPr>
              <p:cNvPr id="4608" name="Google Shape;4608;p45"/>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4609" name="Google Shape;4609;p45"/>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4610" name="Google Shape;4610;p45"/>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11" name="Google Shape;4611;p45"/>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2">
              <a:alpha val="49019"/>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12" name="Google Shape;4612;p45"/>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613" name="Google Shape;4613;p45"/>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614" name="Google Shape;4614;p45"/>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4615" name="Google Shape;4615;p45"/>
          <p:cNvGrpSpPr/>
          <p:nvPr/>
        </p:nvGrpSpPr>
        <p:grpSpPr>
          <a:xfrm>
            <a:off x="-2040904" y="871532"/>
            <a:ext cx="1368300" cy="2264171"/>
            <a:chOff x="-1836712" y="2937191"/>
            <a:chExt cx="1368300" cy="2264171"/>
          </a:xfrm>
        </p:grpSpPr>
        <p:pic>
          <p:nvPicPr>
            <p:cNvPr descr="icon_camera_circle.png" id="4616" name="Google Shape;4616;p45"/>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4617" name="Google Shape;4617;p45"/>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4618" name="Google Shape;4618;p45"/>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Light blue">
  <p:cSld name="Title, full image and content: Light blue">
    <p:bg>
      <p:bgPr>
        <a:blipFill>
          <a:blip r:embed="rId2">
            <a:alphaModFix/>
          </a:blip>
          <a:stretch>
            <a:fillRect/>
          </a:stretch>
        </a:blipFill>
      </p:bgPr>
    </p:bg>
    <p:spTree>
      <p:nvGrpSpPr>
        <p:cNvPr id="4619" name="Shape 4619"/>
        <p:cNvGrpSpPr/>
        <p:nvPr/>
      </p:nvGrpSpPr>
      <p:grpSpPr>
        <a:xfrm>
          <a:off x="0" y="0"/>
          <a:ext cx="0" cy="0"/>
          <a:chOff x="0" y="0"/>
          <a:chExt cx="0" cy="0"/>
        </a:xfrm>
      </p:grpSpPr>
      <p:sp>
        <p:nvSpPr>
          <p:cNvPr id="4620" name="Google Shape;4620;p46"/>
          <p:cNvSpPr/>
          <p:nvPr/>
        </p:nvSpPr>
        <p:spPr>
          <a:xfrm flipH="1" rot="5400000">
            <a:off x="699238" y="-699003"/>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4621" name="Google Shape;4621;p46"/>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4622" name="Google Shape;4622;p46"/>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623" name="Google Shape;4623;p46"/>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4624" name="Google Shape;4624;p46"/>
          <p:cNvGrpSpPr/>
          <p:nvPr/>
        </p:nvGrpSpPr>
        <p:grpSpPr>
          <a:xfrm>
            <a:off x="10553375" y="296652"/>
            <a:ext cx="1194473" cy="479738"/>
            <a:chOff x="1899" y="899"/>
            <a:chExt cx="4163" cy="1671"/>
          </a:xfrm>
        </p:grpSpPr>
        <p:sp>
          <p:nvSpPr>
            <p:cNvPr id="4625" name="Google Shape;4625;p46"/>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26" name="Google Shape;4626;p46"/>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27" name="Google Shape;4627;p46"/>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28" name="Google Shape;4628;p46"/>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29" name="Google Shape;4629;p46"/>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30" name="Google Shape;4630;p46"/>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31" name="Google Shape;4631;p46"/>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32" name="Google Shape;4632;p46"/>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33" name="Google Shape;4633;p46"/>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34" name="Google Shape;4634;p46"/>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35" name="Google Shape;4635;p46"/>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36" name="Google Shape;4636;p46"/>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37" name="Google Shape;4637;p46"/>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38" name="Google Shape;4638;p46"/>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39" name="Google Shape;4639;p46"/>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40" name="Google Shape;4640;p46"/>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41" name="Google Shape;4641;p46"/>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42" name="Google Shape;4642;p46"/>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43" name="Google Shape;4643;p46"/>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44" name="Google Shape;4644;p46"/>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45" name="Google Shape;4645;p46"/>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46" name="Google Shape;4646;p46"/>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47" name="Google Shape;4647;p46"/>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48" name="Google Shape;4648;p46"/>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49" name="Google Shape;4649;p46"/>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50" name="Google Shape;4650;p46"/>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51" name="Google Shape;4651;p46"/>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52" name="Google Shape;4652;p46"/>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53" name="Google Shape;4653;p46"/>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54" name="Google Shape;4654;p46"/>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55" name="Google Shape;4655;p46"/>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56" name="Google Shape;4656;p46"/>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57" name="Google Shape;4657;p46"/>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58" name="Google Shape;4658;p46"/>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59" name="Google Shape;4659;p46"/>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60" name="Google Shape;4660;p46"/>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61" name="Google Shape;4661;p46"/>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62" name="Google Shape;4662;p46"/>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63" name="Google Shape;4663;p46"/>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64" name="Google Shape;4664;p46"/>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65" name="Google Shape;4665;p46"/>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66" name="Google Shape;4666;p46"/>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67" name="Google Shape;4667;p46"/>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68" name="Google Shape;4668;p46"/>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69" name="Google Shape;4669;p46"/>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70" name="Google Shape;4670;p46"/>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71" name="Google Shape;4671;p46"/>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72" name="Google Shape;4672;p46"/>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73" name="Google Shape;4673;p46"/>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74" name="Google Shape;4674;p46"/>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75" name="Google Shape;4675;p46"/>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76" name="Google Shape;4676;p46"/>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77" name="Google Shape;4677;p46"/>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78" name="Google Shape;4678;p46"/>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79" name="Google Shape;4679;p46"/>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80" name="Google Shape;4680;p46"/>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81" name="Google Shape;4681;p46"/>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82" name="Google Shape;4682;p46"/>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83" name="Google Shape;4683;p46"/>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84" name="Google Shape;4684;p46"/>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85" name="Google Shape;4685;p46"/>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86" name="Google Shape;4686;p46"/>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87" name="Google Shape;4687;p46"/>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88" name="Google Shape;4688;p46"/>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89" name="Google Shape;4689;p46"/>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90" name="Google Shape;4690;p46"/>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91" name="Google Shape;4691;p46"/>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92" name="Google Shape;4692;p46"/>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93" name="Google Shape;4693;p46"/>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94" name="Google Shape;4694;p46"/>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95" name="Google Shape;4695;p46"/>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96" name="Google Shape;4696;p46"/>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97" name="Google Shape;4697;p46"/>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98" name="Google Shape;4698;p46"/>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99" name="Google Shape;4699;p46"/>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00" name="Google Shape;4700;p46"/>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01" name="Google Shape;4701;p46"/>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02" name="Google Shape;4702;p46"/>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03" name="Google Shape;4703;p46"/>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04" name="Google Shape;4704;p46"/>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05" name="Google Shape;4705;p46"/>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06" name="Google Shape;4706;p46"/>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07" name="Google Shape;4707;p46"/>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08" name="Google Shape;4708;p46"/>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09" name="Google Shape;4709;p46"/>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10" name="Google Shape;4710;p46"/>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11" name="Google Shape;4711;p46"/>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12" name="Google Shape;4712;p46"/>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13" name="Google Shape;4713;p46"/>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14" name="Google Shape;4714;p46"/>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15" name="Google Shape;4715;p46"/>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16" name="Google Shape;4716;p46"/>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17" name="Google Shape;4717;p46"/>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4718" name="Google Shape;4718;p46"/>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4719" name="Google Shape;4719;p46"/>
          <p:cNvGrpSpPr/>
          <p:nvPr/>
        </p:nvGrpSpPr>
        <p:grpSpPr>
          <a:xfrm>
            <a:off x="-2040904" y="3988723"/>
            <a:ext cx="1872300" cy="2902793"/>
            <a:chOff x="6195941" y="562596"/>
            <a:chExt cx="1872300" cy="2902793"/>
          </a:xfrm>
        </p:grpSpPr>
        <p:grpSp>
          <p:nvGrpSpPr>
            <p:cNvPr id="4720" name="Google Shape;4720;p46"/>
            <p:cNvGrpSpPr/>
            <p:nvPr/>
          </p:nvGrpSpPr>
          <p:grpSpPr>
            <a:xfrm>
              <a:off x="6195941" y="832605"/>
              <a:ext cx="1872300" cy="2632784"/>
              <a:chOff x="-1872716" y="660661"/>
              <a:chExt cx="1872300" cy="1974637"/>
            </a:xfrm>
          </p:grpSpPr>
          <p:sp>
            <p:nvSpPr>
              <p:cNvPr id="4721" name="Google Shape;4721;p46"/>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4722" name="Google Shape;4722;p46"/>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4723" name="Google Shape;4723;p46"/>
            <p:cNvGrpSpPr/>
            <p:nvPr/>
          </p:nvGrpSpPr>
          <p:grpSpPr>
            <a:xfrm>
              <a:off x="6303954" y="562596"/>
              <a:ext cx="540000" cy="540000"/>
              <a:chOff x="6303954" y="562596"/>
              <a:chExt cx="540000" cy="540000"/>
            </a:xfrm>
          </p:grpSpPr>
          <p:sp>
            <p:nvSpPr>
              <p:cNvPr id="4724" name="Google Shape;4724;p46"/>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4725" name="Google Shape;4725;p46"/>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4726" name="Google Shape;4726;p46"/>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27" name="Google Shape;4727;p46"/>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3">
              <a:alpha val="49019"/>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28" name="Google Shape;4728;p46"/>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729" name="Google Shape;4729;p46"/>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730" name="Google Shape;4730;p46"/>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4731" name="Google Shape;4731;p46"/>
          <p:cNvGrpSpPr/>
          <p:nvPr/>
        </p:nvGrpSpPr>
        <p:grpSpPr>
          <a:xfrm>
            <a:off x="-2040904" y="871532"/>
            <a:ext cx="1368300" cy="2264171"/>
            <a:chOff x="-1836712" y="2937191"/>
            <a:chExt cx="1368300" cy="2264171"/>
          </a:xfrm>
        </p:grpSpPr>
        <p:pic>
          <p:nvPicPr>
            <p:cNvPr descr="icon_camera_circle.png" id="4732" name="Google Shape;4732;p46"/>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4733" name="Google Shape;4733;p46"/>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4734" name="Google Shape;4734;p46"/>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Light green">
  <p:cSld name="Title, full image and content: Light green">
    <p:bg>
      <p:bgPr>
        <a:blipFill>
          <a:blip r:embed="rId2">
            <a:alphaModFix/>
          </a:blip>
          <a:stretch>
            <a:fillRect/>
          </a:stretch>
        </a:blipFill>
      </p:bgPr>
    </p:bg>
    <p:spTree>
      <p:nvGrpSpPr>
        <p:cNvPr id="4735" name="Shape 4735"/>
        <p:cNvGrpSpPr/>
        <p:nvPr/>
      </p:nvGrpSpPr>
      <p:grpSpPr>
        <a:xfrm>
          <a:off x="0" y="0"/>
          <a:ext cx="0" cy="0"/>
          <a:chOff x="0" y="0"/>
          <a:chExt cx="0" cy="0"/>
        </a:xfrm>
      </p:grpSpPr>
      <p:sp>
        <p:nvSpPr>
          <p:cNvPr id="4736" name="Google Shape;4736;p47"/>
          <p:cNvSpPr/>
          <p:nvPr/>
        </p:nvSpPr>
        <p:spPr>
          <a:xfrm flipH="1" rot="5400000">
            <a:off x="699238" y="-699003"/>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4737" name="Google Shape;4737;p47"/>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4738" name="Google Shape;4738;p47"/>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739" name="Google Shape;4739;p47"/>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4740" name="Google Shape;4740;p47"/>
          <p:cNvGrpSpPr/>
          <p:nvPr/>
        </p:nvGrpSpPr>
        <p:grpSpPr>
          <a:xfrm>
            <a:off x="10553375" y="296652"/>
            <a:ext cx="1194473" cy="479738"/>
            <a:chOff x="1899" y="899"/>
            <a:chExt cx="4163" cy="1671"/>
          </a:xfrm>
        </p:grpSpPr>
        <p:sp>
          <p:nvSpPr>
            <p:cNvPr id="4741" name="Google Shape;4741;p47"/>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42" name="Google Shape;4742;p47"/>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43" name="Google Shape;4743;p47"/>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44" name="Google Shape;4744;p47"/>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45" name="Google Shape;4745;p47"/>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46" name="Google Shape;4746;p47"/>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47" name="Google Shape;4747;p47"/>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48" name="Google Shape;4748;p47"/>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49" name="Google Shape;4749;p47"/>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50" name="Google Shape;4750;p47"/>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51" name="Google Shape;4751;p47"/>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52" name="Google Shape;4752;p47"/>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53" name="Google Shape;4753;p47"/>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54" name="Google Shape;4754;p47"/>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55" name="Google Shape;4755;p47"/>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56" name="Google Shape;4756;p47"/>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57" name="Google Shape;4757;p47"/>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58" name="Google Shape;4758;p47"/>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59" name="Google Shape;4759;p47"/>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60" name="Google Shape;4760;p47"/>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61" name="Google Shape;4761;p47"/>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62" name="Google Shape;4762;p47"/>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63" name="Google Shape;4763;p47"/>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64" name="Google Shape;4764;p47"/>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65" name="Google Shape;4765;p47"/>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66" name="Google Shape;4766;p47"/>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67" name="Google Shape;4767;p47"/>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68" name="Google Shape;4768;p47"/>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69" name="Google Shape;4769;p47"/>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70" name="Google Shape;4770;p47"/>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71" name="Google Shape;4771;p47"/>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72" name="Google Shape;4772;p47"/>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73" name="Google Shape;4773;p47"/>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74" name="Google Shape;4774;p47"/>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75" name="Google Shape;4775;p47"/>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76" name="Google Shape;4776;p47"/>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77" name="Google Shape;4777;p47"/>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78" name="Google Shape;4778;p47"/>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79" name="Google Shape;4779;p47"/>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80" name="Google Shape;4780;p47"/>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81" name="Google Shape;4781;p47"/>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82" name="Google Shape;4782;p47"/>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83" name="Google Shape;4783;p47"/>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84" name="Google Shape;4784;p47"/>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85" name="Google Shape;4785;p47"/>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86" name="Google Shape;4786;p47"/>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87" name="Google Shape;4787;p47"/>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88" name="Google Shape;4788;p47"/>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89" name="Google Shape;4789;p47"/>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90" name="Google Shape;4790;p47"/>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91" name="Google Shape;4791;p47"/>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92" name="Google Shape;4792;p47"/>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93" name="Google Shape;4793;p47"/>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94" name="Google Shape;4794;p47"/>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95" name="Google Shape;4795;p47"/>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96" name="Google Shape;4796;p47"/>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97" name="Google Shape;4797;p47"/>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98" name="Google Shape;4798;p47"/>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99" name="Google Shape;4799;p47"/>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00" name="Google Shape;4800;p47"/>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01" name="Google Shape;4801;p47"/>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02" name="Google Shape;4802;p47"/>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03" name="Google Shape;4803;p47"/>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04" name="Google Shape;4804;p47"/>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05" name="Google Shape;4805;p47"/>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06" name="Google Shape;4806;p47"/>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07" name="Google Shape;4807;p47"/>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08" name="Google Shape;4808;p47"/>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09" name="Google Shape;4809;p47"/>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10" name="Google Shape;4810;p47"/>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11" name="Google Shape;4811;p47"/>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12" name="Google Shape;4812;p47"/>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13" name="Google Shape;4813;p47"/>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14" name="Google Shape;4814;p47"/>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15" name="Google Shape;4815;p47"/>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16" name="Google Shape;4816;p47"/>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17" name="Google Shape;4817;p47"/>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18" name="Google Shape;4818;p47"/>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19" name="Google Shape;4819;p47"/>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20" name="Google Shape;4820;p47"/>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21" name="Google Shape;4821;p47"/>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22" name="Google Shape;4822;p47"/>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23" name="Google Shape;4823;p47"/>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24" name="Google Shape;4824;p47"/>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25" name="Google Shape;4825;p47"/>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26" name="Google Shape;4826;p47"/>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27" name="Google Shape;4827;p47"/>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28" name="Google Shape;4828;p47"/>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29" name="Google Shape;4829;p47"/>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30" name="Google Shape;4830;p47"/>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31" name="Google Shape;4831;p47"/>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32" name="Google Shape;4832;p47"/>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33" name="Google Shape;4833;p47"/>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4834" name="Google Shape;4834;p47"/>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4835" name="Google Shape;4835;p47"/>
          <p:cNvGrpSpPr/>
          <p:nvPr/>
        </p:nvGrpSpPr>
        <p:grpSpPr>
          <a:xfrm>
            <a:off x="-2040904" y="3988723"/>
            <a:ext cx="1872300" cy="2902793"/>
            <a:chOff x="6195941" y="562596"/>
            <a:chExt cx="1872300" cy="2902793"/>
          </a:xfrm>
        </p:grpSpPr>
        <p:grpSp>
          <p:nvGrpSpPr>
            <p:cNvPr id="4836" name="Google Shape;4836;p47"/>
            <p:cNvGrpSpPr/>
            <p:nvPr/>
          </p:nvGrpSpPr>
          <p:grpSpPr>
            <a:xfrm>
              <a:off x="6195941" y="832605"/>
              <a:ext cx="1872300" cy="2632784"/>
              <a:chOff x="-1872716" y="660661"/>
              <a:chExt cx="1872300" cy="1974637"/>
            </a:xfrm>
          </p:grpSpPr>
          <p:sp>
            <p:nvSpPr>
              <p:cNvPr id="4837" name="Google Shape;4837;p47"/>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4838" name="Google Shape;4838;p47"/>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4839" name="Google Shape;4839;p47"/>
            <p:cNvGrpSpPr/>
            <p:nvPr/>
          </p:nvGrpSpPr>
          <p:grpSpPr>
            <a:xfrm>
              <a:off x="6303954" y="562596"/>
              <a:ext cx="540000" cy="540000"/>
              <a:chOff x="6303954" y="562596"/>
              <a:chExt cx="540000" cy="540000"/>
            </a:xfrm>
          </p:grpSpPr>
          <p:sp>
            <p:nvSpPr>
              <p:cNvPr id="4840" name="Google Shape;4840;p47"/>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4841" name="Google Shape;4841;p47"/>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4842" name="Google Shape;4842;p47"/>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43" name="Google Shape;4843;p47"/>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4">
              <a:alpha val="49019"/>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44" name="Google Shape;4844;p47"/>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845" name="Google Shape;4845;p47"/>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846" name="Google Shape;4846;p47"/>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4847" name="Google Shape;4847;p47"/>
          <p:cNvGrpSpPr/>
          <p:nvPr/>
        </p:nvGrpSpPr>
        <p:grpSpPr>
          <a:xfrm>
            <a:off x="-2040904" y="871532"/>
            <a:ext cx="1368300" cy="2264171"/>
            <a:chOff x="-1836712" y="2937191"/>
            <a:chExt cx="1368300" cy="2264171"/>
          </a:xfrm>
        </p:grpSpPr>
        <p:pic>
          <p:nvPicPr>
            <p:cNvPr descr="icon_camera_circle.png" id="4848" name="Google Shape;4848;p47"/>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4849" name="Google Shape;4849;p47"/>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4850" name="Google Shape;4850;p47"/>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Pink">
  <p:cSld name="Title, full image and content: Pink">
    <p:bg>
      <p:bgPr>
        <a:blipFill>
          <a:blip r:embed="rId2">
            <a:alphaModFix/>
          </a:blip>
          <a:stretch>
            <a:fillRect/>
          </a:stretch>
        </a:blipFill>
      </p:bgPr>
    </p:bg>
    <p:spTree>
      <p:nvGrpSpPr>
        <p:cNvPr id="4851" name="Shape 4851"/>
        <p:cNvGrpSpPr/>
        <p:nvPr/>
      </p:nvGrpSpPr>
      <p:grpSpPr>
        <a:xfrm>
          <a:off x="0" y="0"/>
          <a:ext cx="0" cy="0"/>
          <a:chOff x="0" y="0"/>
          <a:chExt cx="0" cy="0"/>
        </a:xfrm>
      </p:grpSpPr>
      <p:sp>
        <p:nvSpPr>
          <p:cNvPr id="4852" name="Google Shape;4852;p48"/>
          <p:cNvSpPr/>
          <p:nvPr/>
        </p:nvSpPr>
        <p:spPr>
          <a:xfrm flipH="1" rot="5400000">
            <a:off x="699238" y="-699003"/>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4853" name="Google Shape;4853;p48"/>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4854" name="Google Shape;4854;p48"/>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855" name="Google Shape;4855;p48"/>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4856" name="Google Shape;4856;p48"/>
          <p:cNvGrpSpPr/>
          <p:nvPr/>
        </p:nvGrpSpPr>
        <p:grpSpPr>
          <a:xfrm>
            <a:off x="10553375" y="296652"/>
            <a:ext cx="1194473" cy="479738"/>
            <a:chOff x="1899" y="899"/>
            <a:chExt cx="4163" cy="1671"/>
          </a:xfrm>
        </p:grpSpPr>
        <p:sp>
          <p:nvSpPr>
            <p:cNvPr id="4857" name="Google Shape;4857;p48"/>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58" name="Google Shape;4858;p48"/>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59" name="Google Shape;4859;p48"/>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60" name="Google Shape;4860;p48"/>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61" name="Google Shape;4861;p48"/>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62" name="Google Shape;4862;p48"/>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63" name="Google Shape;4863;p48"/>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64" name="Google Shape;4864;p48"/>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65" name="Google Shape;4865;p48"/>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66" name="Google Shape;4866;p48"/>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67" name="Google Shape;4867;p48"/>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68" name="Google Shape;4868;p48"/>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69" name="Google Shape;4869;p48"/>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70" name="Google Shape;4870;p48"/>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71" name="Google Shape;4871;p48"/>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72" name="Google Shape;4872;p48"/>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73" name="Google Shape;4873;p48"/>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74" name="Google Shape;4874;p48"/>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75" name="Google Shape;4875;p48"/>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76" name="Google Shape;4876;p48"/>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77" name="Google Shape;4877;p48"/>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78" name="Google Shape;4878;p48"/>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79" name="Google Shape;4879;p48"/>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80" name="Google Shape;4880;p48"/>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81" name="Google Shape;4881;p48"/>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82" name="Google Shape;4882;p48"/>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83" name="Google Shape;4883;p48"/>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84" name="Google Shape;4884;p48"/>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85" name="Google Shape;4885;p48"/>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86" name="Google Shape;4886;p48"/>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87" name="Google Shape;4887;p48"/>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88" name="Google Shape;4888;p48"/>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89" name="Google Shape;4889;p48"/>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90" name="Google Shape;4890;p48"/>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91" name="Google Shape;4891;p48"/>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92" name="Google Shape;4892;p48"/>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93" name="Google Shape;4893;p48"/>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94" name="Google Shape;4894;p48"/>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95" name="Google Shape;4895;p48"/>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96" name="Google Shape;4896;p48"/>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97" name="Google Shape;4897;p48"/>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98" name="Google Shape;4898;p48"/>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99" name="Google Shape;4899;p48"/>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00" name="Google Shape;4900;p48"/>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01" name="Google Shape;4901;p48"/>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02" name="Google Shape;4902;p48"/>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03" name="Google Shape;4903;p48"/>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04" name="Google Shape;4904;p48"/>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05" name="Google Shape;4905;p48"/>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06" name="Google Shape;4906;p48"/>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07" name="Google Shape;4907;p48"/>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08" name="Google Shape;4908;p48"/>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09" name="Google Shape;4909;p48"/>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10" name="Google Shape;4910;p48"/>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11" name="Google Shape;4911;p48"/>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12" name="Google Shape;4912;p48"/>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13" name="Google Shape;4913;p48"/>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14" name="Google Shape;4914;p48"/>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15" name="Google Shape;4915;p48"/>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16" name="Google Shape;4916;p48"/>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17" name="Google Shape;4917;p48"/>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18" name="Google Shape;4918;p48"/>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19" name="Google Shape;4919;p48"/>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20" name="Google Shape;4920;p48"/>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21" name="Google Shape;4921;p48"/>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22" name="Google Shape;4922;p48"/>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23" name="Google Shape;4923;p48"/>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24" name="Google Shape;4924;p48"/>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25" name="Google Shape;4925;p48"/>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26" name="Google Shape;4926;p48"/>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27" name="Google Shape;4927;p48"/>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28" name="Google Shape;4928;p48"/>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29" name="Google Shape;4929;p48"/>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30" name="Google Shape;4930;p48"/>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31" name="Google Shape;4931;p48"/>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32" name="Google Shape;4932;p48"/>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33" name="Google Shape;4933;p48"/>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34" name="Google Shape;4934;p48"/>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35" name="Google Shape;4935;p48"/>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36" name="Google Shape;4936;p48"/>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37" name="Google Shape;4937;p48"/>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38" name="Google Shape;4938;p48"/>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39" name="Google Shape;4939;p48"/>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40" name="Google Shape;4940;p48"/>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41" name="Google Shape;4941;p48"/>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42" name="Google Shape;4942;p48"/>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43" name="Google Shape;4943;p48"/>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44" name="Google Shape;4944;p48"/>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45" name="Google Shape;4945;p48"/>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46" name="Google Shape;4946;p48"/>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47" name="Google Shape;4947;p48"/>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48" name="Google Shape;4948;p48"/>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49" name="Google Shape;4949;p48"/>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4950" name="Google Shape;4950;p48"/>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4951" name="Google Shape;4951;p48"/>
          <p:cNvGrpSpPr/>
          <p:nvPr/>
        </p:nvGrpSpPr>
        <p:grpSpPr>
          <a:xfrm>
            <a:off x="-2040904" y="3988723"/>
            <a:ext cx="1872300" cy="2902793"/>
            <a:chOff x="6195941" y="562596"/>
            <a:chExt cx="1872300" cy="2902793"/>
          </a:xfrm>
        </p:grpSpPr>
        <p:grpSp>
          <p:nvGrpSpPr>
            <p:cNvPr id="4952" name="Google Shape;4952;p48"/>
            <p:cNvGrpSpPr/>
            <p:nvPr/>
          </p:nvGrpSpPr>
          <p:grpSpPr>
            <a:xfrm>
              <a:off x="6195941" y="832605"/>
              <a:ext cx="1872300" cy="2632784"/>
              <a:chOff x="-1872716" y="660661"/>
              <a:chExt cx="1872300" cy="1974637"/>
            </a:xfrm>
          </p:grpSpPr>
          <p:sp>
            <p:nvSpPr>
              <p:cNvPr id="4953" name="Google Shape;4953;p48"/>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4954" name="Google Shape;4954;p48"/>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4955" name="Google Shape;4955;p48"/>
            <p:cNvGrpSpPr/>
            <p:nvPr/>
          </p:nvGrpSpPr>
          <p:grpSpPr>
            <a:xfrm>
              <a:off x="6303954" y="562596"/>
              <a:ext cx="540000" cy="540000"/>
              <a:chOff x="6303954" y="562596"/>
              <a:chExt cx="540000" cy="540000"/>
            </a:xfrm>
          </p:grpSpPr>
          <p:sp>
            <p:nvSpPr>
              <p:cNvPr id="4956" name="Google Shape;4956;p48"/>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4957" name="Google Shape;4957;p48"/>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4958" name="Google Shape;4958;p48"/>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59" name="Google Shape;4959;p48"/>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5">
              <a:alpha val="49019"/>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60" name="Google Shape;4960;p48"/>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961" name="Google Shape;4961;p48"/>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962" name="Google Shape;4962;p48"/>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4963" name="Google Shape;4963;p48"/>
          <p:cNvGrpSpPr/>
          <p:nvPr/>
        </p:nvGrpSpPr>
        <p:grpSpPr>
          <a:xfrm>
            <a:off x="-2040904" y="871532"/>
            <a:ext cx="1368300" cy="2264171"/>
            <a:chOff x="-1836712" y="2937191"/>
            <a:chExt cx="1368300" cy="2264171"/>
          </a:xfrm>
        </p:grpSpPr>
        <p:pic>
          <p:nvPicPr>
            <p:cNvPr descr="icon_camera_circle.png" id="4964" name="Google Shape;4964;p48"/>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4965" name="Google Shape;4965;p48"/>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4966" name="Google Shape;4966;p48"/>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ront cover: White">
  <p:cSld name="Front cover: White">
    <p:bg>
      <p:bgPr>
        <a:solidFill>
          <a:schemeClr val="lt1"/>
        </a:solidFill>
      </p:bgPr>
    </p:bg>
    <p:spTree>
      <p:nvGrpSpPr>
        <p:cNvPr id="4973" name="Shape 4973"/>
        <p:cNvGrpSpPr/>
        <p:nvPr/>
      </p:nvGrpSpPr>
      <p:grpSpPr>
        <a:xfrm>
          <a:off x="0" y="0"/>
          <a:ext cx="0" cy="0"/>
          <a:chOff x="0" y="0"/>
          <a:chExt cx="0" cy="0"/>
        </a:xfrm>
      </p:grpSpPr>
      <p:sp>
        <p:nvSpPr>
          <p:cNvPr id="4974" name="Google Shape;4974;p50"/>
          <p:cNvSpPr/>
          <p:nvPr/>
        </p:nvSpPr>
        <p:spPr>
          <a:xfrm>
            <a:off x="-3600" y="0"/>
            <a:ext cx="12204600"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4975" name="Google Shape;4975;p50"/>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4976" name="Google Shape;4976;p50"/>
          <p:cNvSpPr txBox="1"/>
          <p:nvPr>
            <p:ph type="title"/>
          </p:nvPr>
        </p:nvSpPr>
        <p:spPr>
          <a:xfrm>
            <a:off x="6961787" y="2456475"/>
            <a:ext cx="4624500" cy="19281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accent2"/>
              </a:buClr>
              <a:buSzPts val="4000"/>
              <a:buFont typeface="Arial"/>
              <a:buNone/>
              <a:defRPr sz="4000">
                <a:solidFill>
                  <a:schemeClr val="accent2"/>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4977" name="Google Shape;4977;p50"/>
          <p:cNvSpPr txBox="1"/>
          <p:nvPr>
            <p:ph idx="1" type="body"/>
          </p:nvPr>
        </p:nvSpPr>
        <p:spPr>
          <a:xfrm>
            <a:off x="6961787" y="4720790"/>
            <a:ext cx="4624500" cy="7035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dk2"/>
              </a:buClr>
              <a:buSzPts val="2000"/>
              <a:buNone/>
              <a:defRPr sz="2000">
                <a:solidFill>
                  <a:schemeClr val="dk2"/>
                </a:solidFill>
              </a:defRPr>
            </a:lvl1pPr>
            <a:lvl2pPr indent="-228600" lvl="1" marL="914400" rtl="0" algn="l">
              <a:lnSpc>
                <a:spcPct val="90000"/>
              </a:lnSpc>
              <a:spcBef>
                <a:spcPts val="400"/>
              </a:spcBef>
              <a:spcAft>
                <a:spcPts val="0"/>
              </a:spcAft>
              <a:buClr>
                <a:schemeClr val="dk2"/>
              </a:buClr>
              <a:buSzPts val="1800"/>
              <a:buNone/>
              <a:defRPr sz="1800">
                <a:solidFill>
                  <a:schemeClr val="dk2"/>
                </a:solidFill>
              </a:defRPr>
            </a:lvl2pPr>
            <a:lvl3pPr indent="-342900" lvl="2" marL="1371600" rtl="0" algn="l">
              <a:lnSpc>
                <a:spcPct val="90000"/>
              </a:lnSpc>
              <a:spcBef>
                <a:spcPts val="400"/>
              </a:spcBef>
              <a:spcAft>
                <a:spcPts val="0"/>
              </a:spcAft>
              <a:buSzPts val="1800"/>
              <a:buChar char="•"/>
              <a:defRPr>
                <a:solidFill>
                  <a:srgbClr val="FF0000"/>
                </a:solidFill>
              </a:defRPr>
            </a:lvl3pPr>
            <a:lvl4pPr indent="-330200" lvl="3" marL="1828800" rtl="0" algn="l">
              <a:lnSpc>
                <a:spcPct val="90000"/>
              </a:lnSpc>
              <a:spcBef>
                <a:spcPts val="400"/>
              </a:spcBef>
              <a:spcAft>
                <a:spcPts val="0"/>
              </a:spcAft>
              <a:buSzPts val="1600"/>
              <a:buChar char="•"/>
              <a:defRPr>
                <a:solidFill>
                  <a:srgbClr val="FF0000"/>
                </a:solidFill>
              </a:defRPr>
            </a:lvl4pPr>
            <a:lvl5pPr indent="-228600" lvl="4" marL="2286000" rtl="0" algn="l">
              <a:lnSpc>
                <a:spcPct val="90000"/>
              </a:lnSpc>
              <a:spcBef>
                <a:spcPts val="800"/>
              </a:spcBef>
              <a:spcAft>
                <a:spcPts val="0"/>
              </a:spcAft>
              <a:buClr>
                <a:srgbClr val="FF0000"/>
              </a:buClr>
              <a:buSzPts val="2000"/>
              <a:buNone/>
              <a:defRPr>
                <a:solidFill>
                  <a:srgbClr val="FF0000"/>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4978" name="Google Shape;4978;p50"/>
          <p:cNvGrpSpPr/>
          <p:nvPr/>
        </p:nvGrpSpPr>
        <p:grpSpPr>
          <a:xfrm>
            <a:off x="6961787" y="1092957"/>
            <a:ext cx="2482571" cy="996783"/>
            <a:chOff x="1899" y="899"/>
            <a:chExt cx="4163" cy="1671"/>
          </a:xfrm>
        </p:grpSpPr>
        <p:sp>
          <p:nvSpPr>
            <p:cNvPr id="4979" name="Google Shape;4979;p50"/>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80" name="Google Shape;4980;p50"/>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81" name="Google Shape;4981;p50"/>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82" name="Google Shape;4982;p50"/>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83" name="Google Shape;4983;p50"/>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84" name="Google Shape;4984;p50"/>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85" name="Google Shape;4985;p50"/>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86" name="Google Shape;4986;p50"/>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87" name="Google Shape;4987;p50"/>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88" name="Google Shape;4988;p50"/>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89" name="Google Shape;4989;p50"/>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90" name="Google Shape;4990;p50"/>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91" name="Google Shape;4991;p50"/>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92" name="Google Shape;4992;p50"/>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93" name="Google Shape;4993;p50"/>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94" name="Google Shape;4994;p50"/>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95" name="Google Shape;4995;p50"/>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96" name="Google Shape;4996;p50"/>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97" name="Google Shape;4997;p50"/>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98" name="Google Shape;4998;p50"/>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99" name="Google Shape;4999;p50"/>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00" name="Google Shape;5000;p50"/>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01" name="Google Shape;5001;p50"/>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02" name="Google Shape;5002;p50"/>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03" name="Google Shape;5003;p50"/>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04" name="Google Shape;5004;p50"/>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05" name="Google Shape;5005;p50"/>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06" name="Google Shape;5006;p50"/>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07" name="Google Shape;5007;p50"/>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08" name="Google Shape;5008;p50"/>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09" name="Google Shape;5009;p50"/>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10" name="Google Shape;5010;p50"/>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11" name="Google Shape;5011;p50"/>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12" name="Google Shape;5012;p50"/>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13" name="Google Shape;5013;p50"/>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14" name="Google Shape;5014;p50"/>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15" name="Google Shape;5015;p50"/>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16" name="Google Shape;5016;p50"/>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17" name="Google Shape;5017;p50"/>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18" name="Google Shape;5018;p50"/>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19" name="Google Shape;5019;p50"/>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20" name="Google Shape;5020;p50"/>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21" name="Google Shape;5021;p50"/>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22" name="Google Shape;5022;p50"/>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23" name="Google Shape;5023;p50"/>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24" name="Google Shape;5024;p50"/>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25" name="Google Shape;5025;p50"/>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26" name="Google Shape;5026;p50"/>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27" name="Google Shape;5027;p50"/>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28" name="Google Shape;5028;p50"/>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29" name="Google Shape;5029;p50"/>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30" name="Google Shape;5030;p50"/>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31" name="Google Shape;5031;p50"/>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32" name="Google Shape;5032;p50"/>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33" name="Google Shape;5033;p50"/>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34" name="Google Shape;5034;p50"/>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35" name="Google Shape;5035;p50"/>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36" name="Google Shape;5036;p50"/>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37" name="Google Shape;5037;p50"/>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38" name="Google Shape;5038;p50"/>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39" name="Google Shape;5039;p50"/>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40" name="Google Shape;5040;p50"/>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41" name="Google Shape;5041;p50"/>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42" name="Google Shape;5042;p50"/>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43" name="Google Shape;5043;p50"/>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44" name="Google Shape;5044;p50"/>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45" name="Google Shape;5045;p50"/>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46" name="Google Shape;5046;p50"/>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47" name="Google Shape;5047;p50"/>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48" name="Google Shape;5048;p50"/>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49" name="Google Shape;5049;p50"/>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50" name="Google Shape;5050;p50"/>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51" name="Google Shape;5051;p50"/>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52" name="Google Shape;5052;p50"/>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53" name="Google Shape;5053;p50"/>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54" name="Google Shape;5054;p50"/>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55" name="Google Shape;5055;p50"/>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56" name="Google Shape;5056;p50"/>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57" name="Google Shape;5057;p50"/>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58" name="Google Shape;5058;p50"/>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59" name="Google Shape;5059;p50"/>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60" name="Google Shape;5060;p50"/>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61" name="Google Shape;5061;p50"/>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62" name="Google Shape;5062;p50"/>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63" name="Google Shape;5063;p50"/>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64" name="Google Shape;5064;p50"/>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65" name="Google Shape;5065;p50"/>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66" name="Google Shape;5066;p50"/>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67" name="Google Shape;5067;p50"/>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68" name="Google Shape;5068;p50"/>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69" name="Google Shape;5069;p50"/>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70" name="Google Shape;5070;p50"/>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71" name="Google Shape;5071;p50"/>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5072" name="Google Shape;5072;p50"/>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grpSp>
        <p:nvGrpSpPr>
          <p:cNvPr id="5073" name="Google Shape;5073;p50"/>
          <p:cNvGrpSpPr/>
          <p:nvPr/>
        </p:nvGrpSpPr>
        <p:grpSpPr>
          <a:xfrm>
            <a:off x="-2330787" y="180519"/>
            <a:ext cx="8882381" cy="6220794"/>
            <a:chOff x="8589113" y="1245357"/>
            <a:chExt cx="1009132" cy="706748"/>
          </a:xfrm>
        </p:grpSpPr>
        <p:sp>
          <p:nvSpPr>
            <p:cNvPr id="5074" name="Google Shape;5074;p50"/>
            <p:cNvSpPr/>
            <p:nvPr/>
          </p:nvSpPr>
          <p:spPr>
            <a:xfrm>
              <a:off x="8589113" y="1491079"/>
              <a:ext cx="1009132" cy="425839"/>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75" name="Google Shape;5075;p50"/>
            <p:cNvSpPr/>
            <p:nvPr/>
          </p:nvSpPr>
          <p:spPr>
            <a:xfrm>
              <a:off x="9243973" y="1245357"/>
              <a:ext cx="218287" cy="287470"/>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76" name="Google Shape;5076;p50"/>
            <p:cNvSpPr/>
            <p:nvPr/>
          </p:nvSpPr>
          <p:spPr>
            <a:xfrm>
              <a:off x="8881355" y="1764831"/>
              <a:ext cx="688855" cy="18727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pic>
        <p:nvPicPr>
          <p:cNvPr id="5077" name="Google Shape;5077;p50"/>
          <p:cNvPicPr preferRelativeResize="0"/>
          <p:nvPr/>
        </p:nvPicPr>
        <p:blipFill rotWithShape="1">
          <a:blip r:embed="rId2">
            <a:alphaModFix/>
          </a:blip>
          <a:srcRect b="0" l="0" r="0" t="0"/>
          <a:stretch/>
        </p:blipFill>
        <p:spPr>
          <a:xfrm>
            <a:off x="10099972" y="1092949"/>
            <a:ext cx="1352921" cy="1097650"/>
          </a:xfrm>
          <a:prstGeom prst="rect">
            <a:avLst/>
          </a:prstGeom>
          <a:noFill/>
          <a:ln>
            <a:noFill/>
          </a:ln>
        </p:spPr>
      </p:pic>
    </p:spTree>
  </p:cSld>
  <p:clrMapOvr>
    <a:masterClrMapping/>
  </p:clrMapOvr>
  <p:transition spd="slow">
    <p:fade thruBlk="1"/>
  </p:transition>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5073"/>
                                        </p:tgtEl>
                                        <p:attrNameLst>
                                          <p:attrName>style.visibility</p:attrName>
                                        </p:attrNameLst>
                                      </p:cBhvr>
                                      <p:to>
                                        <p:strVal val="visible"/>
                                      </p:to>
                                    </p:set>
                                    <p:animEffect filter="fade" transition="in">
                                      <p:cBhvr>
                                        <p:cTn dur="500"/>
                                        <p:tgtEl>
                                          <p:spTgt spid="5073"/>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4978"/>
                                        </p:tgtEl>
                                        <p:attrNameLst>
                                          <p:attrName>style.visibility</p:attrName>
                                        </p:attrNameLst>
                                      </p:cBhvr>
                                      <p:to>
                                        <p:strVal val="visible"/>
                                      </p:to>
                                    </p:set>
                                    <p:animEffect filter="fade" transition="in">
                                      <p:cBhvr>
                                        <p:cTn dur="500"/>
                                        <p:tgtEl>
                                          <p:spTgt spid="4978"/>
                                        </p:tgtEl>
                                      </p:cBhvr>
                                    </p:animEffect>
                                  </p:childTnLst>
                                </p:cTn>
                              </p:par>
                              <p:par>
                                <p:cTn fill="hold" nodeType="withEffect" presetClass="entr" presetID="10" presetSubtype="0">
                                  <p:stCondLst>
                                    <p:cond delay="0"/>
                                  </p:stCondLst>
                                  <p:childTnLst>
                                    <p:set>
                                      <p:cBhvr>
                                        <p:cTn dur="1" fill="hold">
                                          <p:stCondLst>
                                            <p:cond delay="0"/>
                                          </p:stCondLst>
                                        </p:cTn>
                                        <p:tgtEl>
                                          <p:spTgt spid="4976"/>
                                        </p:tgtEl>
                                        <p:attrNameLst>
                                          <p:attrName>style.visibility</p:attrName>
                                        </p:attrNameLst>
                                      </p:cBhvr>
                                      <p:to>
                                        <p:strVal val="visible"/>
                                      </p:to>
                                    </p:set>
                                    <p:animEffect filter="fade" transition="in">
                                      <p:cBhvr>
                                        <p:cTn dur="500"/>
                                        <p:tgtEl>
                                          <p:spTgt spid="4976"/>
                                        </p:tgtEl>
                                      </p:cBhvr>
                                    </p:animEffect>
                                  </p:childTnLst>
                                </p:cTn>
                              </p:par>
                              <p:par>
                                <p:cTn fill="hold" nodeType="withEffect" presetClass="entr" presetID="10" presetSubtype="0">
                                  <p:stCondLst>
                                    <p:cond delay="0"/>
                                  </p:stCondLst>
                                  <p:childTnLst>
                                    <p:set>
                                      <p:cBhvr>
                                        <p:cTn dur="1" fill="hold">
                                          <p:stCondLst>
                                            <p:cond delay="0"/>
                                          </p:stCondLst>
                                        </p:cTn>
                                        <p:tgtEl>
                                          <p:spTgt spid="4977">
                                            <p:txEl>
                                              <p:pRg end="0" st="0"/>
                                            </p:txEl>
                                          </p:spTgt>
                                        </p:tgtEl>
                                        <p:attrNameLst>
                                          <p:attrName>style.visibility</p:attrName>
                                        </p:attrNameLst>
                                      </p:cBhvr>
                                      <p:to>
                                        <p:strVal val="visible"/>
                                      </p:to>
                                    </p:set>
                                    <p:animEffect filter="fade" transition="in">
                                      <p:cBhvr>
                                        <p:cTn dur="500"/>
                                        <p:tgtEl>
                                          <p:spTgt spid="4977">
                                            <p:txEl>
                                              <p:pRg end="0" st="0"/>
                                            </p:txEl>
                                          </p:spTgt>
                                        </p:tgtEl>
                                      </p:cBhvr>
                                    </p:animEffect>
                                  </p:childTnLst>
                                </p:cTn>
                              </p:par>
                              <p:par>
                                <p:cTn fill="hold" nodeType="withEffect" presetClass="entr" presetID="10" presetSubtype="0">
                                  <p:stCondLst>
                                    <p:cond delay="0"/>
                                  </p:stCondLst>
                                  <p:childTnLst>
                                    <p:set>
                                      <p:cBhvr>
                                        <p:cTn dur="1" fill="hold">
                                          <p:stCondLst>
                                            <p:cond delay="0"/>
                                          </p:stCondLst>
                                        </p:cTn>
                                        <p:tgtEl>
                                          <p:spTgt spid="4977">
                                            <p:txEl>
                                              <p:pRg end="1" st="1"/>
                                            </p:txEl>
                                          </p:spTgt>
                                        </p:tgtEl>
                                        <p:attrNameLst>
                                          <p:attrName>style.visibility</p:attrName>
                                        </p:attrNameLst>
                                      </p:cBhvr>
                                      <p:to>
                                        <p:strVal val="visible"/>
                                      </p:to>
                                    </p:set>
                                    <p:animEffect filter="fade" transition="in">
                                      <p:cBhvr>
                                        <p:cTn dur="500"/>
                                        <p:tgtEl>
                                          <p:spTgt spid="4977">
                                            <p:txEl>
                                              <p:pRg end="1" st="1"/>
                                            </p:txEl>
                                          </p:spTgt>
                                        </p:tgtEl>
                                      </p:cBhvr>
                                    </p:animEffect>
                                  </p:childTnLst>
                                </p:cTn>
                              </p:par>
                              <p:par>
                                <p:cTn fill="hold" nodeType="withEffect" presetClass="entr" presetID="10" presetSubtype="0">
                                  <p:stCondLst>
                                    <p:cond delay="0"/>
                                  </p:stCondLst>
                                  <p:childTnLst>
                                    <p:set>
                                      <p:cBhvr>
                                        <p:cTn dur="1" fill="hold">
                                          <p:stCondLst>
                                            <p:cond delay="0"/>
                                          </p:stCondLst>
                                        </p:cTn>
                                        <p:tgtEl>
                                          <p:spTgt spid="4977">
                                            <p:txEl>
                                              <p:pRg end="2" st="2"/>
                                            </p:txEl>
                                          </p:spTgt>
                                        </p:tgtEl>
                                        <p:attrNameLst>
                                          <p:attrName>style.visibility</p:attrName>
                                        </p:attrNameLst>
                                      </p:cBhvr>
                                      <p:to>
                                        <p:strVal val="visible"/>
                                      </p:to>
                                    </p:set>
                                    <p:animEffect filter="fade" transition="in">
                                      <p:cBhvr>
                                        <p:cTn dur="500"/>
                                        <p:tgtEl>
                                          <p:spTgt spid="4977">
                                            <p:txEl>
                                              <p:pRg end="2" st="2"/>
                                            </p:txEl>
                                          </p:spTgt>
                                        </p:tgtEl>
                                      </p:cBhvr>
                                    </p:animEffect>
                                  </p:childTnLst>
                                </p:cTn>
                              </p:par>
                              <p:par>
                                <p:cTn fill="hold" nodeType="withEffect" presetClass="entr" presetID="10" presetSubtype="0">
                                  <p:stCondLst>
                                    <p:cond delay="0"/>
                                  </p:stCondLst>
                                  <p:childTnLst>
                                    <p:set>
                                      <p:cBhvr>
                                        <p:cTn dur="1" fill="hold">
                                          <p:stCondLst>
                                            <p:cond delay="0"/>
                                          </p:stCondLst>
                                        </p:cTn>
                                        <p:tgtEl>
                                          <p:spTgt spid="4977">
                                            <p:txEl>
                                              <p:pRg end="3" st="3"/>
                                            </p:txEl>
                                          </p:spTgt>
                                        </p:tgtEl>
                                        <p:attrNameLst>
                                          <p:attrName>style.visibility</p:attrName>
                                        </p:attrNameLst>
                                      </p:cBhvr>
                                      <p:to>
                                        <p:strVal val="visible"/>
                                      </p:to>
                                    </p:set>
                                    <p:animEffect filter="fade" transition="in">
                                      <p:cBhvr>
                                        <p:cTn dur="500"/>
                                        <p:tgtEl>
                                          <p:spTgt spid="4977">
                                            <p:txEl>
                                              <p:pRg end="3" st="3"/>
                                            </p:txEl>
                                          </p:spTgt>
                                        </p:tgtEl>
                                      </p:cBhvr>
                                    </p:animEffect>
                                  </p:childTnLst>
                                </p:cTn>
                              </p:par>
                              <p:par>
                                <p:cTn fill="hold" nodeType="withEffect" presetClass="entr" presetID="10" presetSubtype="0">
                                  <p:stCondLst>
                                    <p:cond delay="0"/>
                                  </p:stCondLst>
                                  <p:childTnLst>
                                    <p:set>
                                      <p:cBhvr>
                                        <p:cTn dur="1" fill="hold">
                                          <p:stCondLst>
                                            <p:cond delay="0"/>
                                          </p:stCondLst>
                                        </p:cTn>
                                        <p:tgtEl>
                                          <p:spTgt spid="4977">
                                            <p:txEl>
                                              <p:pRg end="4" st="4"/>
                                            </p:txEl>
                                          </p:spTgt>
                                        </p:tgtEl>
                                        <p:attrNameLst>
                                          <p:attrName>style.visibility</p:attrName>
                                        </p:attrNameLst>
                                      </p:cBhvr>
                                      <p:to>
                                        <p:strVal val="visible"/>
                                      </p:to>
                                    </p:set>
                                    <p:animEffect filter="fade" transition="in">
                                      <p:cBhvr>
                                        <p:cTn dur="500"/>
                                        <p:tgtEl>
                                          <p:spTgt spid="4977">
                                            <p:txEl>
                                              <p:pRg end="4" st="4"/>
                                            </p:txEl>
                                          </p:spTgt>
                                        </p:tgtEl>
                                      </p:cBhvr>
                                    </p:animEffect>
                                  </p:childTnLst>
                                </p:cTn>
                              </p:par>
                              <p:par>
                                <p:cTn fill="hold" nodeType="withEffect" presetClass="entr" presetID="10" presetSubtype="0">
                                  <p:stCondLst>
                                    <p:cond delay="0"/>
                                  </p:stCondLst>
                                  <p:childTnLst>
                                    <p:set>
                                      <p:cBhvr>
                                        <p:cTn dur="1" fill="hold">
                                          <p:stCondLst>
                                            <p:cond delay="0"/>
                                          </p:stCondLst>
                                        </p:cTn>
                                        <p:tgtEl>
                                          <p:spTgt spid="4977">
                                            <p:txEl>
                                              <p:pRg end="5" st="5"/>
                                            </p:txEl>
                                          </p:spTgt>
                                        </p:tgtEl>
                                        <p:attrNameLst>
                                          <p:attrName>style.visibility</p:attrName>
                                        </p:attrNameLst>
                                      </p:cBhvr>
                                      <p:to>
                                        <p:strVal val="visible"/>
                                      </p:to>
                                    </p:set>
                                    <p:animEffect filter="fade" transition="in">
                                      <p:cBhvr>
                                        <p:cTn dur="500"/>
                                        <p:tgtEl>
                                          <p:spTgt spid="4977">
                                            <p:txEl>
                                              <p:pRg end="5" st="5"/>
                                            </p:txEl>
                                          </p:spTgt>
                                        </p:tgtEl>
                                      </p:cBhvr>
                                    </p:animEffect>
                                  </p:childTnLst>
                                </p:cTn>
                              </p:par>
                              <p:par>
                                <p:cTn fill="hold" nodeType="withEffect" presetClass="entr" presetID="10" presetSubtype="0">
                                  <p:stCondLst>
                                    <p:cond delay="0"/>
                                  </p:stCondLst>
                                  <p:childTnLst>
                                    <p:set>
                                      <p:cBhvr>
                                        <p:cTn dur="1" fill="hold">
                                          <p:stCondLst>
                                            <p:cond delay="0"/>
                                          </p:stCondLst>
                                        </p:cTn>
                                        <p:tgtEl>
                                          <p:spTgt spid="4977">
                                            <p:txEl>
                                              <p:pRg end="6" st="6"/>
                                            </p:txEl>
                                          </p:spTgt>
                                        </p:tgtEl>
                                        <p:attrNameLst>
                                          <p:attrName>style.visibility</p:attrName>
                                        </p:attrNameLst>
                                      </p:cBhvr>
                                      <p:to>
                                        <p:strVal val="visible"/>
                                      </p:to>
                                    </p:set>
                                    <p:animEffect filter="fade" transition="in">
                                      <p:cBhvr>
                                        <p:cTn dur="500"/>
                                        <p:tgtEl>
                                          <p:spTgt spid="4977">
                                            <p:txEl>
                                              <p:pRg end="6" st="6"/>
                                            </p:txEl>
                                          </p:spTgt>
                                        </p:tgtEl>
                                      </p:cBhvr>
                                    </p:animEffect>
                                  </p:childTnLst>
                                </p:cTn>
                              </p:par>
                              <p:par>
                                <p:cTn fill="hold" nodeType="withEffect" presetClass="entr" presetID="10" presetSubtype="0">
                                  <p:stCondLst>
                                    <p:cond delay="0"/>
                                  </p:stCondLst>
                                  <p:childTnLst>
                                    <p:set>
                                      <p:cBhvr>
                                        <p:cTn dur="1" fill="hold">
                                          <p:stCondLst>
                                            <p:cond delay="0"/>
                                          </p:stCondLst>
                                        </p:cTn>
                                        <p:tgtEl>
                                          <p:spTgt spid="4977">
                                            <p:txEl>
                                              <p:pRg end="7" st="7"/>
                                            </p:txEl>
                                          </p:spTgt>
                                        </p:tgtEl>
                                        <p:attrNameLst>
                                          <p:attrName>style.visibility</p:attrName>
                                        </p:attrNameLst>
                                      </p:cBhvr>
                                      <p:to>
                                        <p:strVal val="visible"/>
                                      </p:to>
                                    </p:set>
                                    <p:animEffect filter="fade" transition="in">
                                      <p:cBhvr>
                                        <p:cTn dur="500"/>
                                        <p:tgtEl>
                                          <p:spTgt spid="4977">
                                            <p:txEl>
                                              <p:pRg end="7" st="7"/>
                                            </p:txEl>
                                          </p:spTgt>
                                        </p:tgtEl>
                                      </p:cBhvr>
                                    </p:animEffect>
                                  </p:childTnLst>
                                </p:cTn>
                              </p:par>
                              <p:par>
                                <p:cTn fill="hold" nodeType="withEffect" presetClass="entr" presetID="10" presetSubtype="0">
                                  <p:stCondLst>
                                    <p:cond delay="0"/>
                                  </p:stCondLst>
                                  <p:childTnLst>
                                    <p:set>
                                      <p:cBhvr>
                                        <p:cTn dur="1" fill="hold">
                                          <p:stCondLst>
                                            <p:cond delay="0"/>
                                          </p:stCondLst>
                                        </p:cTn>
                                        <p:tgtEl>
                                          <p:spTgt spid="4977">
                                            <p:txEl>
                                              <p:pRg end="8" st="8"/>
                                            </p:txEl>
                                          </p:spTgt>
                                        </p:tgtEl>
                                        <p:attrNameLst>
                                          <p:attrName>style.visibility</p:attrName>
                                        </p:attrNameLst>
                                      </p:cBhvr>
                                      <p:to>
                                        <p:strVal val="visible"/>
                                      </p:to>
                                    </p:set>
                                    <p:animEffect filter="fade" transition="in">
                                      <p:cBhvr>
                                        <p:cTn dur="500"/>
                                        <p:tgtEl>
                                          <p:spTgt spid="4977">
                                            <p:txEl>
                                              <p:pRg end="8" st="8"/>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2 x content">
  <p:cSld name="Title and 2 x content">
    <p:bg>
      <p:bgPr>
        <a:solidFill>
          <a:schemeClr val="lt1"/>
        </a:solidFill>
      </p:bgPr>
    </p:bg>
    <p:spTree>
      <p:nvGrpSpPr>
        <p:cNvPr id="5078" name="Shape 5078"/>
        <p:cNvGrpSpPr/>
        <p:nvPr/>
      </p:nvGrpSpPr>
      <p:grpSpPr>
        <a:xfrm>
          <a:off x="0" y="0"/>
          <a:ext cx="0" cy="0"/>
          <a:chOff x="0" y="0"/>
          <a:chExt cx="0" cy="0"/>
        </a:xfrm>
      </p:grpSpPr>
      <p:sp>
        <p:nvSpPr>
          <p:cNvPr id="5079" name="Google Shape;5079;p51"/>
          <p:cNvSpPr/>
          <p:nvPr/>
        </p:nvSpPr>
        <p:spPr>
          <a:xfrm>
            <a:off x="0" y="0"/>
            <a:ext cx="12204600"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5080" name="Google Shape;5080;p51"/>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accent2"/>
              </a:buClr>
              <a:buSzPts val="2800"/>
              <a:buFont typeface="Arial"/>
              <a:buNone/>
              <a:defRPr>
                <a:solidFill>
                  <a:schemeClr val="accent2"/>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081" name="Google Shape;5081;p51"/>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082" name="Google Shape;5082;p51"/>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083" name="Google Shape;5083;p51"/>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5084" name="Google Shape;5084;p51"/>
          <p:cNvSpPr txBox="1"/>
          <p:nvPr>
            <p:ph idx="1" type="body"/>
          </p:nvPr>
        </p:nvSpPr>
        <p:spPr>
          <a:xfrm>
            <a:off x="514799" y="2263939"/>
            <a:ext cx="4788600" cy="36963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dk2"/>
              </a:buClr>
              <a:buSzPts val="2000"/>
              <a:buNone/>
              <a:defRPr>
                <a:solidFill>
                  <a:schemeClr val="dk2"/>
                </a:solidFill>
              </a:defRPr>
            </a:lvl1pPr>
            <a:lvl2pPr indent="-228600" lvl="1" marL="914400" rtl="0" algn="l">
              <a:lnSpc>
                <a:spcPct val="90000"/>
              </a:lnSpc>
              <a:spcBef>
                <a:spcPts val="400"/>
              </a:spcBef>
              <a:spcAft>
                <a:spcPts val="0"/>
              </a:spcAft>
              <a:buClr>
                <a:schemeClr val="dk2"/>
              </a:buClr>
              <a:buSzPts val="1800"/>
              <a:buNone/>
              <a:defRPr>
                <a:solidFill>
                  <a:schemeClr val="dk2"/>
                </a:solidFill>
              </a:defRPr>
            </a:lvl2pPr>
            <a:lvl3pPr indent="-342900" lvl="2" marL="1371600" rtl="0" algn="l">
              <a:lnSpc>
                <a:spcPct val="90000"/>
              </a:lnSpc>
              <a:spcBef>
                <a:spcPts val="400"/>
              </a:spcBef>
              <a:spcAft>
                <a:spcPts val="0"/>
              </a:spcAft>
              <a:buClr>
                <a:schemeClr val="accent2"/>
              </a:buClr>
              <a:buSzPts val="1800"/>
              <a:buChar char="•"/>
              <a:defRPr>
                <a:solidFill>
                  <a:schemeClr val="dk2"/>
                </a:solidFill>
              </a:defRPr>
            </a:lvl3pPr>
            <a:lvl4pPr indent="-330200" lvl="3" marL="1828800" rtl="0" algn="l">
              <a:lnSpc>
                <a:spcPct val="90000"/>
              </a:lnSpc>
              <a:spcBef>
                <a:spcPts val="400"/>
              </a:spcBef>
              <a:spcAft>
                <a:spcPts val="0"/>
              </a:spcAft>
              <a:buClr>
                <a:schemeClr val="accent2"/>
              </a:buClr>
              <a:buSzPts val="1600"/>
              <a:buChar char="•"/>
              <a:defRPr>
                <a:solidFill>
                  <a:schemeClr val="dk2"/>
                </a:solidFill>
              </a:defRPr>
            </a:lvl4pPr>
            <a:lvl5pPr indent="-228600" lvl="4" marL="2286000" rtl="0" algn="l">
              <a:lnSpc>
                <a:spcPct val="90000"/>
              </a:lnSpc>
              <a:spcBef>
                <a:spcPts val="800"/>
              </a:spcBef>
              <a:spcAft>
                <a:spcPts val="0"/>
              </a:spcAft>
              <a:buClr>
                <a:schemeClr val="dk2"/>
              </a:buClr>
              <a:buSzPts val="2000"/>
              <a:buNone/>
              <a:defRPr>
                <a:solidFill>
                  <a:schemeClr val="dk2"/>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5085" name="Google Shape;5085;p51"/>
          <p:cNvGrpSpPr/>
          <p:nvPr/>
        </p:nvGrpSpPr>
        <p:grpSpPr>
          <a:xfrm>
            <a:off x="-2040904" y="3988723"/>
            <a:ext cx="1872300" cy="2902792"/>
            <a:chOff x="6195941" y="562596"/>
            <a:chExt cx="1872300" cy="2902792"/>
          </a:xfrm>
        </p:grpSpPr>
        <p:grpSp>
          <p:nvGrpSpPr>
            <p:cNvPr id="5086" name="Google Shape;5086;p51"/>
            <p:cNvGrpSpPr/>
            <p:nvPr/>
          </p:nvGrpSpPr>
          <p:grpSpPr>
            <a:xfrm>
              <a:off x="6195941" y="832605"/>
              <a:ext cx="1872300" cy="2632784"/>
              <a:chOff x="-1872716" y="660661"/>
              <a:chExt cx="1872300" cy="1974637"/>
            </a:xfrm>
          </p:grpSpPr>
          <p:sp>
            <p:nvSpPr>
              <p:cNvPr id="5087" name="Google Shape;5087;p51"/>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5088" name="Google Shape;5088;p51"/>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5089" name="Google Shape;5089;p51"/>
            <p:cNvGrpSpPr/>
            <p:nvPr/>
          </p:nvGrpSpPr>
          <p:grpSpPr>
            <a:xfrm>
              <a:off x="6303954" y="562596"/>
              <a:ext cx="540000" cy="540000"/>
              <a:chOff x="6303954" y="562596"/>
              <a:chExt cx="540000" cy="540000"/>
            </a:xfrm>
          </p:grpSpPr>
          <p:sp>
            <p:nvSpPr>
              <p:cNvPr id="5090" name="Google Shape;5090;p51"/>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5091" name="Google Shape;5091;p51"/>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5092" name="Google Shape;5092;p51"/>
          <p:cNvSpPr/>
          <p:nvPr/>
        </p:nvSpPr>
        <p:spPr>
          <a:xfrm>
            <a:off x="3019072" y="1772952"/>
            <a:ext cx="12448511" cy="8717581"/>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630"/>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5093" name="Google Shape;5093;p51"/>
          <p:cNvGrpSpPr/>
          <p:nvPr/>
        </p:nvGrpSpPr>
        <p:grpSpPr>
          <a:xfrm>
            <a:off x="10555200" y="295200"/>
            <a:ext cx="1191992" cy="478599"/>
            <a:chOff x="1899" y="899"/>
            <a:chExt cx="4163" cy="1671"/>
          </a:xfrm>
        </p:grpSpPr>
        <p:sp>
          <p:nvSpPr>
            <p:cNvPr id="5094" name="Google Shape;5094;p51"/>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95" name="Google Shape;5095;p51"/>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96" name="Google Shape;5096;p51"/>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97" name="Google Shape;5097;p51"/>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98" name="Google Shape;5098;p51"/>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99" name="Google Shape;5099;p51"/>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00" name="Google Shape;5100;p51"/>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01" name="Google Shape;5101;p51"/>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02" name="Google Shape;5102;p51"/>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03" name="Google Shape;5103;p51"/>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04" name="Google Shape;5104;p51"/>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05" name="Google Shape;5105;p51"/>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06" name="Google Shape;5106;p51"/>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07" name="Google Shape;5107;p51"/>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08" name="Google Shape;5108;p51"/>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09" name="Google Shape;5109;p51"/>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10" name="Google Shape;5110;p51"/>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11" name="Google Shape;5111;p51"/>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12" name="Google Shape;5112;p51"/>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13" name="Google Shape;5113;p51"/>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14" name="Google Shape;5114;p51"/>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15" name="Google Shape;5115;p51"/>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16" name="Google Shape;5116;p51"/>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17" name="Google Shape;5117;p51"/>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18" name="Google Shape;5118;p51"/>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19" name="Google Shape;5119;p51"/>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20" name="Google Shape;5120;p51"/>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21" name="Google Shape;5121;p51"/>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22" name="Google Shape;5122;p51"/>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23" name="Google Shape;5123;p51"/>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24" name="Google Shape;5124;p51"/>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25" name="Google Shape;5125;p51"/>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26" name="Google Shape;5126;p51"/>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27" name="Google Shape;5127;p51"/>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28" name="Google Shape;5128;p51"/>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29" name="Google Shape;5129;p51"/>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30" name="Google Shape;5130;p51"/>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31" name="Google Shape;5131;p51"/>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32" name="Google Shape;5132;p51"/>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33" name="Google Shape;5133;p51"/>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34" name="Google Shape;5134;p51"/>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35" name="Google Shape;5135;p51"/>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36" name="Google Shape;5136;p51"/>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37" name="Google Shape;5137;p51"/>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38" name="Google Shape;5138;p51"/>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39" name="Google Shape;5139;p51"/>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40" name="Google Shape;5140;p51"/>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41" name="Google Shape;5141;p51"/>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42" name="Google Shape;5142;p51"/>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43" name="Google Shape;5143;p51"/>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44" name="Google Shape;5144;p51"/>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45" name="Google Shape;5145;p51"/>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46" name="Google Shape;5146;p51"/>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47" name="Google Shape;5147;p51"/>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48" name="Google Shape;5148;p51"/>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49" name="Google Shape;5149;p51"/>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50" name="Google Shape;5150;p51"/>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51" name="Google Shape;5151;p51"/>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52" name="Google Shape;5152;p51"/>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53" name="Google Shape;5153;p51"/>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54" name="Google Shape;5154;p51"/>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55" name="Google Shape;5155;p51"/>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56" name="Google Shape;5156;p51"/>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57" name="Google Shape;5157;p51"/>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58" name="Google Shape;5158;p51"/>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59" name="Google Shape;5159;p51"/>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60" name="Google Shape;5160;p51"/>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61" name="Google Shape;5161;p51"/>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62" name="Google Shape;5162;p51"/>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63" name="Google Shape;5163;p51"/>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64" name="Google Shape;5164;p51"/>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65" name="Google Shape;5165;p51"/>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66" name="Google Shape;5166;p51"/>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67" name="Google Shape;5167;p51"/>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68" name="Google Shape;5168;p51"/>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69" name="Google Shape;5169;p51"/>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70" name="Google Shape;5170;p51"/>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71" name="Google Shape;5171;p51"/>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72" name="Google Shape;5172;p51"/>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73" name="Google Shape;5173;p51"/>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74" name="Google Shape;5174;p51"/>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75" name="Google Shape;5175;p51"/>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76" name="Google Shape;5176;p51"/>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77" name="Google Shape;5177;p51"/>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78" name="Google Shape;5178;p51"/>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79" name="Google Shape;5179;p51"/>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80" name="Google Shape;5180;p51"/>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81" name="Google Shape;5181;p51"/>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82" name="Google Shape;5182;p51"/>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83" name="Google Shape;5183;p51"/>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84" name="Google Shape;5184;p51"/>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85" name="Google Shape;5185;p51"/>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86" name="Google Shape;5186;p51"/>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5187" name="Google Shape;5187;p51"/>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
        <p:nvSpPr>
          <p:cNvPr id="5188" name="Google Shape;5188;p51"/>
          <p:cNvSpPr txBox="1"/>
          <p:nvPr>
            <p:ph idx="2" type="body"/>
          </p:nvPr>
        </p:nvSpPr>
        <p:spPr>
          <a:xfrm>
            <a:off x="5720811" y="2263939"/>
            <a:ext cx="4788600" cy="36963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dk2"/>
              </a:buClr>
              <a:buSzPts val="2000"/>
              <a:buNone/>
              <a:defRPr>
                <a:solidFill>
                  <a:schemeClr val="dk2"/>
                </a:solidFill>
              </a:defRPr>
            </a:lvl1pPr>
            <a:lvl2pPr indent="-228600" lvl="1" marL="914400" rtl="0" algn="l">
              <a:lnSpc>
                <a:spcPct val="90000"/>
              </a:lnSpc>
              <a:spcBef>
                <a:spcPts val="400"/>
              </a:spcBef>
              <a:spcAft>
                <a:spcPts val="0"/>
              </a:spcAft>
              <a:buClr>
                <a:schemeClr val="dk2"/>
              </a:buClr>
              <a:buSzPts val="1800"/>
              <a:buNone/>
              <a:defRPr>
                <a:solidFill>
                  <a:schemeClr val="dk2"/>
                </a:solidFill>
              </a:defRPr>
            </a:lvl2pPr>
            <a:lvl3pPr indent="-342900" lvl="2" marL="1371600" rtl="0" algn="l">
              <a:lnSpc>
                <a:spcPct val="90000"/>
              </a:lnSpc>
              <a:spcBef>
                <a:spcPts val="400"/>
              </a:spcBef>
              <a:spcAft>
                <a:spcPts val="0"/>
              </a:spcAft>
              <a:buClr>
                <a:schemeClr val="accent2"/>
              </a:buClr>
              <a:buSzPts val="1800"/>
              <a:buChar char="•"/>
              <a:defRPr>
                <a:solidFill>
                  <a:schemeClr val="dk2"/>
                </a:solidFill>
              </a:defRPr>
            </a:lvl3pPr>
            <a:lvl4pPr indent="-330200" lvl="3" marL="1828800" rtl="0" algn="l">
              <a:lnSpc>
                <a:spcPct val="90000"/>
              </a:lnSpc>
              <a:spcBef>
                <a:spcPts val="400"/>
              </a:spcBef>
              <a:spcAft>
                <a:spcPts val="0"/>
              </a:spcAft>
              <a:buClr>
                <a:schemeClr val="accent2"/>
              </a:buClr>
              <a:buSzPts val="1600"/>
              <a:buChar char="•"/>
              <a:defRPr>
                <a:solidFill>
                  <a:schemeClr val="dk2"/>
                </a:solidFill>
              </a:defRPr>
            </a:lvl4pPr>
            <a:lvl5pPr indent="-228600" lvl="4" marL="2286000" rtl="0" algn="l">
              <a:lnSpc>
                <a:spcPct val="90000"/>
              </a:lnSpc>
              <a:spcBef>
                <a:spcPts val="800"/>
              </a:spcBef>
              <a:spcAft>
                <a:spcPts val="0"/>
              </a:spcAft>
              <a:buClr>
                <a:schemeClr val="dk2"/>
              </a:buClr>
              <a:buSzPts val="2000"/>
              <a:buNone/>
              <a:defRPr>
                <a:solidFill>
                  <a:schemeClr val="dk2"/>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Content">
  <p:cSld name="Title and Content">
    <p:bg>
      <p:bgPr>
        <a:solidFill>
          <a:schemeClr val="lt1"/>
        </a:solidFill>
      </p:bgPr>
    </p:bg>
    <p:spTree>
      <p:nvGrpSpPr>
        <p:cNvPr id="5189" name="Shape 5189"/>
        <p:cNvGrpSpPr/>
        <p:nvPr/>
      </p:nvGrpSpPr>
      <p:grpSpPr>
        <a:xfrm>
          <a:off x="0" y="0"/>
          <a:ext cx="0" cy="0"/>
          <a:chOff x="0" y="0"/>
          <a:chExt cx="0" cy="0"/>
        </a:xfrm>
      </p:grpSpPr>
      <p:sp>
        <p:nvSpPr>
          <p:cNvPr id="5190" name="Google Shape;5190;p52"/>
          <p:cNvSpPr/>
          <p:nvPr/>
        </p:nvSpPr>
        <p:spPr>
          <a:xfrm>
            <a:off x="0" y="0"/>
            <a:ext cx="12204600"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5191" name="Google Shape;5191;p52"/>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accent2"/>
              </a:buClr>
              <a:buSzPts val="2800"/>
              <a:buFont typeface="Arial"/>
              <a:buNone/>
              <a:defRPr>
                <a:solidFill>
                  <a:schemeClr val="accent2"/>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192" name="Google Shape;5192;p52"/>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193" name="Google Shape;5193;p52"/>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194" name="Google Shape;5194;p52"/>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5195" name="Google Shape;5195;p52"/>
          <p:cNvSpPr txBox="1"/>
          <p:nvPr>
            <p:ph idx="1" type="body"/>
          </p:nvPr>
        </p:nvSpPr>
        <p:spPr>
          <a:xfrm>
            <a:off x="514799" y="2263939"/>
            <a:ext cx="10010400" cy="36963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dk2"/>
              </a:buClr>
              <a:buSzPts val="2000"/>
              <a:buNone/>
              <a:defRPr>
                <a:solidFill>
                  <a:schemeClr val="dk2"/>
                </a:solidFill>
              </a:defRPr>
            </a:lvl1pPr>
            <a:lvl2pPr indent="-228600" lvl="1" marL="914400" rtl="0" algn="l">
              <a:lnSpc>
                <a:spcPct val="90000"/>
              </a:lnSpc>
              <a:spcBef>
                <a:spcPts val="400"/>
              </a:spcBef>
              <a:spcAft>
                <a:spcPts val="0"/>
              </a:spcAft>
              <a:buClr>
                <a:schemeClr val="dk2"/>
              </a:buClr>
              <a:buSzPts val="1800"/>
              <a:buNone/>
              <a:defRPr>
                <a:solidFill>
                  <a:schemeClr val="dk2"/>
                </a:solidFill>
              </a:defRPr>
            </a:lvl2pPr>
            <a:lvl3pPr indent="-342900" lvl="2" marL="1371600" rtl="0" algn="l">
              <a:lnSpc>
                <a:spcPct val="90000"/>
              </a:lnSpc>
              <a:spcBef>
                <a:spcPts val="400"/>
              </a:spcBef>
              <a:spcAft>
                <a:spcPts val="0"/>
              </a:spcAft>
              <a:buClr>
                <a:schemeClr val="accent2"/>
              </a:buClr>
              <a:buSzPts val="1800"/>
              <a:buChar char="•"/>
              <a:defRPr>
                <a:solidFill>
                  <a:schemeClr val="dk2"/>
                </a:solidFill>
              </a:defRPr>
            </a:lvl3pPr>
            <a:lvl4pPr indent="-330200" lvl="3" marL="1828800" rtl="0" algn="l">
              <a:lnSpc>
                <a:spcPct val="90000"/>
              </a:lnSpc>
              <a:spcBef>
                <a:spcPts val="400"/>
              </a:spcBef>
              <a:spcAft>
                <a:spcPts val="0"/>
              </a:spcAft>
              <a:buClr>
                <a:schemeClr val="accent2"/>
              </a:buClr>
              <a:buSzPts val="1600"/>
              <a:buChar char="•"/>
              <a:defRPr>
                <a:solidFill>
                  <a:schemeClr val="dk2"/>
                </a:solidFill>
              </a:defRPr>
            </a:lvl4pPr>
            <a:lvl5pPr indent="-228600" lvl="4" marL="2286000" rtl="0" algn="l">
              <a:lnSpc>
                <a:spcPct val="90000"/>
              </a:lnSpc>
              <a:spcBef>
                <a:spcPts val="800"/>
              </a:spcBef>
              <a:spcAft>
                <a:spcPts val="0"/>
              </a:spcAft>
              <a:buClr>
                <a:schemeClr val="dk2"/>
              </a:buClr>
              <a:buSzPts val="2000"/>
              <a:buNone/>
              <a:defRPr>
                <a:solidFill>
                  <a:schemeClr val="dk2"/>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5196" name="Google Shape;5196;p52"/>
          <p:cNvGrpSpPr/>
          <p:nvPr/>
        </p:nvGrpSpPr>
        <p:grpSpPr>
          <a:xfrm>
            <a:off x="-2040904" y="3988723"/>
            <a:ext cx="1872300" cy="2902792"/>
            <a:chOff x="6195941" y="562596"/>
            <a:chExt cx="1872300" cy="2902792"/>
          </a:xfrm>
        </p:grpSpPr>
        <p:grpSp>
          <p:nvGrpSpPr>
            <p:cNvPr id="5197" name="Google Shape;5197;p52"/>
            <p:cNvGrpSpPr/>
            <p:nvPr/>
          </p:nvGrpSpPr>
          <p:grpSpPr>
            <a:xfrm>
              <a:off x="6195941" y="832605"/>
              <a:ext cx="1872300" cy="2632784"/>
              <a:chOff x="-1872716" y="660661"/>
              <a:chExt cx="1872300" cy="1974637"/>
            </a:xfrm>
          </p:grpSpPr>
          <p:sp>
            <p:nvSpPr>
              <p:cNvPr id="5198" name="Google Shape;5198;p52"/>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5199" name="Google Shape;5199;p52"/>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5200" name="Google Shape;5200;p52"/>
            <p:cNvGrpSpPr/>
            <p:nvPr/>
          </p:nvGrpSpPr>
          <p:grpSpPr>
            <a:xfrm>
              <a:off x="6303954" y="562596"/>
              <a:ext cx="540000" cy="540000"/>
              <a:chOff x="6303954" y="562596"/>
              <a:chExt cx="540000" cy="540000"/>
            </a:xfrm>
          </p:grpSpPr>
          <p:sp>
            <p:nvSpPr>
              <p:cNvPr id="5201" name="Google Shape;5201;p52"/>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5202" name="Google Shape;5202;p52"/>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5203" name="Google Shape;5203;p52"/>
          <p:cNvSpPr/>
          <p:nvPr/>
        </p:nvSpPr>
        <p:spPr>
          <a:xfrm>
            <a:off x="3019072" y="1772952"/>
            <a:ext cx="12448511" cy="8717581"/>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630"/>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5204" name="Google Shape;5204;p52"/>
          <p:cNvGrpSpPr/>
          <p:nvPr/>
        </p:nvGrpSpPr>
        <p:grpSpPr>
          <a:xfrm>
            <a:off x="10555200" y="295200"/>
            <a:ext cx="1191992" cy="478599"/>
            <a:chOff x="1899" y="899"/>
            <a:chExt cx="4163" cy="1671"/>
          </a:xfrm>
        </p:grpSpPr>
        <p:sp>
          <p:nvSpPr>
            <p:cNvPr id="5205" name="Google Shape;5205;p52"/>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06" name="Google Shape;5206;p52"/>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07" name="Google Shape;5207;p52"/>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08" name="Google Shape;5208;p52"/>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09" name="Google Shape;5209;p52"/>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10" name="Google Shape;5210;p52"/>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11" name="Google Shape;5211;p52"/>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12" name="Google Shape;5212;p52"/>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13" name="Google Shape;5213;p52"/>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14" name="Google Shape;5214;p52"/>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15" name="Google Shape;5215;p52"/>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16" name="Google Shape;5216;p52"/>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17" name="Google Shape;5217;p52"/>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18" name="Google Shape;5218;p52"/>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19" name="Google Shape;5219;p52"/>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20" name="Google Shape;5220;p52"/>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21" name="Google Shape;5221;p52"/>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22" name="Google Shape;5222;p52"/>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23" name="Google Shape;5223;p52"/>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24" name="Google Shape;5224;p52"/>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25" name="Google Shape;5225;p52"/>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26" name="Google Shape;5226;p52"/>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27" name="Google Shape;5227;p52"/>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28" name="Google Shape;5228;p52"/>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29" name="Google Shape;5229;p52"/>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30" name="Google Shape;5230;p52"/>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31" name="Google Shape;5231;p52"/>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32" name="Google Shape;5232;p52"/>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33" name="Google Shape;5233;p52"/>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34" name="Google Shape;5234;p52"/>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35" name="Google Shape;5235;p52"/>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36" name="Google Shape;5236;p52"/>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37" name="Google Shape;5237;p52"/>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38" name="Google Shape;5238;p52"/>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39" name="Google Shape;5239;p52"/>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40" name="Google Shape;5240;p52"/>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41" name="Google Shape;5241;p52"/>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42" name="Google Shape;5242;p52"/>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43" name="Google Shape;5243;p52"/>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44" name="Google Shape;5244;p52"/>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45" name="Google Shape;5245;p52"/>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46" name="Google Shape;5246;p52"/>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47" name="Google Shape;5247;p52"/>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48" name="Google Shape;5248;p52"/>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49" name="Google Shape;5249;p52"/>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50" name="Google Shape;5250;p52"/>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51" name="Google Shape;5251;p52"/>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52" name="Google Shape;5252;p52"/>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53" name="Google Shape;5253;p52"/>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54" name="Google Shape;5254;p52"/>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55" name="Google Shape;5255;p52"/>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56" name="Google Shape;5256;p52"/>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57" name="Google Shape;5257;p52"/>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58" name="Google Shape;5258;p52"/>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59" name="Google Shape;5259;p52"/>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60" name="Google Shape;5260;p52"/>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61" name="Google Shape;5261;p52"/>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62" name="Google Shape;5262;p52"/>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63" name="Google Shape;5263;p52"/>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64" name="Google Shape;5264;p52"/>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65" name="Google Shape;5265;p52"/>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66" name="Google Shape;5266;p52"/>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67" name="Google Shape;5267;p52"/>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68" name="Google Shape;5268;p52"/>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69" name="Google Shape;5269;p52"/>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70" name="Google Shape;5270;p52"/>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71" name="Google Shape;5271;p52"/>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72" name="Google Shape;5272;p52"/>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73" name="Google Shape;5273;p52"/>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74" name="Google Shape;5274;p52"/>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75" name="Google Shape;5275;p52"/>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76" name="Google Shape;5276;p52"/>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77" name="Google Shape;5277;p52"/>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78" name="Google Shape;5278;p52"/>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79" name="Google Shape;5279;p52"/>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80" name="Google Shape;5280;p52"/>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81" name="Google Shape;5281;p52"/>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82" name="Google Shape;5282;p52"/>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83" name="Google Shape;5283;p52"/>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84" name="Google Shape;5284;p52"/>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85" name="Google Shape;5285;p52"/>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86" name="Google Shape;5286;p52"/>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87" name="Google Shape;5287;p52"/>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88" name="Google Shape;5288;p52"/>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89" name="Google Shape;5289;p52"/>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90" name="Google Shape;5290;p52"/>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91" name="Google Shape;5291;p52"/>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92" name="Google Shape;5292;p52"/>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93" name="Google Shape;5293;p52"/>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94" name="Google Shape;5294;p52"/>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95" name="Google Shape;5295;p52"/>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96" name="Google Shape;5296;p52"/>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97" name="Google Shape;5297;p52"/>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5298" name="Google Shape;5298;p52"/>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Key messages: White">
  <p:cSld name="Key messages: White">
    <p:bg>
      <p:bgPr>
        <a:solidFill>
          <a:schemeClr val="dk2"/>
        </a:solidFill>
      </p:bgPr>
    </p:bg>
    <p:spTree>
      <p:nvGrpSpPr>
        <p:cNvPr id="5299" name="Shape 5299"/>
        <p:cNvGrpSpPr/>
        <p:nvPr/>
      </p:nvGrpSpPr>
      <p:grpSpPr>
        <a:xfrm>
          <a:off x="0" y="0"/>
          <a:ext cx="0" cy="0"/>
          <a:chOff x="0" y="0"/>
          <a:chExt cx="0" cy="0"/>
        </a:xfrm>
      </p:grpSpPr>
      <p:sp>
        <p:nvSpPr>
          <p:cNvPr id="5300" name="Google Shape;5300;p53"/>
          <p:cNvSpPr/>
          <p:nvPr/>
        </p:nvSpPr>
        <p:spPr>
          <a:xfrm>
            <a:off x="-3600" y="0"/>
            <a:ext cx="12204600"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grpSp>
        <p:nvGrpSpPr>
          <p:cNvPr id="5301" name="Google Shape;5301;p53"/>
          <p:cNvGrpSpPr/>
          <p:nvPr/>
        </p:nvGrpSpPr>
        <p:grpSpPr>
          <a:xfrm>
            <a:off x="10555200" y="295200"/>
            <a:ext cx="1191992" cy="478599"/>
            <a:chOff x="1899" y="899"/>
            <a:chExt cx="4163" cy="1671"/>
          </a:xfrm>
        </p:grpSpPr>
        <p:sp>
          <p:nvSpPr>
            <p:cNvPr id="5302" name="Google Shape;5302;p53"/>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03" name="Google Shape;5303;p53"/>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04" name="Google Shape;5304;p53"/>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05" name="Google Shape;5305;p53"/>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06" name="Google Shape;5306;p53"/>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07" name="Google Shape;5307;p53"/>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08" name="Google Shape;5308;p53"/>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09" name="Google Shape;5309;p53"/>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10" name="Google Shape;5310;p53"/>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11" name="Google Shape;5311;p53"/>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12" name="Google Shape;5312;p53"/>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13" name="Google Shape;5313;p53"/>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14" name="Google Shape;5314;p53"/>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15" name="Google Shape;5315;p53"/>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16" name="Google Shape;5316;p53"/>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17" name="Google Shape;5317;p53"/>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18" name="Google Shape;5318;p53"/>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19" name="Google Shape;5319;p53"/>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20" name="Google Shape;5320;p53"/>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21" name="Google Shape;5321;p53"/>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22" name="Google Shape;5322;p53"/>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23" name="Google Shape;5323;p53"/>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24" name="Google Shape;5324;p53"/>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25" name="Google Shape;5325;p53"/>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26" name="Google Shape;5326;p53"/>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27" name="Google Shape;5327;p53"/>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28" name="Google Shape;5328;p53"/>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29" name="Google Shape;5329;p53"/>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30" name="Google Shape;5330;p53"/>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31" name="Google Shape;5331;p53"/>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32" name="Google Shape;5332;p53"/>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33" name="Google Shape;5333;p53"/>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34" name="Google Shape;5334;p53"/>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35" name="Google Shape;5335;p53"/>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36" name="Google Shape;5336;p53"/>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37" name="Google Shape;5337;p53"/>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38" name="Google Shape;5338;p53"/>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39" name="Google Shape;5339;p53"/>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40" name="Google Shape;5340;p53"/>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41" name="Google Shape;5341;p53"/>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42" name="Google Shape;5342;p53"/>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43" name="Google Shape;5343;p53"/>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44" name="Google Shape;5344;p53"/>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45" name="Google Shape;5345;p53"/>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46" name="Google Shape;5346;p53"/>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47" name="Google Shape;5347;p53"/>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48" name="Google Shape;5348;p53"/>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49" name="Google Shape;5349;p53"/>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50" name="Google Shape;5350;p53"/>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51" name="Google Shape;5351;p53"/>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52" name="Google Shape;5352;p53"/>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53" name="Google Shape;5353;p53"/>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54" name="Google Shape;5354;p53"/>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55" name="Google Shape;5355;p53"/>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56" name="Google Shape;5356;p53"/>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57" name="Google Shape;5357;p53"/>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58" name="Google Shape;5358;p53"/>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59" name="Google Shape;5359;p53"/>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60" name="Google Shape;5360;p53"/>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61" name="Google Shape;5361;p53"/>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62" name="Google Shape;5362;p53"/>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63" name="Google Shape;5363;p53"/>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64" name="Google Shape;5364;p53"/>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65" name="Google Shape;5365;p53"/>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66" name="Google Shape;5366;p53"/>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67" name="Google Shape;5367;p53"/>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68" name="Google Shape;5368;p53"/>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69" name="Google Shape;5369;p53"/>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70" name="Google Shape;5370;p53"/>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71" name="Google Shape;5371;p53"/>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72" name="Google Shape;5372;p53"/>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73" name="Google Shape;5373;p53"/>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74" name="Google Shape;5374;p53"/>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75" name="Google Shape;5375;p53"/>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76" name="Google Shape;5376;p53"/>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77" name="Google Shape;5377;p53"/>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78" name="Google Shape;5378;p53"/>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79" name="Google Shape;5379;p53"/>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80" name="Google Shape;5380;p53"/>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81" name="Google Shape;5381;p53"/>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82" name="Google Shape;5382;p53"/>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83" name="Google Shape;5383;p53"/>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84" name="Google Shape;5384;p53"/>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85" name="Google Shape;5385;p53"/>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86" name="Google Shape;5386;p53"/>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87" name="Google Shape;5387;p53"/>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88" name="Google Shape;5388;p53"/>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89" name="Google Shape;5389;p53"/>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90" name="Google Shape;5390;p53"/>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91" name="Google Shape;5391;p53"/>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92" name="Google Shape;5392;p53"/>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93" name="Google Shape;5393;p53"/>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94" name="Google Shape;5394;p53"/>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5395" name="Google Shape;5395;p53"/>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
        <p:nvSpPr>
          <p:cNvPr id="5396" name="Google Shape;5396;p53"/>
          <p:cNvSpPr/>
          <p:nvPr/>
        </p:nvSpPr>
        <p:spPr>
          <a:xfrm>
            <a:off x="-1484219" y="417687"/>
            <a:ext cx="9820271" cy="6877049"/>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630"/>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97" name="Google Shape;5397;p53"/>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398" name="Google Shape;5398;p53"/>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399" name="Google Shape;5399;p53"/>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5400" name="Google Shape;5400;p53"/>
          <p:cNvSpPr txBox="1"/>
          <p:nvPr>
            <p:ph idx="1" type="body"/>
          </p:nvPr>
        </p:nvSpPr>
        <p:spPr>
          <a:xfrm>
            <a:off x="895571" y="3988722"/>
            <a:ext cx="2283600" cy="1594500"/>
          </a:xfrm>
          <a:prstGeom prst="rect">
            <a:avLst/>
          </a:prstGeom>
          <a:noFill/>
          <a:ln>
            <a:noFill/>
          </a:ln>
        </p:spPr>
        <p:txBody>
          <a:bodyPr anchorCtr="0" anchor="t" bIns="0" lIns="0" spcFirstLastPara="1" rIns="0" wrap="square" tIns="0">
            <a:noAutofit/>
          </a:bodyPr>
          <a:lstStyle>
            <a:lvl1pPr indent="-228600" lvl="0" marL="457200" rtl="0" algn="ctr">
              <a:lnSpc>
                <a:spcPct val="90000"/>
              </a:lnSpc>
              <a:spcBef>
                <a:spcPts val="400"/>
              </a:spcBef>
              <a:spcAft>
                <a:spcPts val="0"/>
              </a:spcAft>
              <a:buClr>
                <a:schemeClr val="dk2"/>
              </a:buClr>
              <a:buSzPts val="2000"/>
              <a:buNone/>
              <a:defRPr b="1">
                <a:solidFill>
                  <a:schemeClr val="dk2"/>
                </a:solidFill>
              </a:defRPr>
            </a:lvl1pPr>
            <a:lvl2pPr indent="-228600" lvl="1" marL="914400" rtl="0" algn="ctr">
              <a:lnSpc>
                <a:spcPct val="90000"/>
              </a:lnSpc>
              <a:spcBef>
                <a:spcPts val="400"/>
              </a:spcBef>
              <a:spcAft>
                <a:spcPts val="0"/>
              </a:spcAft>
              <a:buClr>
                <a:schemeClr val="dk2"/>
              </a:buClr>
              <a:buSzPts val="1800"/>
              <a:buNone/>
              <a:defRPr>
                <a:solidFill>
                  <a:schemeClr val="dk2"/>
                </a:solidFill>
              </a:defRPr>
            </a:lvl2pPr>
            <a:lvl3pPr indent="-342900" lvl="2" marL="1371600" rtl="0" algn="ctr">
              <a:lnSpc>
                <a:spcPct val="90000"/>
              </a:lnSpc>
              <a:spcBef>
                <a:spcPts val="400"/>
              </a:spcBef>
              <a:spcAft>
                <a:spcPts val="0"/>
              </a:spcAft>
              <a:buClr>
                <a:schemeClr val="lt1"/>
              </a:buClr>
              <a:buSzPts val="1800"/>
              <a:buChar char="•"/>
              <a:defRPr>
                <a:solidFill>
                  <a:srgbClr val="FF0000"/>
                </a:solidFill>
              </a:defRPr>
            </a:lvl3pPr>
            <a:lvl4pPr indent="-330200" lvl="3" marL="1828800" rtl="0" algn="ctr">
              <a:lnSpc>
                <a:spcPct val="90000"/>
              </a:lnSpc>
              <a:spcBef>
                <a:spcPts val="400"/>
              </a:spcBef>
              <a:spcAft>
                <a:spcPts val="0"/>
              </a:spcAft>
              <a:buClr>
                <a:schemeClr val="lt1"/>
              </a:buClr>
              <a:buSzPts val="1600"/>
              <a:buChar char="•"/>
              <a:defRPr>
                <a:solidFill>
                  <a:srgbClr val="FF0000"/>
                </a:solidFill>
              </a:defRPr>
            </a:lvl4pPr>
            <a:lvl5pPr indent="-228600" lvl="4" marL="2286000" rtl="0" algn="ctr">
              <a:lnSpc>
                <a:spcPct val="90000"/>
              </a:lnSpc>
              <a:spcBef>
                <a:spcPts val="800"/>
              </a:spcBef>
              <a:spcAft>
                <a:spcPts val="0"/>
              </a:spcAft>
              <a:buClr>
                <a:schemeClr val="dk2"/>
              </a:buClr>
              <a:buSzPts val="2000"/>
              <a:buNone/>
              <a:defRPr>
                <a:solidFill>
                  <a:schemeClr val="dk2"/>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sp>
        <p:nvSpPr>
          <p:cNvPr id="5401" name="Google Shape;5401;p53"/>
          <p:cNvSpPr txBox="1"/>
          <p:nvPr>
            <p:ph type="title"/>
          </p:nvPr>
        </p:nvSpPr>
        <p:spPr>
          <a:xfrm>
            <a:off x="895571" y="855051"/>
            <a:ext cx="9658800" cy="1255800"/>
          </a:xfrm>
          <a:prstGeom prst="rect">
            <a:avLst/>
          </a:prstGeom>
          <a:noFill/>
          <a:ln>
            <a:noFill/>
          </a:ln>
        </p:spPr>
        <p:txBody>
          <a:bodyPr anchorCtr="0" anchor="b" bIns="0" lIns="0" spcFirstLastPara="1" rIns="0" wrap="square" tIns="0">
            <a:noAutofit/>
          </a:bodyPr>
          <a:lstStyle>
            <a:lvl1pPr lvl="0" rtl="0" algn="ctr">
              <a:lnSpc>
                <a:spcPct val="90000"/>
              </a:lnSpc>
              <a:spcBef>
                <a:spcPts val="0"/>
              </a:spcBef>
              <a:spcAft>
                <a:spcPts val="0"/>
              </a:spcAft>
              <a:buClr>
                <a:schemeClr val="accent2"/>
              </a:buClr>
              <a:buSzPts val="2800"/>
              <a:buFont typeface="Arial"/>
              <a:buNone/>
              <a:defRPr>
                <a:solidFill>
                  <a:schemeClr val="accent2"/>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grpSp>
        <p:nvGrpSpPr>
          <p:cNvPr id="5402" name="Google Shape;5402;p53"/>
          <p:cNvGrpSpPr/>
          <p:nvPr/>
        </p:nvGrpSpPr>
        <p:grpSpPr>
          <a:xfrm>
            <a:off x="-2040904" y="3988723"/>
            <a:ext cx="1872300" cy="2902792"/>
            <a:chOff x="6195941" y="562596"/>
            <a:chExt cx="1872300" cy="2902792"/>
          </a:xfrm>
        </p:grpSpPr>
        <p:grpSp>
          <p:nvGrpSpPr>
            <p:cNvPr id="5403" name="Google Shape;5403;p53"/>
            <p:cNvGrpSpPr/>
            <p:nvPr/>
          </p:nvGrpSpPr>
          <p:grpSpPr>
            <a:xfrm>
              <a:off x="6195941" y="832605"/>
              <a:ext cx="1872300" cy="2632784"/>
              <a:chOff x="-1872716" y="660661"/>
              <a:chExt cx="1872300" cy="1974637"/>
            </a:xfrm>
          </p:grpSpPr>
          <p:sp>
            <p:nvSpPr>
              <p:cNvPr id="5404" name="Google Shape;5404;p53"/>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5405" name="Google Shape;5405;p53"/>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5406" name="Google Shape;5406;p53"/>
            <p:cNvGrpSpPr/>
            <p:nvPr/>
          </p:nvGrpSpPr>
          <p:grpSpPr>
            <a:xfrm>
              <a:off x="6303954" y="562596"/>
              <a:ext cx="540000" cy="540000"/>
              <a:chOff x="6303954" y="562596"/>
              <a:chExt cx="540000" cy="540000"/>
            </a:xfrm>
          </p:grpSpPr>
          <p:sp>
            <p:nvSpPr>
              <p:cNvPr id="5407" name="Google Shape;5407;p53"/>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5408" name="Google Shape;5408;p53"/>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5409" name="Google Shape;5409;p53"/>
          <p:cNvSpPr txBox="1"/>
          <p:nvPr>
            <p:ph idx="2" type="body"/>
          </p:nvPr>
        </p:nvSpPr>
        <p:spPr>
          <a:xfrm>
            <a:off x="3593810" y="3990379"/>
            <a:ext cx="2283600" cy="1594500"/>
          </a:xfrm>
          <a:prstGeom prst="rect">
            <a:avLst/>
          </a:prstGeom>
          <a:noFill/>
          <a:ln>
            <a:noFill/>
          </a:ln>
        </p:spPr>
        <p:txBody>
          <a:bodyPr anchorCtr="0" anchor="t" bIns="0" lIns="0" spcFirstLastPara="1" rIns="0" wrap="square" tIns="0">
            <a:noAutofit/>
          </a:bodyPr>
          <a:lstStyle>
            <a:lvl1pPr indent="-228600" lvl="0" marL="457200" rtl="0" algn="ctr">
              <a:lnSpc>
                <a:spcPct val="90000"/>
              </a:lnSpc>
              <a:spcBef>
                <a:spcPts val="400"/>
              </a:spcBef>
              <a:spcAft>
                <a:spcPts val="0"/>
              </a:spcAft>
              <a:buClr>
                <a:schemeClr val="dk2"/>
              </a:buClr>
              <a:buSzPts val="2000"/>
              <a:buNone/>
              <a:defRPr b="1">
                <a:solidFill>
                  <a:schemeClr val="dk2"/>
                </a:solidFill>
              </a:defRPr>
            </a:lvl1pPr>
            <a:lvl2pPr indent="-228600" lvl="1" marL="914400" rtl="0" algn="ctr">
              <a:lnSpc>
                <a:spcPct val="90000"/>
              </a:lnSpc>
              <a:spcBef>
                <a:spcPts val="400"/>
              </a:spcBef>
              <a:spcAft>
                <a:spcPts val="0"/>
              </a:spcAft>
              <a:buClr>
                <a:schemeClr val="dk2"/>
              </a:buClr>
              <a:buSzPts val="1800"/>
              <a:buNone/>
              <a:defRPr>
                <a:solidFill>
                  <a:schemeClr val="dk2"/>
                </a:solidFill>
              </a:defRPr>
            </a:lvl2pPr>
            <a:lvl3pPr indent="-342900" lvl="2" marL="1371600" rtl="0" algn="ctr">
              <a:lnSpc>
                <a:spcPct val="90000"/>
              </a:lnSpc>
              <a:spcBef>
                <a:spcPts val="400"/>
              </a:spcBef>
              <a:spcAft>
                <a:spcPts val="0"/>
              </a:spcAft>
              <a:buClr>
                <a:schemeClr val="lt1"/>
              </a:buClr>
              <a:buSzPts val="1800"/>
              <a:buChar char="•"/>
              <a:defRPr>
                <a:solidFill>
                  <a:srgbClr val="FF0000"/>
                </a:solidFill>
              </a:defRPr>
            </a:lvl3pPr>
            <a:lvl4pPr indent="-330200" lvl="3" marL="1828800" rtl="0" algn="ctr">
              <a:lnSpc>
                <a:spcPct val="90000"/>
              </a:lnSpc>
              <a:spcBef>
                <a:spcPts val="400"/>
              </a:spcBef>
              <a:spcAft>
                <a:spcPts val="0"/>
              </a:spcAft>
              <a:buClr>
                <a:schemeClr val="lt1"/>
              </a:buClr>
              <a:buSzPts val="1600"/>
              <a:buChar char="•"/>
              <a:defRPr>
                <a:solidFill>
                  <a:srgbClr val="FF0000"/>
                </a:solidFill>
              </a:defRPr>
            </a:lvl4pPr>
            <a:lvl5pPr indent="-228600" lvl="4" marL="2286000" rtl="0" algn="ctr">
              <a:lnSpc>
                <a:spcPct val="90000"/>
              </a:lnSpc>
              <a:spcBef>
                <a:spcPts val="800"/>
              </a:spcBef>
              <a:spcAft>
                <a:spcPts val="0"/>
              </a:spcAft>
              <a:buClr>
                <a:schemeClr val="dk2"/>
              </a:buClr>
              <a:buSzPts val="2000"/>
              <a:buNone/>
              <a:defRPr>
                <a:solidFill>
                  <a:schemeClr val="dk2"/>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sp>
        <p:nvSpPr>
          <p:cNvPr id="5410" name="Google Shape;5410;p53"/>
          <p:cNvSpPr txBox="1"/>
          <p:nvPr>
            <p:ph idx="3" type="body"/>
          </p:nvPr>
        </p:nvSpPr>
        <p:spPr>
          <a:xfrm>
            <a:off x="6292049" y="3992036"/>
            <a:ext cx="2283600" cy="1594500"/>
          </a:xfrm>
          <a:prstGeom prst="rect">
            <a:avLst/>
          </a:prstGeom>
          <a:noFill/>
          <a:ln>
            <a:noFill/>
          </a:ln>
        </p:spPr>
        <p:txBody>
          <a:bodyPr anchorCtr="0" anchor="t" bIns="0" lIns="0" spcFirstLastPara="1" rIns="0" wrap="square" tIns="0">
            <a:noAutofit/>
          </a:bodyPr>
          <a:lstStyle>
            <a:lvl1pPr indent="-228600" lvl="0" marL="457200" rtl="0" algn="ctr">
              <a:lnSpc>
                <a:spcPct val="90000"/>
              </a:lnSpc>
              <a:spcBef>
                <a:spcPts val="400"/>
              </a:spcBef>
              <a:spcAft>
                <a:spcPts val="0"/>
              </a:spcAft>
              <a:buClr>
                <a:schemeClr val="dk2"/>
              </a:buClr>
              <a:buSzPts val="2000"/>
              <a:buNone/>
              <a:defRPr b="1">
                <a:solidFill>
                  <a:schemeClr val="dk2"/>
                </a:solidFill>
              </a:defRPr>
            </a:lvl1pPr>
            <a:lvl2pPr indent="-228600" lvl="1" marL="914400" rtl="0" algn="ctr">
              <a:lnSpc>
                <a:spcPct val="90000"/>
              </a:lnSpc>
              <a:spcBef>
                <a:spcPts val="400"/>
              </a:spcBef>
              <a:spcAft>
                <a:spcPts val="0"/>
              </a:spcAft>
              <a:buClr>
                <a:schemeClr val="dk2"/>
              </a:buClr>
              <a:buSzPts val="1800"/>
              <a:buNone/>
              <a:defRPr>
                <a:solidFill>
                  <a:schemeClr val="dk2"/>
                </a:solidFill>
              </a:defRPr>
            </a:lvl2pPr>
            <a:lvl3pPr indent="-342900" lvl="2" marL="1371600" rtl="0" algn="ctr">
              <a:lnSpc>
                <a:spcPct val="90000"/>
              </a:lnSpc>
              <a:spcBef>
                <a:spcPts val="400"/>
              </a:spcBef>
              <a:spcAft>
                <a:spcPts val="0"/>
              </a:spcAft>
              <a:buClr>
                <a:schemeClr val="lt1"/>
              </a:buClr>
              <a:buSzPts val="1800"/>
              <a:buChar char="•"/>
              <a:defRPr>
                <a:solidFill>
                  <a:srgbClr val="FF0000"/>
                </a:solidFill>
              </a:defRPr>
            </a:lvl3pPr>
            <a:lvl4pPr indent="-330200" lvl="3" marL="1828800" rtl="0" algn="ctr">
              <a:lnSpc>
                <a:spcPct val="90000"/>
              </a:lnSpc>
              <a:spcBef>
                <a:spcPts val="400"/>
              </a:spcBef>
              <a:spcAft>
                <a:spcPts val="0"/>
              </a:spcAft>
              <a:buClr>
                <a:schemeClr val="lt1"/>
              </a:buClr>
              <a:buSzPts val="1600"/>
              <a:buChar char="•"/>
              <a:defRPr>
                <a:solidFill>
                  <a:srgbClr val="FF0000"/>
                </a:solidFill>
              </a:defRPr>
            </a:lvl4pPr>
            <a:lvl5pPr indent="-228600" lvl="4" marL="2286000" rtl="0" algn="ctr">
              <a:lnSpc>
                <a:spcPct val="90000"/>
              </a:lnSpc>
              <a:spcBef>
                <a:spcPts val="800"/>
              </a:spcBef>
              <a:spcAft>
                <a:spcPts val="0"/>
              </a:spcAft>
              <a:buClr>
                <a:schemeClr val="dk2"/>
              </a:buClr>
              <a:buSzPts val="2000"/>
              <a:buNone/>
              <a:defRPr>
                <a:solidFill>
                  <a:schemeClr val="dk2"/>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sp>
        <p:nvSpPr>
          <p:cNvPr id="5411" name="Google Shape;5411;p53"/>
          <p:cNvSpPr txBox="1"/>
          <p:nvPr>
            <p:ph idx="4" type="body"/>
          </p:nvPr>
        </p:nvSpPr>
        <p:spPr>
          <a:xfrm>
            <a:off x="8990289" y="3993693"/>
            <a:ext cx="2283600" cy="1594500"/>
          </a:xfrm>
          <a:prstGeom prst="rect">
            <a:avLst/>
          </a:prstGeom>
          <a:noFill/>
          <a:ln>
            <a:noFill/>
          </a:ln>
        </p:spPr>
        <p:txBody>
          <a:bodyPr anchorCtr="0" anchor="t" bIns="0" lIns="0" spcFirstLastPara="1" rIns="0" wrap="square" tIns="0">
            <a:noAutofit/>
          </a:bodyPr>
          <a:lstStyle>
            <a:lvl1pPr indent="-228600" lvl="0" marL="457200" rtl="0" algn="ctr">
              <a:lnSpc>
                <a:spcPct val="90000"/>
              </a:lnSpc>
              <a:spcBef>
                <a:spcPts val="400"/>
              </a:spcBef>
              <a:spcAft>
                <a:spcPts val="0"/>
              </a:spcAft>
              <a:buClr>
                <a:schemeClr val="dk2"/>
              </a:buClr>
              <a:buSzPts val="2000"/>
              <a:buNone/>
              <a:defRPr b="1">
                <a:solidFill>
                  <a:schemeClr val="dk2"/>
                </a:solidFill>
              </a:defRPr>
            </a:lvl1pPr>
            <a:lvl2pPr indent="-228600" lvl="1" marL="914400" rtl="0" algn="ctr">
              <a:lnSpc>
                <a:spcPct val="90000"/>
              </a:lnSpc>
              <a:spcBef>
                <a:spcPts val="400"/>
              </a:spcBef>
              <a:spcAft>
                <a:spcPts val="0"/>
              </a:spcAft>
              <a:buClr>
                <a:schemeClr val="dk2"/>
              </a:buClr>
              <a:buSzPts val="1800"/>
              <a:buNone/>
              <a:defRPr>
                <a:solidFill>
                  <a:schemeClr val="dk2"/>
                </a:solidFill>
              </a:defRPr>
            </a:lvl2pPr>
            <a:lvl3pPr indent="-342900" lvl="2" marL="1371600" rtl="0" algn="ctr">
              <a:lnSpc>
                <a:spcPct val="90000"/>
              </a:lnSpc>
              <a:spcBef>
                <a:spcPts val="400"/>
              </a:spcBef>
              <a:spcAft>
                <a:spcPts val="0"/>
              </a:spcAft>
              <a:buClr>
                <a:schemeClr val="lt1"/>
              </a:buClr>
              <a:buSzPts val="1800"/>
              <a:buChar char="•"/>
              <a:defRPr>
                <a:solidFill>
                  <a:srgbClr val="FF0000"/>
                </a:solidFill>
              </a:defRPr>
            </a:lvl3pPr>
            <a:lvl4pPr indent="-330200" lvl="3" marL="1828800" rtl="0" algn="ctr">
              <a:lnSpc>
                <a:spcPct val="90000"/>
              </a:lnSpc>
              <a:spcBef>
                <a:spcPts val="400"/>
              </a:spcBef>
              <a:spcAft>
                <a:spcPts val="0"/>
              </a:spcAft>
              <a:buClr>
                <a:schemeClr val="lt1"/>
              </a:buClr>
              <a:buSzPts val="1600"/>
              <a:buChar char="•"/>
              <a:defRPr>
                <a:solidFill>
                  <a:srgbClr val="FF0000"/>
                </a:solidFill>
              </a:defRPr>
            </a:lvl4pPr>
            <a:lvl5pPr indent="-228600" lvl="4" marL="2286000" rtl="0" algn="ctr">
              <a:lnSpc>
                <a:spcPct val="90000"/>
              </a:lnSpc>
              <a:spcBef>
                <a:spcPts val="800"/>
              </a:spcBef>
              <a:spcAft>
                <a:spcPts val="0"/>
              </a:spcAft>
              <a:buClr>
                <a:schemeClr val="dk2"/>
              </a:buClr>
              <a:buSzPts val="2000"/>
              <a:buNone/>
              <a:defRPr>
                <a:solidFill>
                  <a:schemeClr val="dk2"/>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spTree>
  </p:cSld>
  <p:clrMapOvr>
    <a:masterClrMapping/>
  </p:clrMapOvr>
  <p:transition spd="slow">
    <p:fade thruBlk="1"/>
  </p:transition>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ection break: White">
  <p:cSld name="Section break: White">
    <p:bg>
      <p:bgPr>
        <a:solidFill>
          <a:schemeClr val="dk2"/>
        </a:solidFill>
      </p:bgPr>
    </p:bg>
    <p:spTree>
      <p:nvGrpSpPr>
        <p:cNvPr id="5412" name="Shape 5412"/>
        <p:cNvGrpSpPr/>
        <p:nvPr/>
      </p:nvGrpSpPr>
      <p:grpSpPr>
        <a:xfrm>
          <a:off x="0" y="0"/>
          <a:ext cx="0" cy="0"/>
          <a:chOff x="0" y="0"/>
          <a:chExt cx="0" cy="0"/>
        </a:xfrm>
      </p:grpSpPr>
      <p:sp>
        <p:nvSpPr>
          <p:cNvPr id="5413" name="Google Shape;5413;p54"/>
          <p:cNvSpPr/>
          <p:nvPr/>
        </p:nvSpPr>
        <p:spPr>
          <a:xfrm>
            <a:off x="-3600" y="0"/>
            <a:ext cx="12204600"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5414" name="Google Shape;5414;p54"/>
          <p:cNvSpPr/>
          <p:nvPr/>
        </p:nvSpPr>
        <p:spPr>
          <a:xfrm>
            <a:off x="19653" y="1204484"/>
            <a:ext cx="6588735" cy="5653515"/>
          </a:xfrm>
          <a:custGeom>
            <a:rect b="b" l="l" r="r" t="t"/>
            <a:pathLst>
              <a:path extrusionOk="0" h="1406" w="1639">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accent2"/>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15" name="Google Shape;5415;p54"/>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solidFill>
                  <a:schemeClr val="dk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416" name="Google Shape;5416;p54"/>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solidFill>
                  <a:schemeClr val="dk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417" name="Google Shape;5417;p54"/>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5418" name="Google Shape;5418;p54"/>
          <p:cNvSpPr txBox="1"/>
          <p:nvPr>
            <p:ph type="title"/>
          </p:nvPr>
        </p:nvSpPr>
        <p:spPr>
          <a:xfrm>
            <a:off x="6231333" y="2456476"/>
            <a:ext cx="4624500" cy="13467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accent2"/>
              </a:buClr>
              <a:buSzPts val="2800"/>
              <a:buFont typeface="Arial"/>
              <a:buNone/>
              <a:defRPr>
                <a:solidFill>
                  <a:schemeClr val="accent2"/>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419" name="Google Shape;5419;p54"/>
          <p:cNvSpPr txBox="1"/>
          <p:nvPr>
            <p:ph idx="1" type="body"/>
          </p:nvPr>
        </p:nvSpPr>
        <p:spPr>
          <a:xfrm>
            <a:off x="6231333" y="4092463"/>
            <a:ext cx="4624500" cy="8778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dk2"/>
              </a:buClr>
              <a:buSzPts val="2000"/>
              <a:buNone/>
              <a:defRPr sz="2000">
                <a:solidFill>
                  <a:schemeClr val="dk2"/>
                </a:solidFill>
              </a:defRPr>
            </a:lvl1pPr>
            <a:lvl2pPr indent="-228600" lvl="1" marL="914400" rtl="0" algn="l">
              <a:lnSpc>
                <a:spcPct val="90000"/>
              </a:lnSpc>
              <a:spcBef>
                <a:spcPts val="400"/>
              </a:spcBef>
              <a:spcAft>
                <a:spcPts val="0"/>
              </a:spcAft>
              <a:buClr>
                <a:schemeClr val="dk2"/>
              </a:buClr>
              <a:buSzPts val="1800"/>
              <a:buNone/>
              <a:defRPr>
                <a:solidFill>
                  <a:schemeClr val="dk2"/>
                </a:solidFill>
              </a:defRPr>
            </a:lvl2pPr>
            <a:lvl3pPr indent="-342900" lvl="2" marL="1371600" rtl="0" algn="l">
              <a:lnSpc>
                <a:spcPct val="90000"/>
              </a:lnSpc>
              <a:spcBef>
                <a:spcPts val="400"/>
              </a:spcBef>
              <a:spcAft>
                <a:spcPts val="0"/>
              </a:spcAft>
              <a:buSzPts val="1800"/>
              <a:buChar char="•"/>
              <a:defRPr>
                <a:solidFill>
                  <a:srgbClr val="FF0000"/>
                </a:solidFill>
              </a:defRPr>
            </a:lvl3pPr>
            <a:lvl4pPr indent="-330200" lvl="3" marL="1828800" rtl="0" algn="l">
              <a:lnSpc>
                <a:spcPct val="90000"/>
              </a:lnSpc>
              <a:spcBef>
                <a:spcPts val="400"/>
              </a:spcBef>
              <a:spcAft>
                <a:spcPts val="0"/>
              </a:spcAft>
              <a:buSzPts val="1600"/>
              <a:buChar char="•"/>
              <a:defRPr>
                <a:solidFill>
                  <a:srgbClr val="FF0000"/>
                </a:solidFill>
              </a:defRPr>
            </a:lvl4pPr>
            <a:lvl5pPr indent="-228600" lvl="4" marL="2286000" rtl="0" algn="l">
              <a:lnSpc>
                <a:spcPct val="90000"/>
              </a:lnSpc>
              <a:spcBef>
                <a:spcPts val="800"/>
              </a:spcBef>
              <a:spcAft>
                <a:spcPts val="0"/>
              </a:spcAft>
              <a:buClr>
                <a:srgbClr val="FF0000"/>
              </a:buClr>
              <a:buSzPts val="2000"/>
              <a:buNone/>
              <a:defRPr>
                <a:solidFill>
                  <a:srgbClr val="FF0000"/>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5420" name="Google Shape;5420;p54"/>
          <p:cNvGrpSpPr/>
          <p:nvPr/>
        </p:nvGrpSpPr>
        <p:grpSpPr>
          <a:xfrm>
            <a:off x="6231333" y="1276557"/>
            <a:ext cx="2025491" cy="813259"/>
            <a:chOff x="1899" y="899"/>
            <a:chExt cx="4163" cy="1671"/>
          </a:xfrm>
        </p:grpSpPr>
        <p:sp>
          <p:nvSpPr>
            <p:cNvPr id="5421" name="Google Shape;5421;p54"/>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22" name="Google Shape;5422;p54"/>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23" name="Google Shape;5423;p54"/>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24" name="Google Shape;5424;p54"/>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25" name="Google Shape;5425;p54"/>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26" name="Google Shape;5426;p54"/>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27" name="Google Shape;5427;p54"/>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28" name="Google Shape;5428;p54"/>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29" name="Google Shape;5429;p54"/>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30" name="Google Shape;5430;p54"/>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31" name="Google Shape;5431;p54"/>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32" name="Google Shape;5432;p54"/>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33" name="Google Shape;5433;p54"/>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34" name="Google Shape;5434;p54"/>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35" name="Google Shape;5435;p54"/>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36" name="Google Shape;5436;p54"/>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37" name="Google Shape;5437;p54"/>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38" name="Google Shape;5438;p54"/>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39" name="Google Shape;5439;p54"/>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40" name="Google Shape;5440;p54"/>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41" name="Google Shape;5441;p54"/>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42" name="Google Shape;5442;p54"/>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43" name="Google Shape;5443;p54"/>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44" name="Google Shape;5444;p54"/>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45" name="Google Shape;5445;p54"/>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46" name="Google Shape;5446;p54"/>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47" name="Google Shape;5447;p54"/>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48" name="Google Shape;5448;p54"/>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49" name="Google Shape;5449;p54"/>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50" name="Google Shape;5450;p54"/>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51" name="Google Shape;5451;p54"/>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52" name="Google Shape;5452;p54"/>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53" name="Google Shape;5453;p54"/>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54" name="Google Shape;5454;p54"/>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55" name="Google Shape;5455;p54"/>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56" name="Google Shape;5456;p54"/>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57" name="Google Shape;5457;p54"/>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58" name="Google Shape;5458;p54"/>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59" name="Google Shape;5459;p54"/>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60" name="Google Shape;5460;p54"/>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61" name="Google Shape;5461;p54"/>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62" name="Google Shape;5462;p54"/>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63" name="Google Shape;5463;p54"/>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64" name="Google Shape;5464;p54"/>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65" name="Google Shape;5465;p54"/>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66" name="Google Shape;5466;p54"/>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67" name="Google Shape;5467;p54"/>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68" name="Google Shape;5468;p54"/>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69" name="Google Shape;5469;p54"/>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70" name="Google Shape;5470;p54"/>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71" name="Google Shape;5471;p54"/>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72" name="Google Shape;5472;p54"/>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73" name="Google Shape;5473;p54"/>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74" name="Google Shape;5474;p54"/>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75" name="Google Shape;5475;p54"/>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76" name="Google Shape;5476;p54"/>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77" name="Google Shape;5477;p54"/>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78" name="Google Shape;5478;p54"/>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79" name="Google Shape;5479;p54"/>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80" name="Google Shape;5480;p54"/>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81" name="Google Shape;5481;p54"/>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82" name="Google Shape;5482;p54"/>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83" name="Google Shape;5483;p54"/>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84" name="Google Shape;5484;p54"/>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85" name="Google Shape;5485;p54"/>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86" name="Google Shape;5486;p54"/>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87" name="Google Shape;5487;p54"/>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88" name="Google Shape;5488;p54"/>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89" name="Google Shape;5489;p54"/>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90" name="Google Shape;5490;p54"/>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91" name="Google Shape;5491;p54"/>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92" name="Google Shape;5492;p54"/>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93" name="Google Shape;5493;p54"/>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94" name="Google Shape;5494;p54"/>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95" name="Google Shape;5495;p54"/>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96" name="Google Shape;5496;p54"/>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97" name="Google Shape;5497;p54"/>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98" name="Google Shape;5498;p54"/>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99" name="Google Shape;5499;p54"/>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00" name="Google Shape;5500;p54"/>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01" name="Google Shape;5501;p54"/>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02" name="Google Shape;5502;p54"/>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03" name="Google Shape;5503;p54"/>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04" name="Google Shape;5504;p54"/>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05" name="Google Shape;5505;p54"/>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06" name="Google Shape;5506;p54"/>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07" name="Google Shape;5507;p54"/>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08" name="Google Shape;5508;p54"/>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09" name="Google Shape;5509;p54"/>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10" name="Google Shape;5510;p54"/>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11" name="Google Shape;5511;p54"/>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12" name="Google Shape;5512;p54"/>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13" name="Google Shape;5513;p54"/>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5514" name="Google Shape;5514;p54"/>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834">
          <p15:clr>
            <a:srgbClr val="FBAE40"/>
          </p15:clr>
        </p15:guide>
      </p15:sldGuideLst>
    </p:ext>
  </p:extLst>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ection break">
  <p:cSld name="Section break">
    <p:bg>
      <p:bgPr>
        <a:solidFill>
          <a:schemeClr val="dk2"/>
        </a:solidFill>
      </p:bgPr>
    </p:bg>
    <p:spTree>
      <p:nvGrpSpPr>
        <p:cNvPr id="5515" name="Shape 5515"/>
        <p:cNvGrpSpPr/>
        <p:nvPr/>
      </p:nvGrpSpPr>
      <p:grpSpPr>
        <a:xfrm>
          <a:off x="0" y="0"/>
          <a:ext cx="0" cy="0"/>
          <a:chOff x="0" y="0"/>
          <a:chExt cx="0" cy="0"/>
        </a:xfrm>
      </p:grpSpPr>
      <p:sp>
        <p:nvSpPr>
          <p:cNvPr id="5516" name="Google Shape;5516;p55"/>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517" name="Google Shape;5517;p55"/>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518" name="Google Shape;5518;p55"/>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5519" name="Google Shape;5519;p55"/>
          <p:cNvGrpSpPr/>
          <p:nvPr/>
        </p:nvGrpSpPr>
        <p:grpSpPr>
          <a:xfrm>
            <a:off x="6231333" y="1276582"/>
            <a:ext cx="2025429" cy="813234"/>
            <a:chOff x="1899" y="899"/>
            <a:chExt cx="4163" cy="1671"/>
          </a:xfrm>
        </p:grpSpPr>
        <p:sp>
          <p:nvSpPr>
            <p:cNvPr id="5520" name="Google Shape;5520;p55"/>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21" name="Google Shape;5521;p55"/>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22" name="Google Shape;5522;p55"/>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23" name="Google Shape;5523;p55"/>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24" name="Google Shape;5524;p55"/>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25" name="Google Shape;5525;p55"/>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26" name="Google Shape;5526;p55"/>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27" name="Google Shape;5527;p55"/>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28" name="Google Shape;5528;p55"/>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29" name="Google Shape;5529;p55"/>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30" name="Google Shape;5530;p55"/>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31" name="Google Shape;5531;p55"/>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32" name="Google Shape;5532;p55"/>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33" name="Google Shape;5533;p55"/>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34" name="Google Shape;5534;p55"/>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35" name="Google Shape;5535;p55"/>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36" name="Google Shape;5536;p55"/>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37" name="Google Shape;5537;p55"/>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38" name="Google Shape;5538;p55"/>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39" name="Google Shape;5539;p55"/>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40" name="Google Shape;5540;p55"/>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41" name="Google Shape;5541;p55"/>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42" name="Google Shape;5542;p55"/>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43" name="Google Shape;5543;p55"/>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44" name="Google Shape;5544;p55"/>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45" name="Google Shape;5545;p55"/>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46" name="Google Shape;5546;p55"/>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47" name="Google Shape;5547;p55"/>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48" name="Google Shape;5548;p55"/>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49" name="Google Shape;5549;p55"/>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50" name="Google Shape;5550;p55"/>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51" name="Google Shape;5551;p55"/>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52" name="Google Shape;5552;p55"/>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53" name="Google Shape;5553;p55"/>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54" name="Google Shape;5554;p55"/>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55" name="Google Shape;5555;p55"/>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56" name="Google Shape;5556;p55"/>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57" name="Google Shape;5557;p55"/>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58" name="Google Shape;5558;p55"/>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59" name="Google Shape;5559;p55"/>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60" name="Google Shape;5560;p55"/>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61" name="Google Shape;5561;p55"/>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62" name="Google Shape;5562;p55"/>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63" name="Google Shape;5563;p55"/>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64" name="Google Shape;5564;p55"/>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65" name="Google Shape;5565;p55"/>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66" name="Google Shape;5566;p55"/>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67" name="Google Shape;5567;p55"/>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68" name="Google Shape;5568;p55"/>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69" name="Google Shape;5569;p55"/>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70" name="Google Shape;5570;p55"/>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71" name="Google Shape;5571;p55"/>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72" name="Google Shape;5572;p55"/>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73" name="Google Shape;5573;p55"/>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74" name="Google Shape;5574;p55"/>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75" name="Google Shape;5575;p55"/>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76" name="Google Shape;5576;p55"/>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77" name="Google Shape;5577;p55"/>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78" name="Google Shape;5578;p55"/>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79" name="Google Shape;5579;p55"/>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80" name="Google Shape;5580;p55"/>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81" name="Google Shape;5581;p55"/>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82" name="Google Shape;5582;p55"/>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83" name="Google Shape;5583;p55"/>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84" name="Google Shape;5584;p55"/>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85" name="Google Shape;5585;p55"/>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86" name="Google Shape;5586;p55"/>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87" name="Google Shape;5587;p55"/>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88" name="Google Shape;5588;p55"/>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89" name="Google Shape;5589;p55"/>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90" name="Google Shape;5590;p55"/>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91" name="Google Shape;5591;p55"/>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92" name="Google Shape;5592;p55"/>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93" name="Google Shape;5593;p55"/>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94" name="Google Shape;5594;p55"/>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95" name="Google Shape;5595;p55"/>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96" name="Google Shape;5596;p55"/>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97" name="Google Shape;5597;p55"/>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98" name="Google Shape;5598;p55"/>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99" name="Google Shape;5599;p55"/>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00" name="Google Shape;5600;p55"/>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01" name="Google Shape;5601;p55"/>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02" name="Google Shape;5602;p55"/>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03" name="Google Shape;5603;p55"/>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04" name="Google Shape;5604;p55"/>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05" name="Google Shape;5605;p55"/>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06" name="Google Shape;5606;p55"/>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07" name="Google Shape;5607;p55"/>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08" name="Google Shape;5608;p55"/>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09" name="Google Shape;5609;p55"/>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10" name="Google Shape;5610;p55"/>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11" name="Google Shape;5611;p55"/>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12" name="Google Shape;5612;p55"/>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5613" name="Google Shape;5613;p55"/>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5614" name="Google Shape;5614;p55"/>
          <p:cNvSpPr txBox="1"/>
          <p:nvPr>
            <p:ph type="title"/>
          </p:nvPr>
        </p:nvSpPr>
        <p:spPr>
          <a:xfrm>
            <a:off x="6231333" y="2456476"/>
            <a:ext cx="4624500" cy="13467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lt1"/>
              </a:buClr>
              <a:buSzPts val="2800"/>
              <a:buFont typeface="Arial"/>
              <a:buNone/>
              <a:defRPr>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615" name="Google Shape;5615;p55"/>
          <p:cNvSpPr txBox="1"/>
          <p:nvPr>
            <p:ph idx="1" type="body"/>
          </p:nvPr>
        </p:nvSpPr>
        <p:spPr>
          <a:xfrm>
            <a:off x="6231333" y="4092463"/>
            <a:ext cx="4624500" cy="8778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sz="2000">
                <a:solidFill>
                  <a:schemeClr val="lt1"/>
                </a:solidFill>
              </a:defRPr>
            </a:lvl1pPr>
            <a:lvl2pPr indent="-228600" lvl="1" marL="914400" rtl="0" algn="l">
              <a:lnSpc>
                <a:spcPct val="90000"/>
              </a:lnSpc>
              <a:spcBef>
                <a:spcPts val="400"/>
              </a:spcBef>
              <a:spcAft>
                <a:spcPts val="0"/>
              </a:spcAft>
              <a:buClr>
                <a:schemeClr val="lt1"/>
              </a:buClr>
              <a:buSzPts val="1800"/>
              <a:buNone/>
              <a:defRPr>
                <a:solidFill>
                  <a:schemeClr val="lt1"/>
                </a:solidFill>
              </a:defRPr>
            </a:lvl2pPr>
            <a:lvl3pPr indent="-342900" lvl="2" marL="1371600" rtl="0" algn="l">
              <a:lnSpc>
                <a:spcPct val="90000"/>
              </a:lnSpc>
              <a:spcBef>
                <a:spcPts val="400"/>
              </a:spcBef>
              <a:spcAft>
                <a:spcPts val="0"/>
              </a:spcAft>
              <a:buSzPts val="1800"/>
              <a:buChar char="•"/>
              <a:defRPr>
                <a:solidFill>
                  <a:srgbClr val="FF0000"/>
                </a:solidFill>
              </a:defRPr>
            </a:lvl3pPr>
            <a:lvl4pPr indent="-330200" lvl="3" marL="1828800" rtl="0" algn="l">
              <a:lnSpc>
                <a:spcPct val="90000"/>
              </a:lnSpc>
              <a:spcBef>
                <a:spcPts val="400"/>
              </a:spcBef>
              <a:spcAft>
                <a:spcPts val="0"/>
              </a:spcAft>
              <a:buSzPts val="1600"/>
              <a:buChar char="•"/>
              <a:defRPr>
                <a:solidFill>
                  <a:srgbClr val="FF0000"/>
                </a:solidFill>
              </a:defRPr>
            </a:lvl4pPr>
            <a:lvl5pPr indent="-228600" lvl="4" marL="2286000" rtl="0" algn="l">
              <a:lnSpc>
                <a:spcPct val="90000"/>
              </a:lnSpc>
              <a:spcBef>
                <a:spcPts val="800"/>
              </a:spcBef>
              <a:spcAft>
                <a:spcPts val="0"/>
              </a:spcAft>
              <a:buClr>
                <a:srgbClr val="FF0000"/>
              </a:buClr>
              <a:buSzPts val="2000"/>
              <a:buNone/>
              <a:defRPr>
                <a:solidFill>
                  <a:srgbClr val="FF0000"/>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5616" name="Google Shape;5616;p55"/>
          <p:cNvGrpSpPr/>
          <p:nvPr/>
        </p:nvGrpSpPr>
        <p:grpSpPr>
          <a:xfrm>
            <a:off x="-1932891" y="195833"/>
            <a:ext cx="1368300" cy="2725739"/>
            <a:chOff x="-1555624" y="1196393"/>
            <a:chExt cx="1368300" cy="2725739"/>
          </a:xfrm>
        </p:grpSpPr>
        <p:grpSp>
          <p:nvGrpSpPr>
            <p:cNvPr id="5617" name="Google Shape;5617;p55"/>
            <p:cNvGrpSpPr/>
            <p:nvPr/>
          </p:nvGrpSpPr>
          <p:grpSpPr>
            <a:xfrm>
              <a:off x="-1555624" y="1488707"/>
              <a:ext cx="1368300" cy="2433425"/>
              <a:chOff x="-1836712" y="3275837"/>
              <a:chExt cx="1368300" cy="2433425"/>
            </a:xfrm>
          </p:grpSpPr>
          <p:sp>
            <p:nvSpPr>
              <p:cNvPr id="5618" name="Google Shape;5618;p55"/>
              <p:cNvSpPr txBox="1"/>
              <p:nvPr/>
            </p:nvSpPr>
            <p:spPr>
              <a:xfrm>
                <a:off x="-1836712" y="3677962"/>
                <a:ext cx="1368300" cy="203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5619" name="Google Shape;5619;p55"/>
              <p:cNvPicPr preferRelativeResize="0"/>
              <p:nvPr/>
            </p:nvPicPr>
            <p:blipFill rotWithShape="1">
              <a:blip r:embed="rId2">
                <a:alphaModFix/>
              </a:blip>
              <a:srcRect b="0" l="0" r="0" t="0"/>
              <a:stretch/>
            </p:blipFill>
            <p:spPr>
              <a:xfrm>
                <a:off x="-1728699" y="3275837"/>
                <a:ext cx="121592" cy="320113"/>
              </a:xfrm>
              <a:prstGeom prst="rect">
                <a:avLst/>
              </a:prstGeom>
              <a:noFill/>
              <a:ln>
                <a:noFill/>
              </a:ln>
            </p:spPr>
          </p:pic>
        </p:grpSp>
        <p:pic>
          <p:nvPicPr>
            <p:cNvPr descr="fill.png" id="5620" name="Google Shape;5620;p55"/>
            <p:cNvPicPr preferRelativeResize="0"/>
            <p:nvPr/>
          </p:nvPicPr>
          <p:blipFill rotWithShape="1">
            <a:blip r:embed="rId3">
              <a:alphaModFix/>
            </a:blip>
            <a:srcRect b="0" l="0" r="0" t="0"/>
            <a:stretch/>
          </p:blipFill>
          <p:spPr>
            <a:xfrm>
              <a:off x="-1368152" y="1304800"/>
              <a:ext cx="324000" cy="324000"/>
            </a:xfrm>
            <a:prstGeom prst="rect">
              <a:avLst/>
            </a:prstGeom>
            <a:noFill/>
            <a:ln>
              <a:noFill/>
            </a:ln>
          </p:spPr>
        </p:pic>
        <p:sp>
          <p:nvSpPr>
            <p:cNvPr id="5621" name="Google Shape;5621;p55"/>
            <p:cNvSpPr/>
            <p:nvPr/>
          </p:nvSpPr>
          <p:spPr>
            <a:xfrm>
              <a:off x="-1473415" y="1196393"/>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sp>
        <p:nvSpPr>
          <p:cNvPr id="5622" name="Google Shape;5622;p55"/>
          <p:cNvSpPr/>
          <p:nvPr/>
        </p:nvSpPr>
        <p:spPr>
          <a:xfrm>
            <a:off x="19653" y="1204484"/>
            <a:ext cx="6588735" cy="5653515"/>
          </a:xfrm>
          <a:custGeom>
            <a:rect b="b" l="l" r="r" t="t"/>
            <a:pathLst>
              <a:path extrusionOk="0" h="1406" w="1639">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Tree>
  </p:cSld>
  <p:clrMapOvr>
    <a:masterClrMapping/>
  </p:clrMapOvr>
  <p:transition spd="slow">
    <p:fade thruBlk="1"/>
  </p:transition>
  <p:extLst>
    <p:ext uri="{DCECCB84-F9BA-43D5-87BE-67443E8EF086}">
      <p15:sldGuideLst>
        <p15:guide id="1" orient="horz" pos="2160">
          <p15:clr>
            <a:srgbClr val="FBAE40"/>
          </p15:clr>
        </p15:guide>
        <p15:guide id="2" pos="6834">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content and image">
  <p:cSld name="Title, content and image">
    <p:bg>
      <p:bgPr>
        <a:solidFill>
          <a:schemeClr val="dk2"/>
        </a:solidFill>
      </p:bgPr>
    </p:bg>
    <p:spTree>
      <p:nvGrpSpPr>
        <p:cNvPr id="5623" name="Shape 5623"/>
        <p:cNvGrpSpPr/>
        <p:nvPr/>
      </p:nvGrpSpPr>
      <p:grpSpPr>
        <a:xfrm>
          <a:off x="0" y="0"/>
          <a:ext cx="0" cy="0"/>
          <a:chOff x="0" y="0"/>
          <a:chExt cx="0" cy="0"/>
        </a:xfrm>
      </p:grpSpPr>
      <p:sp>
        <p:nvSpPr>
          <p:cNvPr id="5624" name="Google Shape;5624;p56"/>
          <p:cNvSpPr txBox="1"/>
          <p:nvPr>
            <p:ph type="title"/>
          </p:nvPr>
        </p:nvSpPr>
        <p:spPr>
          <a:xfrm>
            <a:off x="6456039" y="897616"/>
            <a:ext cx="5256600" cy="7932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lt1"/>
              </a:buClr>
              <a:buSzPts val="2800"/>
              <a:buFont typeface="Arial"/>
              <a:buNone/>
              <a:defRPr>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625" name="Google Shape;5625;p56"/>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626" name="Google Shape;5626;p56"/>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627" name="Google Shape;5627;p56"/>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5628" name="Google Shape;5628;p56"/>
          <p:cNvSpPr/>
          <p:nvPr>
            <p:ph idx="2" type="pic"/>
          </p:nvPr>
        </p:nvSpPr>
        <p:spPr>
          <a:xfrm>
            <a:off x="-9526" y="0"/>
            <a:ext cx="6105600" cy="6858000"/>
          </a:xfrm>
          <a:prstGeom prst="rect">
            <a:avLst/>
          </a:prstGeom>
          <a:noFill/>
          <a:ln>
            <a:noFill/>
          </a:ln>
        </p:spPr>
        <p:txBody>
          <a:bodyPr anchorCtr="0" anchor="ctr" bIns="0" lIns="0" spcFirstLastPara="1" rIns="0" wrap="square" tIns="0">
            <a:noAutofit/>
          </a:bodyPr>
          <a:lstStyle>
            <a:lvl1pPr lvl="0" marR="0" rtl="0" algn="ctr">
              <a:lnSpc>
                <a:spcPct val="90000"/>
              </a:lnSpc>
              <a:spcBef>
                <a:spcPts val="400"/>
              </a:spcBef>
              <a:spcAft>
                <a:spcPts val="0"/>
              </a:spcAft>
              <a:buClr>
                <a:schemeClr val="lt1"/>
              </a:buClr>
              <a:buSzPts val="1400"/>
              <a:buFont typeface="Arial"/>
              <a:buNone/>
              <a:defRPr b="0" i="0" sz="1400" u="none" cap="none" strike="noStrike">
                <a:solidFill>
                  <a:schemeClr val="lt1"/>
                </a:solidFill>
                <a:latin typeface="Arial"/>
                <a:ea typeface="Arial"/>
                <a:cs typeface="Arial"/>
                <a:sym typeface="Arial"/>
              </a:defRPr>
            </a:lvl1pPr>
            <a:lvl2pPr lvl="1" marR="0" rtl="0" algn="l">
              <a:lnSpc>
                <a:spcPct val="90000"/>
              </a:lnSpc>
              <a:spcBef>
                <a:spcPts val="400"/>
              </a:spcBef>
              <a:spcAft>
                <a:spcPts val="0"/>
              </a:spcAft>
              <a:buClr>
                <a:schemeClr val="dk1"/>
              </a:buClr>
              <a:buSzPts val="1800"/>
              <a:buFont typeface="Arial"/>
              <a:buNone/>
              <a:defRPr b="0" i="0" sz="1800" u="none" cap="none" strike="noStrike">
                <a:solidFill>
                  <a:schemeClr val="dk1"/>
                </a:solidFill>
                <a:latin typeface="Arial"/>
                <a:ea typeface="Arial"/>
                <a:cs typeface="Arial"/>
                <a:sym typeface="Arial"/>
              </a:defRPr>
            </a:lvl2pPr>
            <a:lvl3pPr lvl="2" marR="0" rtl="0" algn="l">
              <a:lnSpc>
                <a:spcPct val="90000"/>
              </a:lnSpc>
              <a:spcBef>
                <a:spcPts val="400"/>
              </a:spcBef>
              <a:spcAft>
                <a:spcPts val="0"/>
              </a:spcAft>
              <a:buClr>
                <a:schemeClr val="dk2"/>
              </a:buClr>
              <a:buSzPts val="1800"/>
              <a:buFont typeface="Arial"/>
              <a:buChar char="•"/>
              <a:defRPr b="1" i="0" sz="1800" u="none" cap="none" strike="noStrike">
                <a:solidFill>
                  <a:schemeClr val="dk1"/>
                </a:solidFill>
                <a:latin typeface="Arial"/>
                <a:ea typeface="Arial"/>
                <a:cs typeface="Arial"/>
                <a:sym typeface="Arial"/>
              </a:defRPr>
            </a:lvl3pPr>
            <a:lvl4pPr lvl="3" marR="0" rtl="0" algn="l">
              <a:lnSpc>
                <a:spcPct val="90000"/>
              </a:lnSpc>
              <a:spcBef>
                <a:spcPts val="400"/>
              </a:spcBef>
              <a:spcAft>
                <a:spcPts val="0"/>
              </a:spcAft>
              <a:buClr>
                <a:schemeClr val="accent2"/>
              </a:buClr>
              <a:buSzPts val="1600"/>
              <a:buFont typeface="Arial"/>
              <a:buChar char="•"/>
              <a:defRPr b="0" i="0" sz="1600" u="none" cap="none" strike="noStrike">
                <a:solidFill>
                  <a:schemeClr val="dk1"/>
                </a:solidFill>
                <a:latin typeface="Arial"/>
                <a:ea typeface="Arial"/>
                <a:cs typeface="Arial"/>
                <a:sym typeface="Arial"/>
              </a:defRPr>
            </a:lvl4pPr>
            <a:lvl5pPr lvl="4" marR="0" rtl="0" algn="l">
              <a:lnSpc>
                <a:spcPct val="90000"/>
              </a:lnSpc>
              <a:spcBef>
                <a:spcPts val="800"/>
              </a:spcBef>
              <a:spcAft>
                <a:spcPts val="0"/>
              </a:spcAft>
              <a:buClr>
                <a:schemeClr val="accent1"/>
              </a:buClr>
              <a:buSzPts val="2000"/>
              <a:buFont typeface="Arial"/>
              <a:buNone/>
              <a:defRPr b="1" i="0" sz="2000" u="none" cap="none" strike="noStrike">
                <a:solidFill>
                  <a:schemeClr val="accent1"/>
                </a:solidFill>
                <a:latin typeface="Arial"/>
                <a:ea typeface="Arial"/>
                <a:cs typeface="Arial"/>
                <a:sym typeface="Arial"/>
              </a:defRPr>
            </a:lvl5pPr>
            <a:lvl6pPr lvl="5" marR="0" rtl="0" algn="l">
              <a:lnSpc>
                <a:spcPct val="90000"/>
              </a:lnSpc>
              <a:spcBef>
                <a:spcPts val="500"/>
              </a:spcBef>
              <a:spcAft>
                <a:spcPts val="0"/>
              </a:spcAft>
              <a:buClr>
                <a:srgbClr val="FF0000"/>
              </a:buClr>
              <a:buSzPts val="1800"/>
              <a:buFont typeface="Arial"/>
              <a:buChar char="•"/>
              <a:defRPr b="0" i="0" sz="1800" u="none" cap="none" strike="noStrike">
                <a:solidFill>
                  <a:srgbClr val="FF0000"/>
                </a:solidFill>
                <a:latin typeface="Arial"/>
                <a:ea typeface="Arial"/>
                <a:cs typeface="Arial"/>
                <a:sym typeface="Arial"/>
              </a:defRPr>
            </a:lvl6pPr>
            <a:lvl7pPr lvl="6"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7pPr>
            <a:lvl8pPr lvl="7"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8pPr>
            <a:lvl9pPr lvl="8"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9pPr>
          </a:lstStyle>
          <a:p/>
        </p:txBody>
      </p:sp>
      <p:sp>
        <p:nvSpPr>
          <p:cNvPr id="5629" name="Google Shape;5629;p56"/>
          <p:cNvSpPr txBox="1"/>
          <p:nvPr>
            <p:ph idx="1" type="body"/>
          </p:nvPr>
        </p:nvSpPr>
        <p:spPr>
          <a:xfrm>
            <a:off x="6455234" y="2263939"/>
            <a:ext cx="4471500" cy="36987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a:solidFill>
                  <a:schemeClr val="lt1"/>
                </a:solidFill>
              </a:defRPr>
            </a:lvl1pPr>
            <a:lvl2pPr indent="-228600" lvl="1" marL="914400" rtl="0" algn="l">
              <a:lnSpc>
                <a:spcPct val="90000"/>
              </a:lnSpc>
              <a:spcBef>
                <a:spcPts val="400"/>
              </a:spcBef>
              <a:spcAft>
                <a:spcPts val="0"/>
              </a:spcAft>
              <a:buClr>
                <a:schemeClr val="lt1"/>
              </a:buClr>
              <a:buSzPts val="1800"/>
              <a:buNone/>
              <a:defRPr>
                <a:solidFill>
                  <a:schemeClr val="lt1"/>
                </a:solidFill>
              </a:defRPr>
            </a:lvl2pPr>
            <a:lvl3pPr indent="-342900" lvl="2" marL="1371600" rtl="0" algn="l">
              <a:lnSpc>
                <a:spcPct val="90000"/>
              </a:lnSpc>
              <a:spcBef>
                <a:spcPts val="400"/>
              </a:spcBef>
              <a:spcAft>
                <a:spcPts val="0"/>
              </a:spcAft>
              <a:buClr>
                <a:schemeClr val="lt1"/>
              </a:buClr>
              <a:buSzPts val="1800"/>
              <a:buChar char="•"/>
              <a:defRPr>
                <a:solidFill>
                  <a:schemeClr val="lt1"/>
                </a:solidFill>
              </a:defRPr>
            </a:lvl3pPr>
            <a:lvl4pPr indent="-330200" lvl="3" marL="1828800" rtl="0" algn="l">
              <a:lnSpc>
                <a:spcPct val="90000"/>
              </a:lnSpc>
              <a:spcBef>
                <a:spcPts val="400"/>
              </a:spcBef>
              <a:spcAft>
                <a:spcPts val="0"/>
              </a:spcAft>
              <a:buClr>
                <a:schemeClr val="lt1"/>
              </a:buClr>
              <a:buSzPts val="1600"/>
              <a:buChar char="•"/>
              <a:defRPr>
                <a:solidFill>
                  <a:schemeClr val="lt1"/>
                </a:solidFill>
              </a:defRPr>
            </a:lvl4pPr>
            <a:lvl5pPr indent="-228600" lvl="4" marL="2286000" rtl="0" algn="l">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5630" name="Google Shape;5630;p56"/>
          <p:cNvGrpSpPr/>
          <p:nvPr/>
        </p:nvGrpSpPr>
        <p:grpSpPr>
          <a:xfrm>
            <a:off x="-2040904" y="3988723"/>
            <a:ext cx="1872300" cy="2902792"/>
            <a:chOff x="6195941" y="562596"/>
            <a:chExt cx="1872300" cy="2902792"/>
          </a:xfrm>
        </p:grpSpPr>
        <p:grpSp>
          <p:nvGrpSpPr>
            <p:cNvPr id="5631" name="Google Shape;5631;p56"/>
            <p:cNvGrpSpPr/>
            <p:nvPr/>
          </p:nvGrpSpPr>
          <p:grpSpPr>
            <a:xfrm>
              <a:off x="6195941" y="832605"/>
              <a:ext cx="1872300" cy="2632784"/>
              <a:chOff x="-1872716" y="660661"/>
              <a:chExt cx="1872300" cy="1974637"/>
            </a:xfrm>
          </p:grpSpPr>
          <p:sp>
            <p:nvSpPr>
              <p:cNvPr id="5632" name="Google Shape;5632;p56"/>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5633" name="Google Shape;5633;p56"/>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5634" name="Google Shape;5634;p56"/>
            <p:cNvGrpSpPr/>
            <p:nvPr/>
          </p:nvGrpSpPr>
          <p:grpSpPr>
            <a:xfrm>
              <a:off x="6303954" y="562596"/>
              <a:ext cx="540000" cy="540000"/>
              <a:chOff x="6303954" y="562596"/>
              <a:chExt cx="540000" cy="540000"/>
            </a:xfrm>
          </p:grpSpPr>
          <p:sp>
            <p:nvSpPr>
              <p:cNvPr id="5635" name="Google Shape;5635;p56"/>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5636" name="Google Shape;5636;p56"/>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grpSp>
        <p:nvGrpSpPr>
          <p:cNvPr id="5637" name="Google Shape;5637;p56"/>
          <p:cNvGrpSpPr/>
          <p:nvPr/>
        </p:nvGrpSpPr>
        <p:grpSpPr>
          <a:xfrm>
            <a:off x="-1932891" y="195833"/>
            <a:ext cx="1368300" cy="2725739"/>
            <a:chOff x="-1555624" y="1196393"/>
            <a:chExt cx="1368300" cy="2725739"/>
          </a:xfrm>
        </p:grpSpPr>
        <p:grpSp>
          <p:nvGrpSpPr>
            <p:cNvPr id="5638" name="Google Shape;5638;p56"/>
            <p:cNvGrpSpPr/>
            <p:nvPr/>
          </p:nvGrpSpPr>
          <p:grpSpPr>
            <a:xfrm>
              <a:off x="-1555624" y="1488707"/>
              <a:ext cx="1368300" cy="2433425"/>
              <a:chOff x="-1836712" y="3275837"/>
              <a:chExt cx="1368300" cy="2433425"/>
            </a:xfrm>
          </p:grpSpPr>
          <p:sp>
            <p:nvSpPr>
              <p:cNvPr id="5639" name="Google Shape;5639;p56"/>
              <p:cNvSpPr txBox="1"/>
              <p:nvPr/>
            </p:nvSpPr>
            <p:spPr>
              <a:xfrm>
                <a:off x="-1836712" y="3677962"/>
                <a:ext cx="1368300" cy="203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5640" name="Google Shape;5640;p56"/>
              <p:cNvPicPr preferRelativeResize="0"/>
              <p:nvPr/>
            </p:nvPicPr>
            <p:blipFill rotWithShape="1">
              <a:blip r:embed="rId2">
                <a:alphaModFix/>
              </a:blip>
              <a:srcRect b="0" l="0" r="0" t="0"/>
              <a:stretch/>
            </p:blipFill>
            <p:spPr>
              <a:xfrm>
                <a:off x="-1728699" y="3275837"/>
                <a:ext cx="121592" cy="320113"/>
              </a:xfrm>
              <a:prstGeom prst="rect">
                <a:avLst/>
              </a:prstGeom>
              <a:noFill/>
              <a:ln>
                <a:noFill/>
              </a:ln>
            </p:spPr>
          </p:pic>
        </p:grpSp>
        <p:pic>
          <p:nvPicPr>
            <p:cNvPr descr="fill.png" id="5641" name="Google Shape;5641;p56"/>
            <p:cNvPicPr preferRelativeResize="0"/>
            <p:nvPr/>
          </p:nvPicPr>
          <p:blipFill rotWithShape="1">
            <a:blip r:embed="rId4">
              <a:alphaModFix/>
            </a:blip>
            <a:srcRect b="0" l="0" r="0" t="0"/>
            <a:stretch/>
          </p:blipFill>
          <p:spPr>
            <a:xfrm>
              <a:off x="-1368152" y="1304800"/>
              <a:ext cx="324000" cy="324000"/>
            </a:xfrm>
            <a:prstGeom prst="rect">
              <a:avLst/>
            </a:prstGeom>
            <a:noFill/>
            <a:ln>
              <a:noFill/>
            </a:ln>
          </p:spPr>
        </p:pic>
        <p:sp>
          <p:nvSpPr>
            <p:cNvPr id="5642" name="Google Shape;5642;p56"/>
            <p:cNvSpPr/>
            <p:nvPr/>
          </p:nvSpPr>
          <p:spPr>
            <a:xfrm>
              <a:off x="-1473415" y="1196393"/>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sp>
        <p:nvSpPr>
          <p:cNvPr id="5643" name="Google Shape;5643;p56"/>
          <p:cNvSpPr/>
          <p:nvPr/>
        </p:nvSpPr>
        <p:spPr>
          <a:xfrm>
            <a:off x="6170723" y="2356638"/>
            <a:ext cx="5827217" cy="4080745"/>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863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5644" name="Google Shape;5644;p56"/>
          <p:cNvGrpSpPr/>
          <p:nvPr/>
        </p:nvGrpSpPr>
        <p:grpSpPr>
          <a:xfrm>
            <a:off x="10553375" y="296652"/>
            <a:ext cx="1194613" cy="479652"/>
            <a:chOff x="1899" y="899"/>
            <a:chExt cx="4163" cy="1671"/>
          </a:xfrm>
        </p:grpSpPr>
        <p:sp>
          <p:nvSpPr>
            <p:cNvPr id="5645" name="Google Shape;5645;p56"/>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46" name="Google Shape;5646;p56"/>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47" name="Google Shape;5647;p56"/>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48" name="Google Shape;5648;p56"/>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49" name="Google Shape;5649;p56"/>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50" name="Google Shape;5650;p56"/>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51" name="Google Shape;5651;p56"/>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52" name="Google Shape;5652;p56"/>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53" name="Google Shape;5653;p56"/>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54" name="Google Shape;5654;p56"/>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55" name="Google Shape;5655;p56"/>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56" name="Google Shape;5656;p56"/>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57" name="Google Shape;5657;p56"/>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58" name="Google Shape;5658;p56"/>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59" name="Google Shape;5659;p56"/>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60" name="Google Shape;5660;p56"/>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61" name="Google Shape;5661;p56"/>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62" name="Google Shape;5662;p56"/>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63" name="Google Shape;5663;p56"/>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64" name="Google Shape;5664;p56"/>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65" name="Google Shape;5665;p56"/>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66" name="Google Shape;5666;p56"/>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67" name="Google Shape;5667;p56"/>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68" name="Google Shape;5668;p56"/>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69" name="Google Shape;5669;p56"/>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70" name="Google Shape;5670;p56"/>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71" name="Google Shape;5671;p56"/>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72" name="Google Shape;5672;p56"/>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73" name="Google Shape;5673;p56"/>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74" name="Google Shape;5674;p56"/>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75" name="Google Shape;5675;p56"/>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76" name="Google Shape;5676;p56"/>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77" name="Google Shape;5677;p56"/>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78" name="Google Shape;5678;p56"/>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79" name="Google Shape;5679;p56"/>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80" name="Google Shape;5680;p56"/>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81" name="Google Shape;5681;p56"/>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82" name="Google Shape;5682;p56"/>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83" name="Google Shape;5683;p56"/>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84" name="Google Shape;5684;p56"/>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85" name="Google Shape;5685;p56"/>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86" name="Google Shape;5686;p56"/>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87" name="Google Shape;5687;p56"/>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88" name="Google Shape;5688;p56"/>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89" name="Google Shape;5689;p56"/>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90" name="Google Shape;5690;p56"/>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91" name="Google Shape;5691;p56"/>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92" name="Google Shape;5692;p56"/>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93" name="Google Shape;5693;p56"/>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94" name="Google Shape;5694;p56"/>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95" name="Google Shape;5695;p56"/>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96" name="Google Shape;5696;p56"/>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97" name="Google Shape;5697;p56"/>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98" name="Google Shape;5698;p56"/>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99" name="Google Shape;5699;p56"/>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00" name="Google Shape;5700;p56"/>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01" name="Google Shape;5701;p56"/>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02" name="Google Shape;5702;p56"/>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03" name="Google Shape;5703;p56"/>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04" name="Google Shape;5704;p56"/>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05" name="Google Shape;5705;p56"/>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06" name="Google Shape;5706;p56"/>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07" name="Google Shape;5707;p56"/>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08" name="Google Shape;5708;p56"/>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09" name="Google Shape;5709;p56"/>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10" name="Google Shape;5710;p56"/>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11" name="Google Shape;5711;p56"/>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12" name="Google Shape;5712;p56"/>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13" name="Google Shape;5713;p56"/>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14" name="Google Shape;5714;p56"/>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15" name="Google Shape;5715;p56"/>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16" name="Google Shape;5716;p56"/>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17" name="Google Shape;5717;p56"/>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18" name="Google Shape;5718;p56"/>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19" name="Google Shape;5719;p56"/>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20" name="Google Shape;5720;p56"/>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21" name="Google Shape;5721;p56"/>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22" name="Google Shape;5722;p56"/>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23" name="Google Shape;5723;p56"/>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24" name="Google Shape;5724;p56"/>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25" name="Google Shape;5725;p56"/>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26" name="Google Shape;5726;p56"/>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27" name="Google Shape;5727;p56"/>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28" name="Google Shape;5728;p56"/>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29" name="Google Shape;5729;p56"/>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30" name="Google Shape;5730;p56"/>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31" name="Google Shape;5731;p56"/>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32" name="Google Shape;5732;p56"/>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33" name="Google Shape;5733;p56"/>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34" name="Google Shape;5734;p56"/>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35" name="Google Shape;5735;p56"/>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36" name="Google Shape;5736;p56"/>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37" name="Google Shape;5737;p56"/>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5738" name="Google Shape;5738;p56"/>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Tree>
  </p:cSld>
  <p:clrMapOvr>
    <a:masterClrMapping/>
  </p:clrMapOvr>
  <p:transition spd="slow">
    <p:fade thruBlk="1"/>
  </p:transition>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Key messages">
  <p:cSld name="Key messages">
    <p:bg>
      <p:bgPr>
        <a:solidFill>
          <a:schemeClr val="dk2"/>
        </a:solidFill>
      </p:bgPr>
    </p:bg>
    <p:spTree>
      <p:nvGrpSpPr>
        <p:cNvPr id="5739" name="Shape 5739"/>
        <p:cNvGrpSpPr/>
        <p:nvPr/>
      </p:nvGrpSpPr>
      <p:grpSpPr>
        <a:xfrm>
          <a:off x="0" y="0"/>
          <a:ext cx="0" cy="0"/>
          <a:chOff x="0" y="0"/>
          <a:chExt cx="0" cy="0"/>
        </a:xfrm>
      </p:grpSpPr>
      <p:sp>
        <p:nvSpPr>
          <p:cNvPr id="5740" name="Google Shape;5740;p57"/>
          <p:cNvSpPr/>
          <p:nvPr/>
        </p:nvSpPr>
        <p:spPr>
          <a:xfrm>
            <a:off x="-1484219" y="417687"/>
            <a:ext cx="9820271" cy="6877049"/>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863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41" name="Google Shape;5741;p57"/>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742" name="Google Shape;5742;p57"/>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743" name="Google Shape;5743;p57"/>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5744" name="Google Shape;5744;p57"/>
          <p:cNvSpPr txBox="1"/>
          <p:nvPr>
            <p:ph idx="1" type="body"/>
          </p:nvPr>
        </p:nvSpPr>
        <p:spPr>
          <a:xfrm>
            <a:off x="895571" y="3988722"/>
            <a:ext cx="2283600" cy="1594500"/>
          </a:xfrm>
          <a:prstGeom prst="rect">
            <a:avLst/>
          </a:prstGeom>
          <a:noFill/>
          <a:ln>
            <a:noFill/>
          </a:ln>
        </p:spPr>
        <p:txBody>
          <a:bodyPr anchorCtr="0" anchor="t" bIns="0" lIns="0" spcFirstLastPara="1" rIns="0" wrap="square" tIns="0">
            <a:noAutofit/>
          </a:bodyPr>
          <a:lstStyle>
            <a:lvl1pPr indent="-228600" lvl="0" marL="457200" rtl="0" algn="ctr">
              <a:lnSpc>
                <a:spcPct val="90000"/>
              </a:lnSpc>
              <a:spcBef>
                <a:spcPts val="400"/>
              </a:spcBef>
              <a:spcAft>
                <a:spcPts val="0"/>
              </a:spcAft>
              <a:buClr>
                <a:schemeClr val="lt1"/>
              </a:buClr>
              <a:buSzPts val="2000"/>
              <a:buNone/>
              <a:defRPr b="1">
                <a:solidFill>
                  <a:schemeClr val="lt1"/>
                </a:solidFill>
              </a:defRPr>
            </a:lvl1pPr>
            <a:lvl2pPr indent="-228600" lvl="1" marL="914400" rtl="0" algn="ctr">
              <a:lnSpc>
                <a:spcPct val="90000"/>
              </a:lnSpc>
              <a:spcBef>
                <a:spcPts val="400"/>
              </a:spcBef>
              <a:spcAft>
                <a:spcPts val="0"/>
              </a:spcAft>
              <a:buClr>
                <a:schemeClr val="lt1"/>
              </a:buClr>
              <a:buSzPts val="1800"/>
              <a:buNone/>
              <a:defRPr>
                <a:solidFill>
                  <a:schemeClr val="lt1"/>
                </a:solidFill>
              </a:defRPr>
            </a:lvl2pPr>
            <a:lvl3pPr indent="-342900" lvl="2" marL="1371600" rtl="0" algn="ctr">
              <a:lnSpc>
                <a:spcPct val="90000"/>
              </a:lnSpc>
              <a:spcBef>
                <a:spcPts val="400"/>
              </a:spcBef>
              <a:spcAft>
                <a:spcPts val="0"/>
              </a:spcAft>
              <a:buClr>
                <a:schemeClr val="lt1"/>
              </a:buClr>
              <a:buSzPts val="1800"/>
              <a:buChar char="•"/>
              <a:defRPr>
                <a:solidFill>
                  <a:srgbClr val="FF0000"/>
                </a:solidFill>
              </a:defRPr>
            </a:lvl3pPr>
            <a:lvl4pPr indent="-330200" lvl="3" marL="1828800" rtl="0" algn="ctr">
              <a:lnSpc>
                <a:spcPct val="90000"/>
              </a:lnSpc>
              <a:spcBef>
                <a:spcPts val="400"/>
              </a:spcBef>
              <a:spcAft>
                <a:spcPts val="0"/>
              </a:spcAft>
              <a:buClr>
                <a:schemeClr val="lt1"/>
              </a:buClr>
              <a:buSzPts val="1600"/>
              <a:buChar char="•"/>
              <a:defRPr>
                <a:solidFill>
                  <a:srgbClr val="FF0000"/>
                </a:solidFill>
              </a:defRPr>
            </a:lvl4pPr>
            <a:lvl5pPr indent="-228600" lvl="4" marL="2286000" rtl="0" algn="ctr">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5745" name="Google Shape;5745;p57"/>
          <p:cNvGrpSpPr/>
          <p:nvPr/>
        </p:nvGrpSpPr>
        <p:grpSpPr>
          <a:xfrm>
            <a:off x="10553375" y="296652"/>
            <a:ext cx="1194613" cy="479652"/>
            <a:chOff x="1899" y="899"/>
            <a:chExt cx="4163" cy="1671"/>
          </a:xfrm>
        </p:grpSpPr>
        <p:sp>
          <p:nvSpPr>
            <p:cNvPr id="5746" name="Google Shape;5746;p57"/>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47" name="Google Shape;5747;p57"/>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48" name="Google Shape;5748;p57"/>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49" name="Google Shape;5749;p57"/>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50" name="Google Shape;5750;p57"/>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51" name="Google Shape;5751;p57"/>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52" name="Google Shape;5752;p57"/>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53" name="Google Shape;5753;p57"/>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54" name="Google Shape;5754;p57"/>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55" name="Google Shape;5755;p57"/>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56" name="Google Shape;5756;p57"/>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57" name="Google Shape;5757;p57"/>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58" name="Google Shape;5758;p57"/>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59" name="Google Shape;5759;p57"/>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60" name="Google Shape;5760;p57"/>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61" name="Google Shape;5761;p57"/>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62" name="Google Shape;5762;p57"/>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63" name="Google Shape;5763;p57"/>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64" name="Google Shape;5764;p57"/>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65" name="Google Shape;5765;p57"/>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66" name="Google Shape;5766;p57"/>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67" name="Google Shape;5767;p57"/>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68" name="Google Shape;5768;p57"/>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69" name="Google Shape;5769;p57"/>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70" name="Google Shape;5770;p57"/>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71" name="Google Shape;5771;p57"/>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72" name="Google Shape;5772;p57"/>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73" name="Google Shape;5773;p57"/>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74" name="Google Shape;5774;p57"/>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75" name="Google Shape;5775;p57"/>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76" name="Google Shape;5776;p57"/>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77" name="Google Shape;5777;p57"/>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78" name="Google Shape;5778;p57"/>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79" name="Google Shape;5779;p57"/>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80" name="Google Shape;5780;p57"/>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81" name="Google Shape;5781;p57"/>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82" name="Google Shape;5782;p57"/>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83" name="Google Shape;5783;p57"/>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84" name="Google Shape;5784;p57"/>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85" name="Google Shape;5785;p57"/>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86" name="Google Shape;5786;p57"/>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87" name="Google Shape;5787;p57"/>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88" name="Google Shape;5788;p57"/>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89" name="Google Shape;5789;p57"/>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90" name="Google Shape;5790;p57"/>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91" name="Google Shape;5791;p57"/>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92" name="Google Shape;5792;p57"/>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93" name="Google Shape;5793;p57"/>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94" name="Google Shape;5794;p57"/>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95" name="Google Shape;5795;p57"/>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96" name="Google Shape;5796;p57"/>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97" name="Google Shape;5797;p57"/>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98" name="Google Shape;5798;p57"/>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99" name="Google Shape;5799;p57"/>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00" name="Google Shape;5800;p57"/>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01" name="Google Shape;5801;p57"/>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02" name="Google Shape;5802;p57"/>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03" name="Google Shape;5803;p57"/>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04" name="Google Shape;5804;p57"/>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05" name="Google Shape;5805;p57"/>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06" name="Google Shape;5806;p57"/>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07" name="Google Shape;5807;p57"/>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08" name="Google Shape;5808;p57"/>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09" name="Google Shape;5809;p57"/>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10" name="Google Shape;5810;p57"/>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11" name="Google Shape;5811;p57"/>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12" name="Google Shape;5812;p57"/>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13" name="Google Shape;5813;p57"/>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14" name="Google Shape;5814;p57"/>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15" name="Google Shape;5815;p57"/>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16" name="Google Shape;5816;p57"/>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17" name="Google Shape;5817;p57"/>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18" name="Google Shape;5818;p57"/>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19" name="Google Shape;5819;p57"/>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20" name="Google Shape;5820;p57"/>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21" name="Google Shape;5821;p57"/>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22" name="Google Shape;5822;p57"/>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23" name="Google Shape;5823;p57"/>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24" name="Google Shape;5824;p57"/>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25" name="Google Shape;5825;p57"/>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26" name="Google Shape;5826;p57"/>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27" name="Google Shape;5827;p57"/>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28" name="Google Shape;5828;p57"/>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29" name="Google Shape;5829;p57"/>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30" name="Google Shape;5830;p57"/>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31" name="Google Shape;5831;p57"/>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32" name="Google Shape;5832;p57"/>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33" name="Google Shape;5833;p57"/>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34" name="Google Shape;5834;p57"/>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35" name="Google Shape;5835;p57"/>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36" name="Google Shape;5836;p57"/>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37" name="Google Shape;5837;p57"/>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38" name="Google Shape;5838;p57"/>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5839" name="Google Shape;5839;p57"/>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5840" name="Google Shape;5840;p57"/>
          <p:cNvSpPr txBox="1"/>
          <p:nvPr>
            <p:ph type="title"/>
          </p:nvPr>
        </p:nvSpPr>
        <p:spPr>
          <a:xfrm>
            <a:off x="895571" y="855051"/>
            <a:ext cx="9658800" cy="1255800"/>
          </a:xfrm>
          <a:prstGeom prst="rect">
            <a:avLst/>
          </a:prstGeom>
          <a:noFill/>
          <a:ln>
            <a:noFill/>
          </a:ln>
        </p:spPr>
        <p:txBody>
          <a:bodyPr anchorCtr="0" anchor="b" bIns="0" lIns="0" spcFirstLastPara="1" rIns="0" wrap="square" tIns="0">
            <a:noAutofit/>
          </a:bodyPr>
          <a:lstStyle>
            <a:lvl1pPr lvl="0" rtl="0" algn="ctr">
              <a:lnSpc>
                <a:spcPct val="90000"/>
              </a:lnSpc>
              <a:spcBef>
                <a:spcPts val="0"/>
              </a:spcBef>
              <a:spcAft>
                <a:spcPts val="0"/>
              </a:spcAft>
              <a:buClr>
                <a:schemeClr val="lt1"/>
              </a:buClr>
              <a:buSzPts val="2800"/>
              <a:buFont typeface="Arial"/>
              <a:buNone/>
              <a:defRPr>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grpSp>
        <p:nvGrpSpPr>
          <p:cNvPr id="5841" name="Google Shape;5841;p57"/>
          <p:cNvGrpSpPr/>
          <p:nvPr/>
        </p:nvGrpSpPr>
        <p:grpSpPr>
          <a:xfrm>
            <a:off x="-2040904" y="3988723"/>
            <a:ext cx="1872300" cy="2902792"/>
            <a:chOff x="6195941" y="562596"/>
            <a:chExt cx="1872300" cy="2902792"/>
          </a:xfrm>
        </p:grpSpPr>
        <p:grpSp>
          <p:nvGrpSpPr>
            <p:cNvPr id="5842" name="Google Shape;5842;p57"/>
            <p:cNvGrpSpPr/>
            <p:nvPr/>
          </p:nvGrpSpPr>
          <p:grpSpPr>
            <a:xfrm>
              <a:off x="6195941" y="832605"/>
              <a:ext cx="1872300" cy="2632784"/>
              <a:chOff x="-1872716" y="660661"/>
              <a:chExt cx="1872300" cy="1974637"/>
            </a:xfrm>
          </p:grpSpPr>
          <p:sp>
            <p:nvSpPr>
              <p:cNvPr id="5843" name="Google Shape;5843;p57"/>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5844" name="Google Shape;5844;p57"/>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5845" name="Google Shape;5845;p57"/>
            <p:cNvGrpSpPr/>
            <p:nvPr/>
          </p:nvGrpSpPr>
          <p:grpSpPr>
            <a:xfrm>
              <a:off x="6303954" y="562596"/>
              <a:ext cx="540000" cy="540000"/>
              <a:chOff x="6303954" y="562596"/>
              <a:chExt cx="540000" cy="540000"/>
            </a:xfrm>
          </p:grpSpPr>
          <p:sp>
            <p:nvSpPr>
              <p:cNvPr id="5846" name="Google Shape;5846;p57"/>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5847" name="Google Shape;5847;p57"/>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5848" name="Google Shape;5848;p57"/>
          <p:cNvSpPr txBox="1"/>
          <p:nvPr>
            <p:ph idx="2" type="body"/>
          </p:nvPr>
        </p:nvSpPr>
        <p:spPr>
          <a:xfrm>
            <a:off x="3593810" y="3990379"/>
            <a:ext cx="2283600" cy="1594500"/>
          </a:xfrm>
          <a:prstGeom prst="rect">
            <a:avLst/>
          </a:prstGeom>
          <a:noFill/>
          <a:ln>
            <a:noFill/>
          </a:ln>
        </p:spPr>
        <p:txBody>
          <a:bodyPr anchorCtr="0" anchor="t" bIns="0" lIns="0" spcFirstLastPara="1" rIns="0" wrap="square" tIns="0">
            <a:noAutofit/>
          </a:bodyPr>
          <a:lstStyle>
            <a:lvl1pPr indent="-228600" lvl="0" marL="457200" rtl="0" algn="ctr">
              <a:lnSpc>
                <a:spcPct val="90000"/>
              </a:lnSpc>
              <a:spcBef>
                <a:spcPts val="400"/>
              </a:spcBef>
              <a:spcAft>
                <a:spcPts val="0"/>
              </a:spcAft>
              <a:buClr>
                <a:schemeClr val="lt1"/>
              </a:buClr>
              <a:buSzPts val="2000"/>
              <a:buNone/>
              <a:defRPr b="1">
                <a:solidFill>
                  <a:schemeClr val="lt1"/>
                </a:solidFill>
              </a:defRPr>
            </a:lvl1pPr>
            <a:lvl2pPr indent="-228600" lvl="1" marL="914400" rtl="0" algn="ctr">
              <a:lnSpc>
                <a:spcPct val="90000"/>
              </a:lnSpc>
              <a:spcBef>
                <a:spcPts val="400"/>
              </a:spcBef>
              <a:spcAft>
                <a:spcPts val="0"/>
              </a:spcAft>
              <a:buClr>
                <a:schemeClr val="lt1"/>
              </a:buClr>
              <a:buSzPts val="1800"/>
              <a:buNone/>
              <a:defRPr>
                <a:solidFill>
                  <a:schemeClr val="lt1"/>
                </a:solidFill>
              </a:defRPr>
            </a:lvl2pPr>
            <a:lvl3pPr indent="-342900" lvl="2" marL="1371600" rtl="0" algn="ctr">
              <a:lnSpc>
                <a:spcPct val="90000"/>
              </a:lnSpc>
              <a:spcBef>
                <a:spcPts val="400"/>
              </a:spcBef>
              <a:spcAft>
                <a:spcPts val="0"/>
              </a:spcAft>
              <a:buClr>
                <a:schemeClr val="lt1"/>
              </a:buClr>
              <a:buSzPts val="1800"/>
              <a:buChar char="•"/>
              <a:defRPr>
                <a:solidFill>
                  <a:srgbClr val="FF0000"/>
                </a:solidFill>
              </a:defRPr>
            </a:lvl3pPr>
            <a:lvl4pPr indent="-330200" lvl="3" marL="1828800" rtl="0" algn="ctr">
              <a:lnSpc>
                <a:spcPct val="90000"/>
              </a:lnSpc>
              <a:spcBef>
                <a:spcPts val="400"/>
              </a:spcBef>
              <a:spcAft>
                <a:spcPts val="0"/>
              </a:spcAft>
              <a:buClr>
                <a:schemeClr val="lt1"/>
              </a:buClr>
              <a:buSzPts val="1600"/>
              <a:buChar char="•"/>
              <a:defRPr>
                <a:solidFill>
                  <a:srgbClr val="FF0000"/>
                </a:solidFill>
              </a:defRPr>
            </a:lvl4pPr>
            <a:lvl5pPr indent="-228600" lvl="4" marL="2286000" rtl="0" algn="ctr">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sp>
        <p:nvSpPr>
          <p:cNvPr id="5849" name="Google Shape;5849;p57"/>
          <p:cNvSpPr txBox="1"/>
          <p:nvPr>
            <p:ph idx="3" type="body"/>
          </p:nvPr>
        </p:nvSpPr>
        <p:spPr>
          <a:xfrm>
            <a:off x="6292049" y="3992036"/>
            <a:ext cx="2283600" cy="1594500"/>
          </a:xfrm>
          <a:prstGeom prst="rect">
            <a:avLst/>
          </a:prstGeom>
          <a:noFill/>
          <a:ln>
            <a:noFill/>
          </a:ln>
        </p:spPr>
        <p:txBody>
          <a:bodyPr anchorCtr="0" anchor="t" bIns="0" lIns="0" spcFirstLastPara="1" rIns="0" wrap="square" tIns="0">
            <a:noAutofit/>
          </a:bodyPr>
          <a:lstStyle>
            <a:lvl1pPr indent="-228600" lvl="0" marL="457200" rtl="0" algn="ctr">
              <a:lnSpc>
                <a:spcPct val="90000"/>
              </a:lnSpc>
              <a:spcBef>
                <a:spcPts val="400"/>
              </a:spcBef>
              <a:spcAft>
                <a:spcPts val="0"/>
              </a:spcAft>
              <a:buClr>
                <a:schemeClr val="lt1"/>
              </a:buClr>
              <a:buSzPts val="2000"/>
              <a:buNone/>
              <a:defRPr b="1">
                <a:solidFill>
                  <a:schemeClr val="lt1"/>
                </a:solidFill>
              </a:defRPr>
            </a:lvl1pPr>
            <a:lvl2pPr indent="-228600" lvl="1" marL="914400" rtl="0" algn="ctr">
              <a:lnSpc>
                <a:spcPct val="90000"/>
              </a:lnSpc>
              <a:spcBef>
                <a:spcPts val="400"/>
              </a:spcBef>
              <a:spcAft>
                <a:spcPts val="0"/>
              </a:spcAft>
              <a:buClr>
                <a:schemeClr val="lt1"/>
              </a:buClr>
              <a:buSzPts val="1800"/>
              <a:buNone/>
              <a:defRPr>
                <a:solidFill>
                  <a:schemeClr val="lt1"/>
                </a:solidFill>
              </a:defRPr>
            </a:lvl2pPr>
            <a:lvl3pPr indent="-342900" lvl="2" marL="1371600" rtl="0" algn="ctr">
              <a:lnSpc>
                <a:spcPct val="90000"/>
              </a:lnSpc>
              <a:spcBef>
                <a:spcPts val="400"/>
              </a:spcBef>
              <a:spcAft>
                <a:spcPts val="0"/>
              </a:spcAft>
              <a:buClr>
                <a:schemeClr val="lt1"/>
              </a:buClr>
              <a:buSzPts val="1800"/>
              <a:buChar char="•"/>
              <a:defRPr>
                <a:solidFill>
                  <a:srgbClr val="FF0000"/>
                </a:solidFill>
              </a:defRPr>
            </a:lvl3pPr>
            <a:lvl4pPr indent="-330200" lvl="3" marL="1828800" rtl="0" algn="ctr">
              <a:lnSpc>
                <a:spcPct val="90000"/>
              </a:lnSpc>
              <a:spcBef>
                <a:spcPts val="400"/>
              </a:spcBef>
              <a:spcAft>
                <a:spcPts val="0"/>
              </a:spcAft>
              <a:buClr>
                <a:schemeClr val="lt1"/>
              </a:buClr>
              <a:buSzPts val="1600"/>
              <a:buChar char="•"/>
              <a:defRPr>
                <a:solidFill>
                  <a:srgbClr val="FF0000"/>
                </a:solidFill>
              </a:defRPr>
            </a:lvl4pPr>
            <a:lvl5pPr indent="-228600" lvl="4" marL="2286000" rtl="0" algn="ctr">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sp>
        <p:nvSpPr>
          <p:cNvPr id="5850" name="Google Shape;5850;p57"/>
          <p:cNvSpPr txBox="1"/>
          <p:nvPr>
            <p:ph idx="4" type="body"/>
          </p:nvPr>
        </p:nvSpPr>
        <p:spPr>
          <a:xfrm>
            <a:off x="8990289" y="3993693"/>
            <a:ext cx="2283600" cy="1594500"/>
          </a:xfrm>
          <a:prstGeom prst="rect">
            <a:avLst/>
          </a:prstGeom>
          <a:noFill/>
          <a:ln>
            <a:noFill/>
          </a:ln>
        </p:spPr>
        <p:txBody>
          <a:bodyPr anchorCtr="0" anchor="t" bIns="0" lIns="0" spcFirstLastPara="1" rIns="0" wrap="square" tIns="0">
            <a:noAutofit/>
          </a:bodyPr>
          <a:lstStyle>
            <a:lvl1pPr indent="-228600" lvl="0" marL="457200" rtl="0" algn="ctr">
              <a:lnSpc>
                <a:spcPct val="90000"/>
              </a:lnSpc>
              <a:spcBef>
                <a:spcPts val="400"/>
              </a:spcBef>
              <a:spcAft>
                <a:spcPts val="0"/>
              </a:spcAft>
              <a:buClr>
                <a:schemeClr val="lt1"/>
              </a:buClr>
              <a:buSzPts val="2000"/>
              <a:buNone/>
              <a:defRPr b="1">
                <a:solidFill>
                  <a:schemeClr val="lt1"/>
                </a:solidFill>
              </a:defRPr>
            </a:lvl1pPr>
            <a:lvl2pPr indent="-228600" lvl="1" marL="914400" rtl="0" algn="ctr">
              <a:lnSpc>
                <a:spcPct val="90000"/>
              </a:lnSpc>
              <a:spcBef>
                <a:spcPts val="400"/>
              </a:spcBef>
              <a:spcAft>
                <a:spcPts val="0"/>
              </a:spcAft>
              <a:buClr>
                <a:schemeClr val="lt1"/>
              </a:buClr>
              <a:buSzPts val="1800"/>
              <a:buNone/>
              <a:defRPr>
                <a:solidFill>
                  <a:schemeClr val="lt1"/>
                </a:solidFill>
              </a:defRPr>
            </a:lvl2pPr>
            <a:lvl3pPr indent="-342900" lvl="2" marL="1371600" rtl="0" algn="ctr">
              <a:lnSpc>
                <a:spcPct val="90000"/>
              </a:lnSpc>
              <a:spcBef>
                <a:spcPts val="400"/>
              </a:spcBef>
              <a:spcAft>
                <a:spcPts val="0"/>
              </a:spcAft>
              <a:buClr>
                <a:schemeClr val="lt1"/>
              </a:buClr>
              <a:buSzPts val="1800"/>
              <a:buChar char="•"/>
              <a:defRPr>
                <a:solidFill>
                  <a:srgbClr val="FF0000"/>
                </a:solidFill>
              </a:defRPr>
            </a:lvl3pPr>
            <a:lvl4pPr indent="-330200" lvl="3" marL="1828800" rtl="0" algn="ctr">
              <a:lnSpc>
                <a:spcPct val="90000"/>
              </a:lnSpc>
              <a:spcBef>
                <a:spcPts val="400"/>
              </a:spcBef>
              <a:spcAft>
                <a:spcPts val="0"/>
              </a:spcAft>
              <a:buClr>
                <a:schemeClr val="lt1"/>
              </a:buClr>
              <a:buSzPts val="1600"/>
              <a:buChar char="•"/>
              <a:defRPr>
                <a:solidFill>
                  <a:srgbClr val="FF0000"/>
                </a:solidFill>
              </a:defRPr>
            </a:lvl4pPr>
            <a:lvl5pPr indent="-228600" lvl="4" marL="2286000" rtl="0" algn="ctr">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5851" name="Google Shape;5851;p57"/>
          <p:cNvGrpSpPr/>
          <p:nvPr/>
        </p:nvGrpSpPr>
        <p:grpSpPr>
          <a:xfrm>
            <a:off x="-1932891" y="195833"/>
            <a:ext cx="1368300" cy="2725739"/>
            <a:chOff x="-1555624" y="1196393"/>
            <a:chExt cx="1368300" cy="2725739"/>
          </a:xfrm>
        </p:grpSpPr>
        <p:grpSp>
          <p:nvGrpSpPr>
            <p:cNvPr id="5852" name="Google Shape;5852;p57"/>
            <p:cNvGrpSpPr/>
            <p:nvPr/>
          </p:nvGrpSpPr>
          <p:grpSpPr>
            <a:xfrm>
              <a:off x="-1555624" y="1488707"/>
              <a:ext cx="1368300" cy="2433425"/>
              <a:chOff x="-1836712" y="3275837"/>
              <a:chExt cx="1368300" cy="2433425"/>
            </a:xfrm>
          </p:grpSpPr>
          <p:sp>
            <p:nvSpPr>
              <p:cNvPr id="5853" name="Google Shape;5853;p57"/>
              <p:cNvSpPr txBox="1"/>
              <p:nvPr/>
            </p:nvSpPr>
            <p:spPr>
              <a:xfrm>
                <a:off x="-1836712" y="3677962"/>
                <a:ext cx="1368300" cy="203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5854" name="Google Shape;5854;p57"/>
              <p:cNvPicPr preferRelativeResize="0"/>
              <p:nvPr/>
            </p:nvPicPr>
            <p:blipFill rotWithShape="1">
              <a:blip r:embed="rId2">
                <a:alphaModFix/>
              </a:blip>
              <a:srcRect b="0" l="0" r="0" t="0"/>
              <a:stretch/>
            </p:blipFill>
            <p:spPr>
              <a:xfrm>
                <a:off x="-1728699" y="3275837"/>
                <a:ext cx="121592" cy="320113"/>
              </a:xfrm>
              <a:prstGeom prst="rect">
                <a:avLst/>
              </a:prstGeom>
              <a:noFill/>
              <a:ln>
                <a:noFill/>
              </a:ln>
            </p:spPr>
          </p:pic>
        </p:grpSp>
        <p:pic>
          <p:nvPicPr>
            <p:cNvPr descr="fill.png" id="5855" name="Google Shape;5855;p57"/>
            <p:cNvPicPr preferRelativeResize="0"/>
            <p:nvPr/>
          </p:nvPicPr>
          <p:blipFill rotWithShape="1">
            <a:blip r:embed="rId4">
              <a:alphaModFix/>
            </a:blip>
            <a:srcRect b="0" l="0" r="0" t="0"/>
            <a:stretch/>
          </p:blipFill>
          <p:spPr>
            <a:xfrm>
              <a:off x="-1368152" y="1304800"/>
              <a:ext cx="324000" cy="324000"/>
            </a:xfrm>
            <a:prstGeom prst="rect">
              <a:avLst/>
            </a:prstGeom>
            <a:noFill/>
            <a:ln>
              <a:noFill/>
            </a:ln>
          </p:spPr>
        </p:pic>
        <p:sp>
          <p:nvSpPr>
            <p:cNvPr id="5856" name="Google Shape;5856;p57"/>
            <p:cNvSpPr/>
            <p:nvPr/>
          </p:nvSpPr>
          <p:spPr>
            <a:xfrm>
              <a:off x="-1473415" y="1196393"/>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spTree>
  </p:cSld>
  <p:clrMapOvr>
    <a:masterClrMapping/>
  </p:clrMapOvr>
  <p:transition spd="slow">
    <p:fade thruBlk="1"/>
  </p:transition>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2 x content">
  <p:cSld name="Title, full image and 2 x content">
    <p:bg>
      <p:bgPr>
        <a:blipFill>
          <a:blip r:embed="rId2">
            <a:alphaModFix/>
          </a:blip>
          <a:stretch>
            <a:fillRect/>
          </a:stretch>
        </a:blipFill>
      </p:bgPr>
    </p:bg>
    <p:spTree>
      <p:nvGrpSpPr>
        <p:cNvPr id="5857" name="Shape 5857"/>
        <p:cNvGrpSpPr/>
        <p:nvPr/>
      </p:nvGrpSpPr>
      <p:grpSpPr>
        <a:xfrm>
          <a:off x="0" y="0"/>
          <a:ext cx="0" cy="0"/>
          <a:chOff x="0" y="0"/>
          <a:chExt cx="0" cy="0"/>
        </a:xfrm>
      </p:grpSpPr>
      <p:sp>
        <p:nvSpPr>
          <p:cNvPr id="5858" name="Google Shape;5858;p58"/>
          <p:cNvSpPr/>
          <p:nvPr/>
        </p:nvSpPr>
        <p:spPr>
          <a:xfrm>
            <a:off x="0" y="0"/>
            <a:ext cx="12192000" cy="6858000"/>
          </a:xfrm>
          <a:prstGeom prst="rect">
            <a:avLst/>
          </a:prstGeom>
          <a:solidFill>
            <a:srgbClr val="000000">
              <a:alpha val="68630"/>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5859" name="Google Shape;5859;p58"/>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lt1"/>
              </a:buClr>
              <a:buSzPts val="2800"/>
              <a:buFont typeface="Arial"/>
              <a:buNone/>
              <a:defRPr>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860" name="Google Shape;5860;p58"/>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861" name="Google Shape;5861;p58"/>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862" name="Google Shape;5862;p58"/>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5863" name="Google Shape;5863;p58"/>
          <p:cNvSpPr txBox="1"/>
          <p:nvPr>
            <p:ph idx="1" type="body"/>
          </p:nvPr>
        </p:nvSpPr>
        <p:spPr>
          <a:xfrm>
            <a:off x="514800" y="2263939"/>
            <a:ext cx="4471500" cy="36963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a:solidFill>
                  <a:schemeClr val="lt1"/>
                </a:solidFill>
              </a:defRPr>
            </a:lvl1pPr>
            <a:lvl2pPr indent="-228600" lvl="1" marL="914400" rtl="0" algn="l">
              <a:lnSpc>
                <a:spcPct val="90000"/>
              </a:lnSpc>
              <a:spcBef>
                <a:spcPts val="400"/>
              </a:spcBef>
              <a:spcAft>
                <a:spcPts val="0"/>
              </a:spcAft>
              <a:buClr>
                <a:schemeClr val="lt1"/>
              </a:buClr>
              <a:buSzPts val="1800"/>
              <a:buNone/>
              <a:defRPr>
                <a:solidFill>
                  <a:schemeClr val="lt1"/>
                </a:solidFill>
              </a:defRPr>
            </a:lvl2pPr>
            <a:lvl3pPr indent="-342900" lvl="2" marL="1371600" rtl="0" algn="l">
              <a:lnSpc>
                <a:spcPct val="90000"/>
              </a:lnSpc>
              <a:spcBef>
                <a:spcPts val="400"/>
              </a:spcBef>
              <a:spcAft>
                <a:spcPts val="0"/>
              </a:spcAft>
              <a:buClr>
                <a:schemeClr val="lt1"/>
              </a:buClr>
              <a:buSzPts val="1800"/>
              <a:buChar char="•"/>
              <a:defRPr>
                <a:solidFill>
                  <a:schemeClr val="lt1"/>
                </a:solidFill>
              </a:defRPr>
            </a:lvl3pPr>
            <a:lvl4pPr indent="-330200" lvl="3" marL="1828800" rtl="0" algn="l">
              <a:lnSpc>
                <a:spcPct val="90000"/>
              </a:lnSpc>
              <a:spcBef>
                <a:spcPts val="400"/>
              </a:spcBef>
              <a:spcAft>
                <a:spcPts val="0"/>
              </a:spcAft>
              <a:buClr>
                <a:schemeClr val="lt1"/>
              </a:buClr>
              <a:buSzPts val="1600"/>
              <a:buChar char="•"/>
              <a:defRPr>
                <a:solidFill>
                  <a:schemeClr val="lt1"/>
                </a:solidFill>
              </a:defRPr>
            </a:lvl4pPr>
            <a:lvl5pPr indent="-228600" lvl="4" marL="2286000" rtl="0" algn="l">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5864" name="Google Shape;5864;p58"/>
          <p:cNvGrpSpPr/>
          <p:nvPr/>
        </p:nvGrpSpPr>
        <p:grpSpPr>
          <a:xfrm>
            <a:off x="-2040904" y="3988723"/>
            <a:ext cx="1872300" cy="2902792"/>
            <a:chOff x="6195941" y="562596"/>
            <a:chExt cx="1872300" cy="2902792"/>
          </a:xfrm>
        </p:grpSpPr>
        <p:grpSp>
          <p:nvGrpSpPr>
            <p:cNvPr id="5865" name="Google Shape;5865;p58"/>
            <p:cNvGrpSpPr/>
            <p:nvPr/>
          </p:nvGrpSpPr>
          <p:grpSpPr>
            <a:xfrm>
              <a:off x="6195941" y="832605"/>
              <a:ext cx="1872300" cy="2632784"/>
              <a:chOff x="-1872716" y="660661"/>
              <a:chExt cx="1872300" cy="1974637"/>
            </a:xfrm>
          </p:grpSpPr>
          <p:sp>
            <p:nvSpPr>
              <p:cNvPr id="5866" name="Google Shape;5866;p58"/>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5867" name="Google Shape;5867;p58"/>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5868" name="Google Shape;5868;p58"/>
            <p:cNvGrpSpPr/>
            <p:nvPr/>
          </p:nvGrpSpPr>
          <p:grpSpPr>
            <a:xfrm>
              <a:off x="6303954" y="562596"/>
              <a:ext cx="540000" cy="540000"/>
              <a:chOff x="6303954" y="562596"/>
              <a:chExt cx="540000" cy="540000"/>
            </a:xfrm>
          </p:grpSpPr>
          <p:sp>
            <p:nvSpPr>
              <p:cNvPr id="5869" name="Google Shape;5869;p58"/>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5870" name="Google Shape;5870;p58"/>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5871" name="Google Shape;5871;p58"/>
          <p:cNvSpPr/>
          <p:nvPr/>
        </p:nvSpPr>
        <p:spPr>
          <a:xfrm>
            <a:off x="-3680045" y="312461"/>
            <a:ext cx="8746251" cy="612492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dk2">
              <a:alpha val="2863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5872" name="Google Shape;5872;p58"/>
          <p:cNvGrpSpPr/>
          <p:nvPr/>
        </p:nvGrpSpPr>
        <p:grpSpPr>
          <a:xfrm>
            <a:off x="10553375" y="296652"/>
            <a:ext cx="1194613" cy="479652"/>
            <a:chOff x="1899" y="899"/>
            <a:chExt cx="4163" cy="1671"/>
          </a:xfrm>
        </p:grpSpPr>
        <p:sp>
          <p:nvSpPr>
            <p:cNvPr id="5873" name="Google Shape;5873;p58"/>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74" name="Google Shape;5874;p58"/>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75" name="Google Shape;5875;p58"/>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76" name="Google Shape;5876;p58"/>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77" name="Google Shape;5877;p58"/>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78" name="Google Shape;5878;p58"/>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79" name="Google Shape;5879;p58"/>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80" name="Google Shape;5880;p58"/>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81" name="Google Shape;5881;p58"/>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82" name="Google Shape;5882;p58"/>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83" name="Google Shape;5883;p58"/>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84" name="Google Shape;5884;p58"/>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85" name="Google Shape;5885;p58"/>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86" name="Google Shape;5886;p58"/>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87" name="Google Shape;5887;p58"/>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88" name="Google Shape;5888;p58"/>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89" name="Google Shape;5889;p58"/>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90" name="Google Shape;5890;p58"/>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91" name="Google Shape;5891;p58"/>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92" name="Google Shape;5892;p58"/>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93" name="Google Shape;5893;p58"/>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94" name="Google Shape;5894;p58"/>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95" name="Google Shape;5895;p58"/>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96" name="Google Shape;5896;p58"/>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97" name="Google Shape;5897;p58"/>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98" name="Google Shape;5898;p58"/>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99" name="Google Shape;5899;p58"/>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00" name="Google Shape;5900;p58"/>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01" name="Google Shape;5901;p58"/>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02" name="Google Shape;5902;p58"/>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03" name="Google Shape;5903;p58"/>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04" name="Google Shape;5904;p58"/>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05" name="Google Shape;5905;p58"/>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06" name="Google Shape;5906;p58"/>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07" name="Google Shape;5907;p58"/>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08" name="Google Shape;5908;p58"/>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09" name="Google Shape;5909;p58"/>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10" name="Google Shape;5910;p58"/>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11" name="Google Shape;5911;p58"/>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12" name="Google Shape;5912;p58"/>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13" name="Google Shape;5913;p58"/>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14" name="Google Shape;5914;p58"/>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15" name="Google Shape;5915;p58"/>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16" name="Google Shape;5916;p58"/>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17" name="Google Shape;5917;p58"/>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18" name="Google Shape;5918;p58"/>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19" name="Google Shape;5919;p58"/>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20" name="Google Shape;5920;p58"/>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21" name="Google Shape;5921;p58"/>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22" name="Google Shape;5922;p58"/>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23" name="Google Shape;5923;p58"/>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24" name="Google Shape;5924;p58"/>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25" name="Google Shape;5925;p58"/>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26" name="Google Shape;5926;p58"/>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27" name="Google Shape;5927;p58"/>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28" name="Google Shape;5928;p58"/>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29" name="Google Shape;5929;p58"/>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30" name="Google Shape;5930;p58"/>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31" name="Google Shape;5931;p58"/>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32" name="Google Shape;5932;p58"/>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33" name="Google Shape;5933;p58"/>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34" name="Google Shape;5934;p58"/>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35" name="Google Shape;5935;p58"/>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36" name="Google Shape;5936;p58"/>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37" name="Google Shape;5937;p58"/>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38" name="Google Shape;5938;p58"/>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39" name="Google Shape;5939;p58"/>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40" name="Google Shape;5940;p58"/>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41" name="Google Shape;5941;p58"/>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42" name="Google Shape;5942;p58"/>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43" name="Google Shape;5943;p58"/>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44" name="Google Shape;5944;p58"/>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45" name="Google Shape;5945;p58"/>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46" name="Google Shape;5946;p58"/>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47" name="Google Shape;5947;p58"/>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48" name="Google Shape;5948;p58"/>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49" name="Google Shape;5949;p58"/>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50" name="Google Shape;5950;p58"/>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51" name="Google Shape;5951;p58"/>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52" name="Google Shape;5952;p58"/>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53" name="Google Shape;5953;p58"/>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54" name="Google Shape;5954;p58"/>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55" name="Google Shape;5955;p58"/>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56" name="Google Shape;5956;p58"/>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57" name="Google Shape;5957;p58"/>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58" name="Google Shape;5958;p58"/>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59" name="Google Shape;5959;p58"/>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60" name="Google Shape;5960;p58"/>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61" name="Google Shape;5961;p58"/>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62" name="Google Shape;5962;p58"/>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63" name="Google Shape;5963;p58"/>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64" name="Google Shape;5964;p58"/>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65" name="Google Shape;5965;p58"/>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5966" name="Google Shape;5966;p58"/>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5967" name="Google Shape;5967;p58"/>
          <p:cNvSpPr txBox="1"/>
          <p:nvPr>
            <p:ph idx="2" type="body"/>
          </p:nvPr>
        </p:nvSpPr>
        <p:spPr>
          <a:xfrm>
            <a:off x="5522201" y="2263939"/>
            <a:ext cx="4471500" cy="36963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a:solidFill>
                  <a:schemeClr val="lt1"/>
                </a:solidFill>
              </a:defRPr>
            </a:lvl1pPr>
            <a:lvl2pPr indent="-228600" lvl="1" marL="914400" rtl="0" algn="l">
              <a:lnSpc>
                <a:spcPct val="90000"/>
              </a:lnSpc>
              <a:spcBef>
                <a:spcPts val="400"/>
              </a:spcBef>
              <a:spcAft>
                <a:spcPts val="0"/>
              </a:spcAft>
              <a:buClr>
                <a:schemeClr val="lt1"/>
              </a:buClr>
              <a:buSzPts val="1800"/>
              <a:buNone/>
              <a:defRPr>
                <a:solidFill>
                  <a:schemeClr val="lt1"/>
                </a:solidFill>
              </a:defRPr>
            </a:lvl2pPr>
            <a:lvl3pPr indent="-342900" lvl="2" marL="1371600" rtl="0" algn="l">
              <a:lnSpc>
                <a:spcPct val="90000"/>
              </a:lnSpc>
              <a:spcBef>
                <a:spcPts val="400"/>
              </a:spcBef>
              <a:spcAft>
                <a:spcPts val="0"/>
              </a:spcAft>
              <a:buClr>
                <a:schemeClr val="lt1"/>
              </a:buClr>
              <a:buSzPts val="1800"/>
              <a:buChar char="•"/>
              <a:defRPr>
                <a:solidFill>
                  <a:schemeClr val="lt1"/>
                </a:solidFill>
              </a:defRPr>
            </a:lvl3pPr>
            <a:lvl4pPr indent="-330200" lvl="3" marL="1828800" rtl="0" algn="l">
              <a:lnSpc>
                <a:spcPct val="90000"/>
              </a:lnSpc>
              <a:spcBef>
                <a:spcPts val="400"/>
              </a:spcBef>
              <a:spcAft>
                <a:spcPts val="0"/>
              </a:spcAft>
              <a:buClr>
                <a:schemeClr val="lt1"/>
              </a:buClr>
              <a:buSzPts val="1600"/>
              <a:buChar char="•"/>
              <a:defRPr>
                <a:solidFill>
                  <a:schemeClr val="lt1"/>
                </a:solidFill>
              </a:defRPr>
            </a:lvl4pPr>
            <a:lvl5pPr indent="-228600" lvl="4" marL="2286000" rtl="0" algn="l">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5968" name="Google Shape;5968;p58"/>
          <p:cNvGrpSpPr/>
          <p:nvPr/>
        </p:nvGrpSpPr>
        <p:grpSpPr>
          <a:xfrm>
            <a:off x="-2040904" y="871532"/>
            <a:ext cx="1368300" cy="2264171"/>
            <a:chOff x="-1836712" y="2937191"/>
            <a:chExt cx="1368300" cy="2264171"/>
          </a:xfrm>
        </p:grpSpPr>
        <p:pic>
          <p:nvPicPr>
            <p:cNvPr descr="icon_camera_circle.png" id="5969" name="Google Shape;5969;p58"/>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5970" name="Google Shape;5970;p58"/>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5971" name="Google Shape;5971;p58"/>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content and image: White">
  <p:cSld name="Title, content and image: White">
    <p:bg>
      <p:bgPr>
        <a:solidFill>
          <a:schemeClr val="lt1"/>
        </a:solidFill>
      </p:bgPr>
    </p:bg>
    <p:spTree>
      <p:nvGrpSpPr>
        <p:cNvPr id="5972" name="Shape 5972"/>
        <p:cNvGrpSpPr/>
        <p:nvPr/>
      </p:nvGrpSpPr>
      <p:grpSpPr>
        <a:xfrm>
          <a:off x="0" y="0"/>
          <a:ext cx="0" cy="0"/>
          <a:chOff x="0" y="0"/>
          <a:chExt cx="0" cy="0"/>
        </a:xfrm>
      </p:grpSpPr>
      <p:sp>
        <p:nvSpPr>
          <p:cNvPr id="5973" name="Google Shape;5973;p59"/>
          <p:cNvSpPr/>
          <p:nvPr/>
        </p:nvSpPr>
        <p:spPr>
          <a:xfrm>
            <a:off x="-3600" y="0"/>
            <a:ext cx="12204600"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5974" name="Google Shape;5974;p59"/>
          <p:cNvSpPr txBox="1"/>
          <p:nvPr>
            <p:ph type="title"/>
          </p:nvPr>
        </p:nvSpPr>
        <p:spPr>
          <a:xfrm>
            <a:off x="6456039" y="897616"/>
            <a:ext cx="5256600" cy="7932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accent2"/>
              </a:buClr>
              <a:buSzPts val="2800"/>
              <a:buFont typeface="Arial"/>
              <a:buNone/>
              <a:defRPr>
                <a:solidFill>
                  <a:schemeClr val="accent2"/>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975" name="Google Shape;5975;p59"/>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976" name="Google Shape;5976;p59"/>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977" name="Google Shape;5977;p59"/>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5978" name="Google Shape;5978;p59"/>
          <p:cNvSpPr/>
          <p:nvPr>
            <p:ph idx="2" type="pic"/>
          </p:nvPr>
        </p:nvSpPr>
        <p:spPr>
          <a:xfrm>
            <a:off x="-9526" y="0"/>
            <a:ext cx="6105600" cy="6858000"/>
          </a:xfrm>
          <a:prstGeom prst="rect">
            <a:avLst/>
          </a:prstGeom>
          <a:noFill/>
          <a:ln>
            <a:noFill/>
          </a:ln>
        </p:spPr>
        <p:txBody>
          <a:bodyPr anchorCtr="0" anchor="ctr" bIns="0" lIns="0" spcFirstLastPara="1" rIns="0" wrap="square" tIns="0">
            <a:noAutofit/>
          </a:bodyPr>
          <a:lstStyle>
            <a:lvl1pPr lvl="0" marR="0" rtl="0" algn="ctr">
              <a:lnSpc>
                <a:spcPct val="90000"/>
              </a:lnSpc>
              <a:spcBef>
                <a:spcPts val="400"/>
              </a:spcBef>
              <a:spcAft>
                <a:spcPts val="0"/>
              </a:spcAft>
              <a:buClr>
                <a:schemeClr val="dk1"/>
              </a:buClr>
              <a:buSzPts val="1400"/>
              <a:buFont typeface="Arial"/>
              <a:buNone/>
              <a:defRPr b="0" i="0" sz="1400" u="none" cap="none" strike="noStrike">
                <a:solidFill>
                  <a:schemeClr val="dk1"/>
                </a:solidFill>
                <a:latin typeface="Arial"/>
                <a:ea typeface="Arial"/>
                <a:cs typeface="Arial"/>
                <a:sym typeface="Arial"/>
              </a:defRPr>
            </a:lvl1pPr>
            <a:lvl2pPr lvl="1" marR="0" rtl="0" algn="l">
              <a:lnSpc>
                <a:spcPct val="90000"/>
              </a:lnSpc>
              <a:spcBef>
                <a:spcPts val="400"/>
              </a:spcBef>
              <a:spcAft>
                <a:spcPts val="0"/>
              </a:spcAft>
              <a:buClr>
                <a:schemeClr val="dk1"/>
              </a:buClr>
              <a:buSzPts val="1800"/>
              <a:buFont typeface="Arial"/>
              <a:buNone/>
              <a:defRPr b="0" i="0" sz="1800" u="none" cap="none" strike="noStrike">
                <a:solidFill>
                  <a:schemeClr val="dk1"/>
                </a:solidFill>
                <a:latin typeface="Arial"/>
                <a:ea typeface="Arial"/>
                <a:cs typeface="Arial"/>
                <a:sym typeface="Arial"/>
              </a:defRPr>
            </a:lvl2pPr>
            <a:lvl3pPr lvl="2" marR="0" rtl="0" algn="l">
              <a:lnSpc>
                <a:spcPct val="90000"/>
              </a:lnSpc>
              <a:spcBef>
                <a:spcPts val="400"/>
              </a:spcBef>
              <a:spcAft>
                <a:spcPts val="0"/>
              </a:spcAft>
              <a:buClr>
                <a:schemeClr val="dk2"/>
              </a:buClr>
              <a:buSzPts val="1800"/>
              <a:buFont typeface="Arial"/>
              <a:buChar char="•"/>
              <a:defRPr b="1" i="0" sz="1800" u="none" cap="none" strike="noStrike">
                <a:solidFill>
                  <a:schemeClr val="dk1"/>
                </a:solidFill>
                <a:latin typeface="Arial"/>
                <a:ea typeface="Arial"/>
                <a:cs typeface="Arial"/>
                <a:sym typeface="Arial"/>
              </a:defRPr>
            </a:lvl3pPr>
            <a:lvl4pPr lvl="3" marR="0" rtl="0" algn="l">
              <a:lnSpc>
                <a:spcPct val="90000"/>
              </a:lnSpc>
              <a:spcBef>
                <a:spcPts val="400"/>
              </a:spcBef>
              <a:spcAft>
                <a:spcPts val="0"/>
              </a:spcAft>
              <a:buClr>
                <a:schemeClr val="accent2"/>
              </a:buClr>
              <a:buSzPts val="1600"/>
              <a:buFont typeface="Arial"/>
              <a:buChar char="•"/>
              <a:defRPr b="0" i="0" sz="1600" u="none" cap="none" strike="noStrike">
                <a:solidFill>
                  <a:schemeClr val="dk1"/>
                </a:solidFill>
                <a:latin typeface="Arial"/>
                <a:ea typeface="Arial"/>
                <a:cs typeface="Arial"/>
                <a:sym typeface="Arial"/>
              </a:defRPr>
            </a:lvl4pPr>
            <a:lvl5pPr lvl="4" marR="0" rtl="0" algn="l">
              <a:lnSpc>
                <a:spcPct val="90000"/>
              </a:lnSpc>
              <a:spcBef>
                <a:spcPts val="800"/>
              </a:spcBef>
              <a:spcAft>
                <a:spcPts val="0"/>
              </a:spcAft>
              <a:buClr>
                <a:schemeClr val="accent1"/>
              </a:buClr>
              <a:buSzPts val="2000"/>
              <a:buFont typeface="Arial"/>
              <a:buNone/>
              <a:defRPr b="1" i="0" sz="2000" u="none" cap="none" strike="noStrike">
                <a:solidFill>
                  <a:schemeClr val="accent1"/>
                </a:solidFill>
                <a:latin typeface="Arial"/>
                <a:ea typeface="Arial"/>
                <a:cs typeface="Arial"/>
                <a:sym typeface="Arial"/>
              </a:defRPr>
            </a:lvl5pPr>
            <a:lvl6pPr lvl="5" marR="0" rtl="0" algn="l">
              <a:lnSpc>
                <a:spcPct val="90000"/>
              </a:lnSpc>
              <a:spcBef>
                <a:spcPts val="500"/>
              </a:spcBef>
              <a:spcAft>
                <a:spcPts val="0"/>
              </a:spcAft>
              <a:buClr>
                <a:srgbClr val="FF0000"/>
              </a:buClr>
              <a:buSzPts val="1800"/>
              <a:buFont typeface="Arial"/>
              <a:buChar char="•"/>
              <a:defRPr b="0" i="0" sz="1800" u="none" cap="none" strike="noStrike">
                <a:solidFill>
                  <a:srgbClr val="FF0000"/>
                </a:solidFill>
                <a:latin typeface="Arial"/>
                <a:ea typeface="Arial"/>
                <a:cs typeface="Arial"/>
                <a:sym typeface="Arial"/>
              </a:defRPr>
            </a:lvl6pPr>
            <a:lvl7pPr lvl="6"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7pPr>
            <a:lvl8pPr lvl="7"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8pPr>
            <a:lvl9pPr lvl="8"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9pPr>
          </a:lstStyle>
          <a:p/>
        </p:txBody>
      </p:sp>
      <p:sp>
        <p:nvSpPr>
          <p:cNvPr id="5979" name="Google Shape;5979;p59"/>
          <p:cNvSpPr txBox="1"/>
          <p:nvPr>
            <p:ph idx="1" type="body"/>
          </p:nvPr>
        </p:nvSpPr>
        <p:spPr>
          <a:xfrm>
            <a:off x="6455234" y="2263939"/>
            <a:ext cx="4471500" cy="36987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dk2"/>
              </a:buClr>
              <a:buSzPts val="2000"/>
              <a:buNone/>
              <a:defRPr>
                <a:solidFill>
                  <a:schemeClr val="dk2"/>
                </a:solidFill>
              </a:defRPr>
            </a:lvl1pPr>
            <a:lvl2pPr indent="-228600" lvl="1" marL="914400" rtl="0" algn="l">
              <a:lnSpc>
                <a:spcPct val="90000"/>
              </a:lnSpc>
              <a:spcBef>
                <a:spcPts val="400"/>
              </a:spcBef>
              <a:spcAft>
                <a:spcPts val="0"/>
              </a:spcAft>
              <a:buClr>
                <a:schemeClr val="dk2"/>
              </a:buClr>
              <a:buSzPts val="1800"/>
              <a:buNone/>
              <a:defRPr>
                <a:solidFill>
                  <a:schemeClr val="dk2"/>
                </a:solidFill>
              </a:defRPr>
            </a:lvl2pPr>
            <a:lvl3pPr indent="-342900" lvl="2" marL="1371600" rtl="0" algn="l">
              <a:lnSpc>
                <a:spcPct val="90000"/>
              </a:lnSpc>
              <a:spcBef>
                <a:spcPts val="400"/>
              </a:spcBef>
              <a:spcAft>
                <a:spcPts val="0"/>
              </a:spcAft>
              <a:buClr>
                <a:schemeClr val="accent2"/>
              </a:buClr>
              <a:buSzPts val="1800"/>
              <a:buChar char="•"/>
              <a:defRPr>
                <a:solidFill>
                  <a:schemeClr val="dk2"/>
                </a:solidFill>
              </a:defRPr>
            </a:lvl3pPr>
            <a:lvl4pPr indent="-330200" lvl="3" marL="1828800" rtl="0" algn="l">
              <a:lnSpc>
                <a:spcPct val="90000"/>
              </a:lnSpc>
              <a:spcBef>
                <a:spcPts val="400"/>
              </a:spcBef>
              <a:spcAft>
                <a:spcPts val="0"/>
              </a:spcAft>
              <a:buClr>
                <a:schemeClr val="accent2"/>
              </a:buClr>
              <a:buSzPts val="1600"/>
              <a:buChar char="•"/>
              <a:defRPr>
                <a:solidFill>
                  <a:schemeClr val="dk2"/>
                </a:solidFill>
              </a:defRPr>
            </a:lvl4pPr>
            <a:lvl5pPr indent="-228600" lvl="4" marL="2286000" rtl="0" algn="l">
              <a:lnSpc>
                <a:spcPct val="90000"/>
              </a:lnSpc>
              <a:spcBef>
                <a:spcPts val="800"/>
              </a:spcBef>
              <a:spcAft>
                <a:spcPts val="0"/>
              </a:spcAft>
              <a:buClr>
                <a:schemeClr val="dk2"/>
              </a:buClr>
              <a:buSzPts val="2000"/>
              <a:buNone/>
              <a:defRPr>
                <a:solidFill>
                  <a:schemeClr val="dk2"/>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5980" name="Google Shape;5980;p59"/>
          <p:cNvGrpSpPr/>
          <p:nvPr/>
        </p:nvGrpSpPr>
        <p:grpSpPr>
          <a:xfrm>
            <a:off x="-2040904" y="3988723"/>
            <a:ext cx="1872300" cy="2902792"/>
            <a:chOff x="6195941" y="562596"/>
            <a:chExt cx="1872300" cy="2902792"/>
          </a:xfrm>
        </p:grpSpPr>
        <p:grpSp>
          <p:nvGrpSpPr>
            <p:cNvPr id="5981" name="Google Shape;5981;p59"/>
            <p:cNvGrpSpPr/>
            <p:nvPr/>
          </p:nvGrpSpPr>
          <p:grpSpPr>
            <a:xfrm>
              <a:off x="6195941" y="832605"/>
              <a:ext cx="1872300" cy="2632784"/>
              <a:chOff x="-1872716" y="660661"/>
              <a:chExt cx="1872300" cy="1974637"/>
            </a:xfrm>
          </p:grpSpPr>
          <p:sp>
            <p:nvSpPr>
              <p:cNvPr id="5982" name="Google Shape;5982;p59"/>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5983" name="Google Shape;5983;p59"/>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5984" name="Google Shape;5984;p59"/>
            <p:cNvGrpSpPr/>
            <p:nvPr/>
          </p:nvGrpSpPr>
          <p:grpSpPr>
            <a:xfrm>
              <a:off x="6303954" y="562596"/>
              <a:ext cx="540000" cy="540000"/>
              <a:chOff x="6303954" y="562596"/>
              <a:chExt cx="540000" cy="540000"/>
            </a:xfrm>
          </p:grpSpPr>
          <p:sp>
            <p:nvSpPr>
              <p:cNvPr id="5985" name="Google Shape;5985;p59"/>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5986" name="Google Shape;5986;p59"/>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5987" name="Google Shape;5987;p59"/>
          <p:cNvSpPr/>
          <p:nvPr/>
        </p:nvSpPr>
        <p:spPr>
          <a:xfrm>
            <a:off x="6170723" y="2356638"/>
            <a:ext cx="5827217" cy="4080745"/>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630"/>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5988" name="Google Shape;5988;p59"/>
          <p:cNvGrpSpPr/>
          <p:nvPr/>
        </p:nvGrpSpPr>
        <p:grpSpPr>
          <a:xfrm>
            <a:off x="10555200" y="295200"/>
            <a:ext cx="1191992" cy="478599"/>
            <a:chOff x="1899" y="899"/>
            <a:chExt cx="4163" cy="1671"/>
          </a:xfrm>
        </p:grpSpPr>
        <p:sp>
          <p:nvSpPr>
            <p:cNvPr id="5989" name="Google Shape;5989;p59"/>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90" name="Google Shape;5990;p59"/>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91" name="Google Shape;5991;p59"/>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92" name="Google Shape;5992;p59"/>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93" name="Google Shape;5993;p59"/>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94" name="Google Shape;5994;p59"/>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95" name="Google Shape;5995;p59"/>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96" name="Google Shape;5996;p59"/>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97" name="Google Shape;5997;p59"/>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98" name="Google Shape;5998;p59"/>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99" name="Google Shape;5999;p59"/>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00" name="Google Shape;6000;p59"/>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01" name="Google Shape;6001;p59"/>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02" name="Google Shape;6002;p59"/>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03" name="Google Shape;6003;p59"/>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04" name="Google Shape;6004;p59"/>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05" name="Google Shape;6005;p59"/>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06" name="Google Shape;6006;p59"/>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07" name="Google Shape;6007;p59"/>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08" name="Google Shape;6008;p59"/>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09" name="Google Shape;6009;p59"/>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10" name="Google Shape;6010;p59"/>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11" name="Google Shape;6011;p59"/>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12" name="Google Shape;6012;p59"/>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13" name="Google Shape;6013;p59"/>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14" name="Google Shape;6014;p59"/>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15" name="Google Shape;6015;p59"/>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16" name="Google Shape;6016;p59"/>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17" name="Google Shape;6017;p59"/>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18" name="Google Shape;6018;p59"/>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19" name="Google Shape;6019;p59"/>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20" name="Google Shape;6020;p59"/>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21" name="Google Shape;6021;p59"/>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22" name="Google Shape;6022;p59"/>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23" name="Google Shape;6023;p59"/>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24" name="Google Shape;6024;p59"/>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25" name="Google Shape;6025;p59"/>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26" name="Google Shape;6026;p59"/>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27" name="Google Shape;6027;p59"/>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28" name="Google Shape;6028;p59"/>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29" name="Google Shape;6029;p59"/>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30" name="Google Shape;6030;p59"/>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31" name="Google Shape;6031;p59"/>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32" name="Google Shape;6032;p59"/>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33" name="Google Shape;6033;p59"/>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34" name="Google Shape;6034;p59"/>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35" name="Google Shape;6035;p59"/>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36" name="Google Shape;6036;p59"/>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37" name="Google Shape;6037;p59"/>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38" name="Google Shape;6038;p59"/>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39" name="Google Shape;6039;p59"/>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40" name="Google Shape;6040;p59"/>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41" name="Google Shape;6041;p59"/>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42" name="Google Shape;6042;p59"/>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43" name="Google Shape;6043;p59"/>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44" name="Google Shape;6044;p59"/>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45" name="Google Shape;6045;p59"/>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46" name="Google Shape;6046;p59"/>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47" name="Google Shape;6047;p59"/>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48" name="Google Shape;6048;p59"/>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49" name="Google Shape;6049;p59"/>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50" name="Google Shape;6050;p59"/>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51" name="Google Shape;6051;p59"/>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52" name="Google Shape;6052;p59"/>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53" name="Google Shape;6053;p59"/>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54" name="Google Shape;6054;p59"/>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55" name="Google Shape;6055;p59"/>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56" name="Google Shape;6056;p59"/>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57" name="Google Shape;6057;p59"/>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58" name="Google Shape;6058;p59"/>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59" name="Google Shape;6059;p59"/>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60" name="Google Shape;6060;p59"/>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61" name="Google Shape;6061;p59"/>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62" name="Google Shape;6062;p59"/>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63" name="Google Shape;6063;p59"/>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64" name="Google Shape;6064;p59"/>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65" name="Google Shape;6065;p59"/>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66" name="Google Shape;6066;p59"/>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67" name="Google Shape;6067;p59"/>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68" name="Google Shape;6068;p59"/>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69" name="Google Shape;6069;p59"/>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70" name="Google Shape;6070;p59"/>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71" name="Google Shape;6071;p59"/>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72" name="Google Shape;6072;p59"/>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73" name="Google Shape;6073;p59"/>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74" name="Google Shape;6074;p59"/>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75" name="Google Shape;6075;p59"/>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76" name="Google Shape;6076;p59"/>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77" name="Google Shape;6077;p59"/>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78" name="Google Shape;6078;p59"/>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79" name="Google Shape;6079;p59"/>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80" name="Google Shape;6080;p59"/>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81" name="Google Shape;6081;p59"/>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6082" name="Google Shape;6082;p59"/>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White">
  <p:cSld name="Title, full image and content: White">
    <p:bg>
      <p:bgPr>
        <a:blipFill>
          <a:blip r:embed="rId2">
            <a:alphaModFix/>
          </a:blip>
          <a:stretch>
            <a:fillRect/>
          </a:stretch>
        </a:blipFill>
      </p:bgPr>
    </p:bg>
    <p:spTree>
      <p:nvGrpSpPr>
        <p:cNvPr id="6083" name="Shape 6083"/>
        <p:cNvGrpSpPr/>
        <p:nvPr/>
      </p:nvGrpSpPr>
      <p:grpSpPr>
        <a:xfrm>
          <a:off x="0" y="0"/>
          <a:ext cx="0" cy="0"/>
          <a:chOff x="0" y="0"/>
          <a:chExt cx="0" cy="0"/>
        </a:xfrm>
      </p:grpSpPr>
      <p:sp>
        <p:nvSpPr>
          <p:cNvPr id="6084" name="Google Shape;6084;p60"/>
          <p:cNvSpPr/>
          <p:nvPr/>
        </p:nvSpPr>
        <p:spPr>
          <a:xfrm flipH="1" rot="5400000">
            <a:off x="699238" y="-699002"/>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6085" name="Google Shape;6085;p60"/>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6086" name="Google Shape;6086;p60"/>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087" name="Google Shape;6087;p60"/>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6088" name="Google Shape;6088;p60"/>
          <p:cNvGrpSpPr/>
          <p:nvPr/>
        </p:nvGrpSpPr>
        <p:grpSpPr>
          <a:xfrm>
            <a:off x="10553375" y="296652"/>
            <a:ext cx="1194613" cy="479652"/>
            <a:chOff x="1899" y="899"/>
            <a:chExt cx="4163" cy="1671"/>
          </a:xfrm>
        </p:grpSpPr>
        <p:sp>
          <p:nvSpPr>
            <p:cNvPr id="6089" name="Google Shape;6089;p60"/>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90" name="Google Shape;6090;p60"/>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91" name="Google Shape;6091;p60"/>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92" name="Google Shape;6092;p60"/>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93" name="Google Shape;6093;p60"/>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94" name="Google Shape;6094;p60"/>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95" name="Google Shape;6095;p60"/>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96" name="Google Shape;6096;p60"/>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97" name="Google Shape;6097;p60"/>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98" name="Google Shape;6098;p60"/>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99" name="Google Shape;6099;p60"/>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00" name="Google Shape;6100;p60"/>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01" name="Google Shape;6101;p60"/>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02" name="Google Shape;6102;p60"/>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03" name="Google Shape;6103;p60"/>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04" name="Google Shape;6104;p60"/>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05" name="Google Shape;6105;p60"/>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06" name="Google Shape;6106;p60"/>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07" name="Google Shape;6107;p60"/>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08" name="Google Shape;6108;p60"/>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09" name="Google Shape;6109;p60"/>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10" name="Google Shape;6110;p60"/>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11" name="Google Shape;6111;p60"/>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12" name="Google Shape;6112;p60"/>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13" name="Google Shape;6113;p60"/>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14" name="Google Shape;6114;p60"/>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15" name="Google Shape;6115;p60"/>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16" name="Google Shape;6116;p60"/>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17" name="Google Shape;6117;p60"/>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18" name="Google Shape;6118;p60"/>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19" name="Google Shape;6119;p60"/>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20" name="Google Shape;6120;p60"/>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21" name="Google Shape;6121;p60"/>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22" name="Google Shape;6122;p60"/>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23" name="Google Shape;6123;p60"/>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24" name="Google Shape;6124;p60"/>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25" name="Google Shape;6125;p60"/>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26" name="Google Shape;6126;p60"/>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27" name="Google Shape;6127;p60"/>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28" name="Google Shape;6128;p60"/>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29" name="Google Shape;6129;p60"/>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30" name="Google Shape;6130;p60"/>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31" name="Google Shape;6131;p60"/>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32" name="Google Shape;6132;p60"/>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33" name="Google Shape;6133;p60"/>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34" name="Google Shape;6134;p60"/>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35" name="Google Shape;6135;p60"/>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36" name="Google Shape;6136;p60"/>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37" name="Google Shape;6137;p60"/>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38" name="Google Shape;6138;p60"/>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39" name="Google Shape;6139;p60"/>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40" name="Google Shape;6140;p60"/>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41" name="Google Shape;6141;p60"/>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42" name="Google Shape;6142;p60"/>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43" name="Google Shape;6143;p60"/>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44" name="Google Shape;6144;p60"/>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45" name="Google Shape;6145;p60"/>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46" name="Google Shape;6146;p60"/>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47" name="Google Shape;6147;p60"/>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48" name="Google Shape;6148;p60"/>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49" name="Google Shape;6149;p60"/>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50" name="Google Shape;6150;p60"/>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51" name="Google Shape;6151;p60"/>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52" name="Google Shape;6152;p60"/>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53" name="Google Shape;6153;p60"/>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54" name="Google Shape;6154;p60"/>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55" name="Google Shape;6155;p60"/>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56" name="Google Shape;6156;p60"/>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57" name="Google Shape;6157;p60"/>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58" name="Google Shape;6158;p60"/>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59" name="Google Shape;6159;p60"/>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60" name="Google Shape;6160;p60"/>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61" name="Google Shape;6161;p60"/>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62" name="Google Shape;6162;p60"/>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63" name="Google Shape;6163;p60"/>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64" name="Google Shape;6164;p60"/>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65" name="Google Shape;6165;p60"/>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66" name="Google Shape;6166;p60"/>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67" name="Google Shape;6167;p60"/>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68" name="Google Shape;6168;p60"/>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69" name="Google Shape;6169;p60"/>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70" name="Google Shape;6170;p60"/>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71" name="Google Shape;6171;p60"/>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72" name="Google Shape;6172;p60"/>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73" name="Google Shape;6173;p60"/>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74" name="Google Shape;6174;p60"/>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75" name="Google Shape;6175;p60"/>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76" name="Google Shape;6176;p60"/>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77" name="Google Shape;6177;p60"/>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78" name="Google Shape;6178;p60"/>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79" name="Google Shape;6179;p60"/>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80" name="Google Shape;6180;p60"/>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81" name="Google Shape;6181;p60"/>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6182" name="Google Shape;6182;p60"/>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6183" name="Google Shape;6183;p60"/>
          <p:cNvGrpSpPr/>
          <p:nvPr/>
        </p:nvGrpSpPr>
        <p:grpSpPr>
          <a:xfrm>
            <a:off x="-2040904" y="3988723"/>
            <a:ext cx="1872300" cy="2902792"/>
            <a:chOff x="6195941" y="562596"/>
            <a:chExt cx="1872300" cy="2902792"/>
          </a:xfrm>
        </p:grpSpPr>
        <p:grpSp>
          <p:nvGrpSpPr>
            <p:cNvPr id="6184" name="Google Shape;6184;p60"/>
            <p:cNvGrpSpPr/>
            <p:nvPr/>
          </p:nvGrpSpPr>
          <p:grpSpPr>
            <a:xfrm>
              <a:off x="6195941" y="832605"/>
              <a:ext cx="1872300" cy="2632784"/>
              <a:chOff x="-1872716" y="660661"/>
              <a:chExt cx="1872300" cy="1974637"/>
            </a:xfrm>
          </p:grpSpPr>
          <p:sp>
            <p:nvSpPr>
              <p:cNvPr id="6185" name="Google Shape;6185;p60"/>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6186" name="Google Shape;6186;p60"/>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6187" name="Google Shape;6187;p60"/>
            <p:cNvGrpSpPr/>
            <p:nvPr/>
          </p:nvGrpSpPr>
          <p:grpSpPr>
            <a:xfrm>
              <a:off x="6303954" y="562596"/>
              <a:ext cx="540000" cy="540000"/>
              <a:chOff x="6303954" y="562596"/>
              <a:chExt cx="540000" cy="540000"/>
            </a:xfrm>
          </p:grpSpPr>
          <p:sp>
            <p:nvSpPr>
              <p:cNvPr id="6188" name="Google Shape;6188;p60"/>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6189" name="Google Shape;6189;p60"/>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6190" name="Google Shape;6190;p60"/>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91" name="Google Shape;6191;p60"/>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92" name="Google Shape;6192;p60"/>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accent2"/>
              </a:buClr>
              <a:buSzPts val="2800"/>
              <a:buFont typeface="Arial"/>
              <a:buNone/>
              <a:defRPr>
                <a:solidFill>
                  <a:schemeClr val="accent2"/>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193" name="Google Shape;6193;p60"/>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194" name="Google Shape;6194;p60"/>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a:solidFill>
                  <a:schemeClr val="lt1"/>
                </a:solidFill>
              </a:defRPr>
            </a:lvl1pPr>
            <a:lvl2pPr indent="-228600" lvl="1" marL="914400" rtl="0" algn="l">
              <a:lnSpc>
                <a:spcPct val="90000"/>
              </a:lnSpc>
              <a:spcBef>
                <a:spcPts val="400"/>
              </a:spcBef>
              <a:spcAft>
                <a:spcPts val="0"/>
              </a:spcAft>
              <a:buClr>
                <a:schemeClr val="lt1"/>
              </a:buClr>
              <a:buSzPts val="1800"/>
              <a:buNone/>
              <a:defRPr>
                <a:solidFill>
                  <a:schemeClr val="lt1"/>
                </a:solidFill>
              </a:defRPr>
            </a:lvl2pPr>
            <a:lvl3pPr indent="-342900" lvl="2" marL="1371600" rtl="0" algn="l">
              <a:lnSpc>
                <a:spcPct val="90000"/>
              </a:lnSpc>
              <a:spcBef>
                <a:spcPts val="400"/>
              </a:spcBef>
              <a:spcAft>
                <a:spcPts val="0"/>
              </a:spcAft>
              <a:buClr>
                <a:schemeClr val="lt1"/>
              </a:buClr>
              <a:buSzPts val="1800"/>
              <a:buChar char="•"/>
              <a:defRPr>
                <a:solidFill>
                  <a:schemeClr val="lt1"/>
                </a:solidFill>
              </a:defRPr>
            </a:lvl3pPr>
            <a:lvl4pPr indent="-330200" lvl="3" marL="1828800" rtl="0" algn="l">
              <a:lnSpc>
                <a:spcPct val="90000"/>
              </a:lnSpc>
              <a:spcBef>
                <a:spcPts val="400"/>
              </a:spcBef>
              <a:spcAft>
                <a:spcPts val="0"/>
              </a:spcAft>
              <a:buClr>
                <a:schemeClr val="lt1"/>
              </a:buClr>
              <a:buSzPts val="1600"/>
              <a:buChar char="•"/>
              <a:defRPr>
                <a:solidFill>
                  <a:schemeClr val="lt1"/>
                </a:solidFill>
              </a:defRPr>
            </a:lvl4pPr>
            <a:lvl5pPr indent="-228600" lvl="4" marL="2286000" rtl="0" algn="l">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6195" name="Google Shape;6195;p60"/>
          <p:cNvGrpSpPr/>
          <p:nvPr/>
        </p:nvGrpSpPr>
        <p:grpSpPr>
          <a:xfrm>
            <a:off x="-2040904" y="871532"/>
            <a:ext cx="1368300" cy="2264171"/>
            <a:chOff x="-1836712" y="2937191"/>
            <a:chExt cx="1368300" cy="2264171"/>
          </a:xfrm>
        </p:grpSpPr>
        <p:pic>
          <p:nvPicPr>
            <p:cNvPr descr="icon_camera_circle.png" id="6196" name="Google Shape;6196;p60"/>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6197" name="Google Shape;6197;p60"/>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6198" name="Google Shape;6198;p60"/>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content (2 column)">
  <p:cSld name="Title and content (2 column)">
    <p:bg>
      <p:bgPr>
        <a:solidFill>
          <a:schemeClr val="lt1"/>
        </a:solidFill>
      </p:bgPr>
    </p:bg>
    <p:spTree>
      <p:nvGrpSpPr>
        <p:cNvPr id="6199" name="Shape 6199"/>
        <p:cNvGrpSpPr/>
        <p:nvPr/>
      </p:nvGrpSpPr>
      <p:grpSpPr>
        <a:xfrm>
          <a:off x="0" y="0"/>
          <a:ext cx="0" cy="0"/>
          <a:chOff x="0" y="0"/>
          <a:chExt cx="0" cy="0"/>
        </a:xfrm>
      </p:grpSpPr>
      <p:sp>
        <p:nvSpPr>
          <p:cNvPr id="6200" name="Google Shape;6200;p61"/>
          <p:cNvSpPr/>
          <p:nvPr/>
        </p:nvSpPr>
        <p:spPr>
          <a:xfrm>
            <a:off x="0" y="0"/>
            <a:ext cx="12204600"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6201" name="Google Shape;6201;p61"/>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accent2"/>
              </a:buClr>
              <a:buSzPts val="2800"/>
              <a:buFont typeface="Arial"/>
              <a:buNone/>
              <a:defRPr>
                <a:solidFill>
                  <a:schemeClr val="accent2"/>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202" name="Google Shape;6202;p61"/>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203" name="Google Shape;6203;p61"/>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204" name="Google Shape;6204;p61"/>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6205" name="Google Shape;6205;p61"/>
          <p:cNvSpPr txBox="1"/>
          <p:nvPr>
            <p:ph idx="1" type="body"/>
          </p:nvPr>
        </p:nvSpPr>
        <p:spPr>
          <a:xfrm>
            <a:off x="514799" y="2263939"/>
            <a:ext cx="10010400" cy="36963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dk2"/>
              </a:buClr>
              <a:buSzPts val="2000"/>
              <a:buNone/>
              <a:defRPr>
                <a:solidFill>
                  <a:schemeClr val="dk2"/>
                </a:solidFill>
              </a:defRPr>
            </a:lvl1pPr>
            <a:lvl2pPr indent="-228600" lvl="1" marL="914400" rtl="0" algn="l">
              <a:lnSpc>
                <a:spcPct val="90000"/>
              </a:lnSpc>
              <a:spcBef>
                <a:spcPts val="400"/>
              </a:spcBef>
              <a:spcAft>
                <a:spcPts val="0"/>
              </a:spcAft>
              <a:buClr>
                <a:schemeClr val="dk2"/>
              </a:buClr>
              <a:buSzPts val="1800"/>
              <a:buNone/>
              <a:defRPr>
                <a:solidFill>
                  <a:schemeClr val="dk2"/>
                </a:solidFill>
              </a:defRPr>
            </a:lvl2pPr>
            <a:lvl3pPr indent="-342900" lvl="2" marL="1371600" rtl="0" algn="l">
              <a:lnSpc>
                <a:spcPct val="90000"/>
              </a:lnSpc>
              <a:spcBef>
                <a:spcPts val="400"/>
              </a:spcBef>
              <a:spcAft>
                <a:spcPts val="0"/>
              </a:spcAft>
              <a:buClr>
                <a:schemeClr val="accent2"/>
              </a:buClr>
              <a:buSzPts val="1800"/>
              <a:buChar char="•"/>
              <a:defRPr>
                <a:solidFill>
                  <a:schemeClr val="dk2"/>
                </a:solidFill>
              </a:defRPr>
            </a:lvl3pPr>
            <a:lvl4pPr indent="-330200" lvl="3" marL="1828800" rtl="0" algn="l">
              <a:lnSpc>
                <a:spcPct val="90000"/>
              </a:lnSpc>
              <a:spcBef>
                <a:spcPts val="400"/>
              </a:spcBef>
              <a:spcAft>
                <a:spcPts val="0"/>
              </a:spcAft>
              <a:buClr>
                <a:schemeClr val="accent2"/>
              </a:buClr>
              <a:buSzPts val="1600"/>
              <a:buChar char="•"/>
              <a:defRPr>
                <a:solidFill>
                  <a:schemeClr val="dk2"/>
                </a:solidFill>
              </a:defRPr>
            </a:lvl4pPr>
            <a:lvl5pPr indent="-228600" lvl="4" marL="2286000" rtl="0" algn="l">
              <a:lnSpc>
                <a:spcPct val="90000"/>
              </a:lnSpc>
              <a:spcBef>
                <a:spcPts val="800"/>
              </a:spcBef>
              <a:spcAft>
                <a:spcPts val="0"/>
              </a:spcAft>
              <a:buClr>
                <a:schemeClr val="dk2"/>
              </a:buClr>
              <a:buSzPts val="2000"/>
              <a:buNone/>
              <a:defRPr>
                <a:solidFill>
                  <a:schemeClr val="dk2"/>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6206" name="Google Shape;6206;p61"/>
          <p:cNvGrpSpPr/>
          <p:nvPr/>
        </p:nvGrpSpPr>
        <p:grpSpPr>
          <a:xfrm>
            <a:off x="-2040904" y="3988723"/>
            <a:ext cx="1872300" cy="2902792"/>
            <a:chOff x="6195941" y="562596"/>
            <a:chExt cx="1872300" cy="2902792"/>
          </a:xfrm>
        </p:grpSpPr>
        <p:grpSp>
          <p:nvGrpSpPr>
            <p:cNvPr id="6207" name="Google Shape;6207;p61"/>
            <p:cNvGrpSpPr/>
            <p:nvPr/>
          </p:nvGrpSpPr>
          <p:grpSpPr>
            <a:xfrm>
              <a:off x="6195941" y="832605"/>
              <a:ext cx="1872300" cy="2632784"/>
              <a:chOff x="-1872716" y="660661"/>
              <a:chExt cx="1872300" cy="1974637"/>
            </a:xfrm>
          </p:grpSpPr>
          <p:sp>
            <p:nvSpPr>
              <p:cNvPr id="6208" name="Google Shape;6208;p61"/>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6209" name="Google Shape;6209;p61"/>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6210" name="Google Shape;6210;p61"/>
            <p:cNvGrpSpPr/>
            <p:nvPr/>
          </p:nvGrpSpPr>
          <p:grpSpPr>
            <a:xfrm>
              <a:off x="6303954" y="562596"/>
              <a:ext cx="540000" cy="540000"/>
              <a:chOff x="6303954" y="562596"/>
              <a:chExt cx="540000" cy="540000"/>
            </a:xfrm>
          </p:grpSpPr>
          <p:sp>
            <p:nvSpPr>
              <p:cNvPr id="6211" name="Google Shape;6211;p61"/>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6212" name="Google Shape;6212;p61"/>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6213" name="Google Shape;6213;p61"/>
          <p:cNvSpPr/>
          <p:nvPr/>
        </p:nvSpPr>
        <p:spPr>
          <a:xfrm>
            <a:off x="4632603" y="2060848"/>
            <a:ext cx="8856867" cy="6202383"/>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630"/>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6214" name="Google Shape;6214;p61"/>
          <p:cNvGrpSpPr/>
          <p:nvPr/>
        </p:nvGrpSpPr>
        <p:grpSpPr>
          <a:xfrm>
            <a:off x="10555200" y="295200"/>
            <a:ext cx="1191992" cy="478599"/>
            <a:chOff x="1899" y="899"/>
            <a:chExt cx="4163" cy="1671"/>
          </a:xfrm>
        </p:grpSpPr>
        <p:sp>
          <p:nvSpPr>
            <p:cNvPr id="6215" name="Google Shape;6215;p61"/>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16" name="Google Shape;6216;p61"/>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17" name="Google Shape;6217;p61"/>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18" name="Google Shape;6218;p61"/>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19" name="Google Shape;6219;p61"/>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20" name="Google Shape;6220;p61"/>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21" name="Google Shape;6221;p61"/>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22" name="Google Shape;6222;p61"/>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23" name="Google Shape;6223;p61"/>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24" name="Google Shape;6224;p61"/>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25" name="Google Shape;6225;p61"/>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26" name="Google Shape;6226;p61"/>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27" name="Google Shape;6227;p61"/>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28" name="Google Shape;6228;p61"/>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29" name="Google Shape;6229;p61"/>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30" name="Google Shape;6230;p61"/>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31" name="Google Shape;6231;p61"/>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32" name="Google Shape;6232;p61"/>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33" name="Google Shape;6233;p61"/>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34" name="Google Shape;6234;p61"/>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35" name="Google Shape;6235;p61"/>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36" name="Google Shape;6236;p61"/>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37" name="Google Shape;6237;p61"/>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38" name="Google Shape;6238;p61"/>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39" name="Google Shape;6239;p61"/>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40" name="Google Shape;6240;p61"/>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41" name="Google Shape;6241;p61"/>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42" name="Google Shape;6242;p61"/>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43" name="Google Shape;6243;p61"/>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44" name="Google Shape;6244;p61"/>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45" name="Google Shape;6245;p61"/>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46" name="Google Shape;6246;p61"/>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47" name="Google Shape;6247;p61"/>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48" name="Google Shape;6248;p61"/>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49" name="Google Shape;6249;p61"/>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50" name="Google Shape;6250;p61"/>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51" name="Google Shape;6251;p61"/>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52" name="Google Shape;6252;p61"/>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53" name="Google Shape;6253;p61"/>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54" name="Google Shape;6254;p61"/>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55" name="Google Shape;6255;p61"/>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56" name="Google Shape;6256;p61"/>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57" name="Google Shape;6257;p61"/>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58" name="Google Shape;6258;p61"/>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59" name="Google Shape;6259;p61"/>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60" name="Google Shape;6260;p61"/>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61" name="Google Shape;6261;p61"/>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62" name="Google Shape;6262;p61"/>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63" name="Google Shape;6263;p61"/>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64" name="Google Shape;6264;p61"/>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65" name="Google Shape;6265;p61"/>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66" name="Google Shape;6266;p61"/>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67" name="Google Shape;6267;p61"/>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68" name="Google Shape;6268;p61"/>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69" name="Google Shape;6269;p61"/>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70" name="Google Shape;6270;p61"/>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71" name="Google Shape;6271;p61"/>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72" name="Google Shape;6272;p61"/>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73" name="Google Shape;6273;p61"/>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74" name="Google Shape;6274;p61"/>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75" name="Google Shape;6275;p61"/>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76" name="Google Shape;6276;p61"/>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77" name="Google Shape;6277;p61"/>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78" name="Google Shape;6278;p61"/>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79" name="Google Shape;6279;p61"/>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80" name="Google Shape;6280;p61"/>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81" name="Google Shape;6281;p61"/>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82" name="Google Shape;6282;p61"/>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83" name="Google Shape;6283;p61"/>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84" name="Google Shape;6284;p61"/>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85" name="Google Shape;6285;p61"/>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86" name="Google Shape;6286;p61"/>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87" name="Google Shape;6287;p61"/>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88" name="Google Shape;6288;p61"/>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89" name="Google Shape;6289;p61"/>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90" name="Google Shape;6290;p61"/>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91" name="Google Shape;6291;p61"/>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92" name="Google Shape;6292;p61"/>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93" name="Google Shape;6293;p61"/>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94" name="Google Shape;6294;p61"/>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95" name="Google Shape;6295;p61"/>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96" name="Google Shape;6296;p61"/>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97" name="Google Shape;6297;p61"/>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98" name="Google Shape;6298;p61"/>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99" name="Google Shape;6299;p61"/>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00" name="Google Shape;6300;p61"/>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01" name="Google Shape;6301;p61"/>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02" name="Google Shape;6302;p61"/>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03" name="Google Shape;6303;p61"/>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04" name="Google Shape;6304;p61"/>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05" name="Google Shape;6305;p61"/>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06" name="Google Shape;6306;p61"/>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07" name="Google Shape;6307;p61"/>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6308" name="Google Shape;6308;p61"/>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content larger text">
  <p:cSld name="Title and content larger text">
    <p:bg>
      <p:bgPr>
        <a:solidFill>
          <a:schemeClr val="lt1"/>
        </a:solidFill>
      </p:bgPr>
    </p:bg>
    <p:spTree>
      <p:nvGrpSpPr>
        <p:cNvPr id="6309" name="Shape 6309"/>
        <p:cNvGrpSpPr/>
        <p:nvPr/>
      </p:nvGrpSpPr>
      <p:grpSpPr>
        <a:xfrm>
          <a:off x="0" y="0"/>
          <a:ext cx="0" cy="0"/>
          <a:chOff x="0" y="0"/>
          <a:chExt cx="0" cy="0"/>
        </a:xfrm>
      </p:grpSpPr>
      <p:sp>
        <p:nvSpPr>
          <p:cNvPr id="6310" name="Google Shape;6310;p62"/>
          <p:cNvSpPr/>
          <p:nvPr/>
        </p:nvSpPr>
        <p:spPr>
          <a:xfrm>
            <a:off x="0" y="0"/>
            <a:ext cx="12204600"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6311" name="Google Shape;6311;p62"/>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accent2"/>
              </a:buClr>
              <a:buSzPts val="2800"/>
              <a:buFont typeface="Arial"/>
              <a:buNone/>
              <a:defRPr>
                <a:solidFill>
                  <a:schemeClr val="accent2"/>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312" name="Google Shape;6312;p62"/>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313" name="Google Shape;6313;p62"/>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314" name="Google Shape;6314;p62"/>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6315" name="Google Shape;6315;p62"/>
          <p:cNvSpPr txBox="1"/>
          <p:nvPr>
            <p:ph idx="1" type="body"/>
          </p:nvPr>
        </p:nvSpPr>
        <p:spPr>
          <a:xfrm>
            <a:off x="514799" y="2263939"/>
            <a:ext cx="10010400" cy="36963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dk2"/>
              </a:buClr>
              <a:buSzPts val="2800"/>
              <a:buNone/>
              <a:defRPr sz="2800">
                <a:solidFill>
                  <a:schemeClr val="dk2"/>
                </a:solidFill>
              </a:defRPr>
            </a:lvl1pPr>
            <a:lvl2pPr indent="-228600" lvl="1" marL="914400" rtl="0" algn="l">
              <a:lnSpc>
                <a:spcPct val="90000"/>
              </a:lnSpc>
              <a:spcBef>
                <a:spcPts val="400"/>
              </a:spcBef>
              <a:spcAft>
                <a:spcPts val="0"/>
              </a:spcAft>
              <a:buClr>
                <a:schemeClr val="dk2"/>
              </a:buClr>
              <a:buSzPts val="1800"/>
              <a:buNone/>
              <a:defRPr sz="1800">
                <a:solidFill>
                  <a:schemeClr val="dk2"/>
                </a:solidFill>
              </a:defRPr>
            </a:lvl2pPr>
            <a:lvl3pPr indent="-342900" lvl="2" marL="1371600" rtl="0" algn="l">
              <a:lnSpc>
                <a:spcPct val="90000"/>
              </a:lnSpc>
              <a:spcBef>
                <a:spcPts val="400"/>
              </a:spcBef>
              <a:spcAft>
                <a:spcPts val="0"/>
              </a:spcAft>
              <a:buClr>
                <a:schemeClr val="accent2"/>
              </a:buClr>
              <a:buSzPts val="1800"/>
              <a:buChar char="•"/>
              <a:defRPr sz="1800">
                <a:solidFill>
                  <a:schemeClr val="dk2"/>
                </a:solidFill>
              </a:defRPr>
            </a:lvl3pPr>
            <a:lvl4pPr indent="-330200" lvl="3" marL="1828800" rtl="0" algn="l">
              <a:lnSpc>
                <a:spcPct val="90000"/>
              </a:lnSpc>
              <a:spcBef>
                <a:spcPts val="400"/>
              </a:spcBef>
              <a:spcAft>
                <a:spcPts val="0"/>
              </a:spcAft>
              <a:buClr>
                <a:schemeClr val="accent2"/>
              </a:buClr>
              <a:buSzPts val="1600"/>
              <a:buChar char="•"/>
              <a:defRPr sz="1600">
                <a:solidFill>
                  <a:schemeClr val="dk2"/>
                </a:solidFill>
              </a:defRPr>
            </a:lvl4pPr>
            <a:lvl5pPr indent="-228600" lvl="4" marL="2286000" rtl="0" algn="l">
              <a:lnSpc>
                <a:spcPct val="90000"/>
              </a:lnSpc>
              <a:spcBef>
                <a:spcPts val="800"/>
              </a:spcBef>
              <a:spcAft>
                <a:spcPts val="0"/>
              </a:spcAft>
              <a:buClr>
                <a:schemeClr val="dk2"/>
              </a:buClr>
              <a:buSzPts val="2800"/>
              <a:buNone/>
              <a:defRPr sz="2800">
                <a:solidFill>
                  <a:schemeClr val="dk2"/>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6316" name="Google Shape;6316;p62"/>
          <p:cNvGrpSpPr/>
          <p:nvPr/>
        </p:nvGrpSpPr>
        <p:grpSpPr>
          <a:xfrm>
            <a:off x="-2040904" y="3988723"/>
            <a:ext cx="1872300" cy="2902792"/>
            <a:chOff x="6195941" y="562596"/>
            <a:chExt cx="1872300" cy="2902792"/>
          </a:xfrm>
        </p:grpSpPr>
        <p:grpSp>
          <p:nvGrpSpPr>
            <p:cNvPr id="6317" name="Google Shape;6317;p62"/>
            <p:cNvGrpSpPr/>
            <p:nvPr/>
          </p:nvGrpSpPr>
          <p:grpSpPr>
            <a:xfrm>
              <a:off x="6195941" y="832605"/>
              <a:ext cx="1872300" cy="2632784"/>
              <a:chOff x="-1872716" y="660661"/>
              <a:chExt cx="1872300" cy="1974637"/>
            </a:xfrm>
          </p:grpSpPr>
          <p:sp>
            <p:nvSpPr>
              <p:cNvPr id="6318" name="Google Shape;6318;p62"/>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6319" name="Google Shape;6319;p62"/>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6320" name="Google Shape;6320;p62"/>
            <p:cNvGrpSpPr/>
            <p:nvPr/>
          </p:nvGrpSpPr>
          <p:grpSpPr>
            <a:xfrm>
              <a:off x="6303954" y="562596"/>
              <a:ext cx="540000" cy="540000"/>
              <a:chOff x="6303954" y="562596"/>
              <a:chExt cx="540000" cy="540000"/>
            </a:xfrm>
          </p:grpSpPr>
          <p:sp>
            <p:nvSpPr>
              <p:cNvPr id="6321" name="Google Shape;6321;p62"/>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6322" name="Google Shape;6322;p62"/>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6323" name="Google Shape;6323;p62"/>
          <p:cNvSpPr/>
          <p:nvPr/>
        </p:nvSpPr>
        <p:spPr>
          <a:xfrm>
            <a:off x="2336747" y="-1615423"/>
            <a:ext cx="17131048" cy="11996726"/>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630"/>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6324" name="Google Shape;6324;p62"/>
          <p:cNvGrpSpPr/>
          <p:nvPr/>
        </p:nvGrpSpPr>
        <p:grpSpPr>
          <a:xfrm>
            <a:off x="10555200" y="295200"/>
            <a:ext cx="1191992" cy="478599"/>
            <a:chOff x="1899" y="899"/>
            <a:chExt cx="4163" cy="1671"/>
          </a:xfrm>
        </p:grpSpPr>
        <p:sp>
          <p:nvSpPr>
            <p:cNvPr id="6325" name="Google Shape;6325;p62"/>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26" name="Google Shape;6326;p62"/>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27" name="Google Shape;6327;p62"/>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28" name="Google Shape;6328;p62"/>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29" name="Google Shape;6329;p62"/>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30" name="Google Shape;6330;p62"/>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31" name="Google Shape;6331;p62"/>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32" name="Google Shape;6332;p62"/>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33" name="Google Shape;6333;p62"/>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34" name="Google Shape;6334;p62"/>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35" name="Google Shape;6335;p62"/>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36" name="Google Shape;6336;p62"/>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37" name="Google Shape;6337;p62"/>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38" name="Google Shape;6338;p62"/>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39" name="Google Shape;6339;p62"/>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40" name="Google Shape;6340;p62"/>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41" name="Google Shape;6341;p62"/>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42" name="Google Shape;6342;p62"/>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43" name="Google Shape;6343;p62"/>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44" name="Google Shape;6344;p62"/>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45" name="Google Shape;6345;p62"/>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46" name="Google Shape;6346;p62"/>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47" name="Google Shape;6347;p62"/>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48" name="Google Shape;6348;p62"/>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49" name="Google Shape;6349;p62"/>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50" name="Google Shape;6350;p62"/>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51" name="Google Shape;6351;p62"/>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52" name="Google Shape;6352;p62"/>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53" name="Google Shape;6353;p62"/>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54" name="Google Shape;6354;p62"/>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55" name="Google Shape;6355;p62"/>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56" name="Google Shape;6356;p62"/>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57" name="Google Shape;6357;p62"/>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58" name="Google Shape;6358;p62"/>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59" name="Google Shape;6359;p62"/>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60" name="Google Shape;6360;p62"/>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61" name="Google Shape;6361;p62"/>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62" name="Google Shape;6362;p62"/>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63" name="Google Shape;6363;p62"/>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64" name="Google Shape;6364;p62"/>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65" name="Google Shape;6365;p62"/>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66" name="Google Shape;6366;p62"/>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67" name="Google Shape;6367;p62"/>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68" name="Google Shape;6368;p62"/>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69" name="Google Shape;6369;p62"/>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70" name="Google Shape;6370;p62"/>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71" name="Google Shape;6371;p62"/>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72" name="Google Shape;6372;p62"/>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73" name="Google Shape;6373;p62"/>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74" name="Google Shape;6374;p62"/>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75" name="Google Shape;6375;p62"/>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76" name="Google Shape;6376;p62"/>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77" name="Google Shape;6377;p62"/>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78" name="Google Shape;6378;p62"/>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79" name="Google Shape;6379;p62"/>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80" name="Google Shape;6380;p62"/>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81" name="Google Shape;6381;p62"/>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82" name="Google Shape;6382;p62"/>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83" name="Google Shape;6383;p62"/>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84" name="Google Shape;6384;p62"/>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85" name="Google Shape;6385;p62"/>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86" name="Google Shape;6386;p62"/>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87" name="Google Shape;6387;p62"/>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88" name="Google Shape;6388;p62"/>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89" name="Google Shape;6389;p62"/>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90" name="Google Shape;6390;p62"/>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91" name="Google Shape;6391;p62"/>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92" name="Google Shape;6392;p62"/>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93" name="Google Shape;6393;p62"/>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94" name="Google Shape;6394;p62"/>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95" name="Google Shape;6395;p62"/>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96" name="Google Shape;6396;p62"/>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97" name="Google Shape;6397;p62"/>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98" name="Google Shape;6398;p62"/>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99" name="Google Shape;6399;p62"/>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00" name="Google Shape;6400;p62"/>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01" name="Google Shape;6401;p62"/>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02" name="Google Shape;6402;p62"/>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03" name="Google Shape;6403;p62"/>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04" name="Google Shape;6404;p62"/>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05" name="Google Shape;6405;p62"/>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06" name="Google Shape;6406;p62"/>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07" name="Google Shape;6407;p62"/>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08" name="Google Shape;6408;p62"/>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09" name="Google Shape;6409;p62"/>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10" name="Google Shape;6410;p62"/>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11" name="Google Shape;6411;p62"/>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12" name="Google Shape;6412;p62"/>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13" name="Google Shape;6413;p62"/>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14" name="Google Shape;6414;p62"/>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15" name="Google Shape;6415;p62"/>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16" name="Google Shape;6416;p62"/>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17" name="Google Shape;6417;p62"/>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6418" name="Google Shape;6418;p62"/>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References (2 column)">
  <p:cSld name="References (2 column)">
    <p:bg>
      <p:bgPr>
        <a:solidFill>
          <a:schemeClr val="lt1"/>
        </a:solidFill>
      </p:bgPr>
    </p:bg>
    <p:spTree>
      <p:nvGrpSpPr>
        <p:cNvPr id="6419" name="Shape 6419"/>
        <p:cNvGrpSpPr/>
        <p:nvPr/>
      </p:nvGrpSpPr>
      <p:grpSpPr>
        <a:xfrm>
          <a:off x="0" y="0"/>
          <a:ext cx="0" cy="0"/>
          <a:chOff x="0" y="0"/>
          <a:chExt cx="0" cy="0"/>
        </a:xfrm>
      </p:grpSpPr>
      <p:sp>
        <p:nvSpPr>
          <p:cNvPr id="6420" name="Google Shape;6420;p63"/>
          <p:cNvSpPr/>
          <p:nvPr/>
        </p:nvSpPr>
        <p:spPr>
          <a:xfrm>
            <a:off x="0" y="0"/>
            <a:ext cx="12204600"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6421" name="Google Shape;6421;p63"/>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dk1"/>
              </a:buClr>
              <a:buSzPts val="2800"/>
              <a:buFont typeface="Arial"/>
              <a:buNone/>
              <a:defRPr>
                <a:solidFill>
                  <a:schemeClr val="dk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422" name="Google Shape;6422;p63"/>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423" name="Google Shape;6423;p63"/>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424" name="Google Shape;6424;p63"/>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6425" name="Google Shape;6425;p63"/>
          <p:cNvSpPr txBox="1"/>
          <p:nvPr>
            <p:ph idx="1" type="body"/>
          </p:nvPr>
        </p:nvSpPr>
        <p:spPr>
          <a:xfrm>
            <a:off x="514799" y="2263939"/>
            <a:ext cx="10010400" cy="36963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dk1"/>
              </a:buClr>
              <a:buSzPts val="1400"/>
              <a:buNone/>
              <a:defRPr sz="1400">
                <a:solidFill>
                  <a:schemeClr val="dk1"/>
                </a:solidFill>
              </a:defRPr>
            </a:lvl1pPr>
            <a:lvl2pPr indent="-228600" lvl="1" marL="914400" rtl="0" algn="l">
              <a:lnSpc>
                <a:spcPct val="90000"/>
              </a:lnSpc>
              <a:spcBef>
                <a:spcPts val="400"/>
              </a:spcBef>
              <a:spcAft>
                <a:spcPts val="0"/>
              </a:spcAft>
              <a:buClr>
                <a:schemeClr val="dk1"/>
              </a:buClr>
              <a:buSzPts val="1200"/>
              <a:buNone/>
              <a:defRPr sz="1200">
                <a:solidFill>
                  <a:schemeClr val="dk1"/>
                </a:solidFill>
              </a:defRPr>
            </a:lvl2pPr>
            <a:lvl3pPr indent="-304800" lvl="2" marL="1371600" rtl="0" algn="l">
              <a:lnSpc>
                <a:spcPct val="90000"/>
              </a:lnSpc>
              <a:spcBef>
                <a:spcPts val="400"/>
              </a:spcBef>
              <a:spcAft>
                <a:spcPts val="0"/>
              </a:spcAft>
              <a:buClr>
                <a:schemeClr val="accent2"/>
              </a:buClr>
              <a:buSzPts val="1200"/>
              <a:buChar char="•"/>
              <a:defRPr b="0" sz="1200">
                <a:solidFill>
                  <a:schemeClr val="dk1"/>
                </a:solidFill>
              </a:defRPr>
            </a:lvl3pPr>
            <a:lvl4pPr indent="-298450" lvl="3" marL="1828800" rtl="0" algn="l">
              <a:lnSpc>
                <a:spcPct val="90000"/>
              </a:lnSpc>
              <a:spcBef>
                <a:spcPts val="400"/>
              </a:spcBef>
              <a:spcAft>
                <a:spcPts val="0"/>
              </a:spcAft>
              <a:buClr>
                <a:schemeClr val="accent2"/>
              </a:buClr>
              <a:buSzPts val="1100"/>
              <a:buChar char="•"/>
              <a:defRPr sz="1100">
                <a:solidFill>
                  <a:schemeClr val="dk1"/>
                </a:solidFill>
              </a:defRPr>
            </a:lvl4pPr>
            <a:lvl5pPr indent="-228600" lvl="4" marL="2286000" rtl="0" algn="l">
              <a:lnSpc>
                <a:spcPct val="90000"/>
              </a:lnSpc>
              <a:spcBef>
                <a:spcPts val="800"/>
              </a:spcBef>
              <a:spcAft>
                <a:spcPts val="0"/>
              </a:spcAft>
              <a:buClr>
                <a:schemeClr val="dk1"/>
              </a:buClr>
              <a:buSzPts val="1400"/>
              <a:buNone/>
              <a:defRPr sz="1400">
                <a:solidFill>
                  <a:schemeClr val="dk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6426" name="Google Shape;6426;p63"/>
          <p:cNvGrpSpPr/>
          <p:nvPr/>
        </p:nvGrpSpPr>
        <p:grpSpPr>
          <a:xfrm>
            <a:off x="-2040904" y="3988723"/>
            <a:ext cx="1872300" cy="2902792"/>
            <a:chOff x="6195941" y="562596"/>
            <a:chExt cx="1872300" cy="2902792"/>
          </a:xfrm>
        </p:grpSpPr>
        <p:grpSp>
          <p:nvGrpSpPr>
            <p:cNvPr id="6427" name="Google Shape;6427;p63"/>
            <p:cNvGrpSpPr/>
            <p:nvPr/>
          </p:nvGrpSpPr>
          <p:grpSpPr>
            <a:xfrm>
              <a:off x="6195941" y="832605"/>
              <a:ext cx="1872300" cy="2632784"/>
              <a:chOff x="-1872716" y="660661"/>
              <a:chExt cx="1872300" cy="1974637"/>
            </a:xfrm>
          </p:grpSpPr>
          <p:sp>
            <p:nvSpPr>
              <p:cNvPr id="6428" name="Google Shape;6428;p63"/>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6429" name="Google Shape;6429;p63"/>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6430" name="Google Shape;6430;p63"/>
            <p:cNvGrpSpPr/>
            <p:nvPr/>
          </p:nvGrpSpPr>
          <p:grpSpPr>
            <a:xfrm>
              <a:off x="6303954" y="562596"/>
              <a:ext cx="540000" cy="540000"/>
              <a:chOff x="6303954" y="562596"/>
              <a:chExt cx="540000" cy="540000"/>
            </a:xfrm>
          </p:grpSpPr>
          <p:sp>
            <p:nvSpPr>
              <p:cNvPr id="6431" name="Google Shape;6431;p63"/>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6432" name="Google Shape;6432;p63"/>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6433" name="Google Shape;6433;p63"/>
          <p:cNvSpPr/>
          <p:nvPr/>
        </p:nvSpPr>
        <p:spPr>
          <a:xfrm>
            <a:off x="1224135" y="2703595"/>
            <a:ext cx="12707872" cy="8899212"/>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630"/>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6434" name="Google Shape;6434;p63"/>
          <p:cNvGrpSpPr/>
          <p:nvPr/>
        </p:nvGrpSpPr>
        <p:grpSpPr>
          <a:xfrm>
            <a:off x="10555200" y="295200"/>
            <a:ext cx="1191992" cy="478599"/>
            <a:chOff x="1899" y="899"/>
            <a:chExt cx="4163" cy="1671"/>
          </a:xfrm>
        </p:grpSpPr>
        <p:sp>
          <p:nvSpPr>
            <p:cNvPr id="6435" name="Google Shape;6435;p63"/>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36" name="Google Shape;6436;p63"/>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37" name="Google Shape;6437;p63"/>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38" name="Google Shape;6438;p63"/>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39" name="Google Shape;6439;p63"/>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40" name="Google Shape;6440;p63"/>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41" name="Google Shape;6441;p63"/>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42" name="Google Shape;6442;p63"/>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43" name="Google Shape;6443;p63"/>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44" name="Google Shape;6444;p63"/>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45" name="Google Shape;6445;p63"/>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46" name="Google Shape;6446;p63"/>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47" name="Google Shape;6447;p63"/>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48" name="Google Shape;6448;p63"/>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49" name="Google Shape;6449;p63"/>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50" name="Google Shape;6450;p63"/>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51" name="Google Shape;6451;p63"/>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52" name="Google Shape;6452;p63"/>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53" name="Google Shape;6453;p63"/>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54" name="Google Shape;6454;p63"/>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55" name="Google Shape;6455;p63"/>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56" name="Google Shape;6456;p63"/>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57" name="Google Shape;6457;p63"/>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58" name="Google Shape;6458;p63"/>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59" name="Google Shape;6459;p63"/>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60" name="Google Shape;6460;p63"/>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61" name="Google Shape;6461;p63"/>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62" name="Google Shape;6462;p63"/>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63" name="Google Shape;6463;p63"/>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64" name="Google Shape;6464;p63"/>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65" name="Google Shape;6465;p63"/>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66" name="Google Shape;6466;p63"/>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67" name="Google Shape;6467;p63"/>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68" name="Google Shape;6468;p63"/>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69" name="Google Shape;6469;p63"/>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70" name="Google Shape;6470;p63"/>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71" name="Google Shape;6471;p63"/>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72" name="Google Shape;6472;p63"/>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73" name="Google Shape;6473;p63"/>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74" name="Google Shape;6474;p63"/>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75" name="Google Shape;6475;p63"/>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76" name="Google Shape;6476;p63"/>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77" name="Google Shape;6477;p63"/>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78" name="Google Shape;6478;p63"/>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79" name="Google Shape;6479;p63"/>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80" name="Google Shape;6480;p63"/>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81" name="Google Shape;6481;p63"/>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82" name="Google Shape;6482;p63"/>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83" name="Google Shape;6483;p63"/>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84" name="Google Shape;6484;p63"/>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85" name="Google Shape;6485;p63"/>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86" name="Google Shape;6486;p63"/>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87" name="Google Shape;6487;p63"/>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88" name="Google Shape;6488;p63"/>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89" name="Google Shape;6489;p63"/>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90" name="Google Shape;6490;p63"/>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91" name="Google Shape;6491;p63"/>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92" name="Google Shape;6492;p63"/>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93" name="Google Shape;6493;p63"/>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94" name="Google Shape;6494;p63"/>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95" name="Google Shape;6495;p63"/>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96" name="Google Shape;6496;p63"/>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97" name="Google Shape;6497;p63"/>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98" name="Google Shape;6498;p63"/>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99" name="Google Shape;6499;p63"/>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00" name="Google Shape;6500;p63"/>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01" name="Google Shape;6501;p63"/>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02" name="Google Shape;6502;p63"/>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03" name="Google Shape;6503;p63"/>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04" name="Google Shape;6504;p63"/>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05" name="Google Shape;6505;p63"/>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06" name="Google Shape;6506;p63"/>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07" name="Google Shape;6507;p63"/>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08" name="Google Shape;6508;p63"/>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09" name="Google Shape;6509;p63"/>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10" name="Google Shape;6510;p63"/>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11" name="Google Shape;6511;p63"/>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12" name="Google Shape;6512;p63"/>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13" name="Google Shape;6513;p63"/>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14" name="Google Shape;6514;p63"/>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15" name="Google Shape;6515;p63"/>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16" name="Google Shape;6516;p63"/>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17" name="Google Shape;6517;p63"/>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18" name="Google Shape;6518;p63"/>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19" name="Google Shape;6519;p63"/>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20" name="Google Shape;6520;p63"/>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21" name="Google Shape;6521;p63"/>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22" name="Google Shape;6522;p63"/>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23" name="Google Shape;6523;p63"/>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24" name="Google Shape;6524;p63"/>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25" name="Google Shape;6525;p63"/>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26" name="Google Shape;6526;p63"/>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27" name="Google Shape;6527;p63"/>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6528" name="Google Shape;6528;p63"/>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Purple">
  <p:cSld name="Title, full image and content: Purple">
    <p:bg>
      <p:bgPr>
        <a:blipFill>
          <a:blip r:embed="rId2">
            <a:alphaModFix/>
          </a:blip>
          <a:stretch>
            <a:fillRect/>
          </a:stretch>
        </a:blipFill>
      </p:bgPr>
    </p:bg>
    <p:spTree>
      <p:nvGrpSpPr>
        <p:cNvPr id="6529" name="Shape 6529"/>
        <p:cNvGrpSpPr/>
        <p:nvPr/>
      </p:nvGrpSpPr>
      <p:grpSpPr>
        <a:xfrm>
          <a:off x="0" y="0"/>
          <a:ext cx="0" cy="0"/>
          <a:chOff x="0" y="0"/>
          <a:chExt cx="0" cy="0"/>
        </a:xfrm>
      </p:grpSpPr>
      <p:sp>
        <p:nvSpPr>
          <p:cNvPr id="6530" name="Google Shape;6530;p64"/>
          <p:cNvSpPr/>
          <p:nvPr/>
        </p:nvSpPr>
        <p:spPr>
          <a:xfrm flipH="1" rot="5400000">
            <a:off x="699238" y="-699002"/>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6531" name="Google Shape;6531;p64"/>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6532" name="Google Shape;6532;p64"/>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533" name="Google Shape;6533;p64"/>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6534" name="Google Shape;6534;p64"/>
          <p:cNvGrpSpPr/>
          <p:nvPr/>
        </p:nvGrpSpPr>
        <p:grpSpPr>
          <a:xfrm>
            <a:off x="10553375" y="296652"/>
            <a:ext cx="1194613" cy="479652"/>
            <a:chOff x="1899" y="899"/>
            <a:chExt cx="4163" cy="1671"/>
          </a:xfrm>
        </p:grpSpPr>
        <p:sp>
          <p:nvSpPr>
            <p:cNvPr id="6535" name="Google Shape;6535;p64"/>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36" name="Google Shape;6536;p64"/>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37" name="Google Shape;6537;p64"/>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38" name="Google Shape;6538;p64"/>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39" name="Google Shape;6539;p64"/>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40" name="Google Shape;6540;p64"/>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41" name="Google Shape;6541;p64"/>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42" name="Google Shape;6542;p64"/>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43" name="Google Shape;6543;p64"/>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44" name="Google Shape;6544;p64"/>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45" name="Google Shape;6545;p64"/>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46" name="Google Shape;6546;p64"/>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47" name="Google Shape;6547;p64"/>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48" name="Google Shape;6548;p64"/>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49" name="Google Shape;6549;p64"/>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50" name="Google Shape;6550;p64"/>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51" name="Google Shape;6551;p64"/>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52" name="Google Shape;6552;p64"/>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53" name="Google Shape;6553;p64"/>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54" name="Google Shape;6554;p64"/>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55" name="Google Shape;6555;p64"/>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56" name="Google Shape;6556;p64"/>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57" name="Google Shape;6557;p64"/>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58" name="Google Shape;6558;p64"/>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59" name="Google Shape;6559;p64"/>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60" name="Google Shape;6560;p64"/>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61" name="Google Shape;6561;p64"/>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62" name="Google Shape;6562;p64"/>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63" name="Google Shape;6563;p64"/>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64" name="Google Shape;6564;p64"/>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65" name="Google Shape;6565;p64"/>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66" name="Google Shape;6566;p64"/>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67" name="Google Shape;6567;p64"/>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68" name="Google Shape;6568;p64"/>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69" name="Google Shape;6569;p64"/>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70" name="Google Shape;6570;p64"/>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71" name="Google Shape;6571;p64"/>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72" name="Google Shape;6572;p64"/>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73" name="Google Shape;6573;p64"/>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74" name="Google Shape;6574;p64"/>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75" name="Google Shape;6575;p64"/>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76" name="Google Shape;6576;p64"/>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77" name="Google Shape;6577;p64"/>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78" name="Google Shape;6578;p64"/>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79" name="Google Shape;6579;p64"/>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80" name="Google Shape;6580;p64"/>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81" name="Google Shape;6581;p64"/>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82" name="Google Shape;6582;p64"/>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83" name="Google Shape;6583;p64"/>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84" name="Google Shape;6584;p64"/>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85" name="Google Shape;6585;p64"/>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86" name="Google Shape;6586;p64"/>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87" name="Google Shape;6587;p64"/>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88" name="Google Shape;6588;p64"/>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89" name="Google Shape;6589;p64"/>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90" name="Google Shape;6590;p64"/>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91" name="Google Shape;6591;p64"/>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92" name="Google Shape;6592;p64"/>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93" name="Google Shape;6593;p64"/>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94" name="Google Shape;6594;p64"/>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95" name="Google Shape;6595;p64"/>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96" name="Google Shape;6596;p64"/>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97" name="Google Shape;6597;p64"/>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98" name="Google Shape;6598;p64"/>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99" name="Google Shape;6599;p64"/>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00" name="Google Shape;6600;p64"/>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01" name="Google Shape;6601;p64"/>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02" name="Google Shape;6602;p64"/>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03" name="Google Shape;6603;p64"/>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04" name="Google Shape;6604;p64"/>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05" name="Google Shape;6605;p64"/>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06" name="Google Shape;6606;p64"/>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07" name="Google Shape;6607;p64"/>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08" name="Google Shape;6608;p64"/>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09" name="Google Shape;6609;p64"/>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10" name="Google Shape;6610;p64"/>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11" name="Google Shape;6611;p64"/>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12" name="Google Shape;6612;p64"/>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13" name="Google Shape;6613;p64"/>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14" name="Google Shape;6614;p64"/>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15" name="Google Shape;6615;p64"/>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16" name="Google Shape;6616;p64"/>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17" name="Google Shape;6617;p64"/>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18" name="Google Shape;6618;p64"/>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19" name="Google Shape;6619;p64"/>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20" name="Google Shape;6620;p64"/>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21" name="Google Shape;6621;p64"/>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22" name="Google Shape;6622;p64"/>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23" name="Google Shape;6623;p64"/>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24" name="Google Shape;6624;p64"/>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25" name="Google Shape;6625;p64"/>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26" name="Google Shape;6626;p64"/>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27" name="Google Shape;6627;p64"/>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6628" name="Google Shape;6628;p64"/>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6629" name="Google Shape;6629;p64"/>
          <p:cNvGrpSpPr/>
          <p:nvPr/>
        </p:nvGrpSpPr>
        <p:grpSpPr>
          <a:xfrm>
            <a:off x="-2040904" y="3988723"/>
            <a:ext cx="1872300" cy="2902792"/>
            <a:chOff x="6195941" y="562596"/>
            <a:chExt cx="1872300" cy="2902792"/>
          </a:xfrm>
        </p:grpSpPr>
        <p:grpSp>
          <p:nvGrpSpPr>
            <p:cNvPr id="6630" name="Google Shape;6630;p64"/>
            <p:cNvGrpSpPr/>
            <p:nvPr/>
          </p:nvGrpSpPr>
          <p:grpSpPr>
            <a:xfrm>
              <a:off x="6195941" y="832605"/>
              <a:ext cx="1872300" cy="2632784"/>
              <a:chOff x="-1872716" y="660661"/>
              <a:chExt cx="1872300" cy="1974637"/>
            </a:xfrm>
          </p:grpSpPr>
          <p:sp>
            <p:nvSpPr>
              <p:cNvPr id="6631" name="Google Shape;6631;p64"/>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6632" name="Google Shape;6632;p64"/>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6633" name="Google Shape;6633;p64"/>
            <p:cNvGrpSpPr/>
            <p:nvPr/>
          </p:nvGrpSpPr>
          <p:grpSpPr>
            <a:xfrm>
              <a:off x="6303954" y="562596"/>
              <a:ext cx="540000" cy="540000"/>
              <a:chOff x="6303954" y="562596"/>
              <a:chExt cx="540000" cy="540000"/>
            </a:xfrm>
          </p:grpSpPr>
          <p:sp>
            <p:nvSpPr>
              <p:cNvPr id="6634" name="Google Shape;6634;p64"/>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6635" name="Google Shape;6635;p64"/>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6636" name="Google Shape;6636;p64"/>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37" name="Google Shape;6637;p64"/>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6">
              <a:alpha val="4863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38" name="Google Shape;6638;p64"/>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lt1"/>
              </a:buClr>
              <a:buSzPts val="2800"/>
              <a:buFont typeface="Arial"/>
              <a:buNone/>
              <a:defRPr>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639" name="Google Shape;6639;p64"/>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640" name="Google Shape;6640;p64"/>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a:solidFill>
                  <a:schemeClr val="lt1"/>
                </a:solidFill>
              </a:defRPr>
            </a:lvl1pPr>
            <a:lvl2pPr indent="-228600" lvl="1" marL="914400" rtl="0" algn="l">
              <a:lnSpc>
                <a:spcPct val="90000"/>
              </a:lnSpc>
              <a:spcBef>
                <a:spcPts val="400"/>
              </a:spcBef>
              <a:spcAft>
                <a:spcPts val="0"/>
              </a:spcAft>
              <a:buClr>
                <a:schemeClr val="lt1"/>
              </a:buClr>
              <a:buSzPts val="1800"/>
              <a:buNone/>
              <a:defRPr>
                <a:solidFill>
                  <a:schemeClr val="lt1"/>
                </a:solidFill>
              </a:defRPr>
            </a:lvl2pPr>
            <a:lvl3pPr indent="-342900" lvl="2" marL="1371600" rtl="0" algn="l">
              <a:lnSpc>
                <a:spcPct val="90000"/>
              </a:lnSpc>
              <a:spcBef>
                <a:spcPts val="400"/>
              </a:spcBef>
              <a:spcAft>
                <a:spcPts val="0"/>
              </a:spcAft>
              <a:buClr>
                <a:schemeClr val="lt1"/>
              </a:buClr>
              <a:buSzPts val="1800"/>
              <a:buChar char="•"/>
              <a:defRPr>
                <a:solidFill>
                  <a:schemeClr val="lt1"/>
                </a:solidFill>
              </a:defRPr>
            </a:lvl3pPr>
            <a:lvl4pPr indent="-330200" lvl="3" marL="1828800" rtl="0" algn="l">
              <a:lnSpc>
                <a:spcPct val="90000"/>
              </a:lnSpc>
              <a:spcBef>
                <a:spcPts val="400"/>
              </a:spcBef>
              <a:spcAft>
                <a:spcPts val="0"/>
              </a:spcAft>
              <a:buClr>
                <a:schemeClr val="lt1"/>
              </a:buClr>
              <a:buSzPts val="1600"/>
              <a:buChar char="•"/>
              <a:defRPr>
                <a:solidFill>
                  <a:schemeClr val="lt1"/>
                </a:solidFill>
              </a:defRPr>
            </a:lvl4pPr>
            <a:lvl5pPr indent="-228600" lvl="4" marL="2286000" rtl="0" algn="l">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6641" name="Google Shape;6641;p64"/>
          <p:cNvGrpSpPr/>
          <p:nvPr/>
        </p:nvGrpSpPr>
        <p:grpSpPr>
          <a:xfrm>
            <a:off x="-2040904" y="871532"/>
            <a:ext cx="1368300" cy="2264171"/>
            <a:chOff x="-1836712" y="2937191"/>
            <a:chExt cx="1368300" cy="2264171"/>
          </a:xfrm>
        </p:grpSpPr>
        <p:pic>
          <p:nvPicPr>
            <p:cNvPr descr="icon_camera_circle.png" id="6642" name="Google Shape;6642;p64"/>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6643" name="Google Shape;6643;p64"/>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6644" name="Google Shape;6644;p64"/>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type="blank">
  <p:cSld name="BLANK">
    <p:spTree>
      <p:nvGrpSpPr>
        <p:cNvPr id="6645" name="Shape 6645"/>
        <p:cNvGrpSpPr/>
        <p:nvPr/>
      </p:nvGrpSpPr>
      <p:grpSpPr>
        <a:xfrm>
          <a:off x="0" y="0"/>
          <a:ext cx="0" cy="0"/>
          <a:chOff x="0" y="0"/>
          <a:chExt cx="0" cy="0"/>
        </a:xfrm>
      </p:grpSpPr>
      <p:sp>
        <p:nvSpPr>
          <p:cNvPr id="6646" name="Google Shape;6646;p65"/>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647" name="Google Shape;6647;p65"/>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648" name="Google Shape;6648;p65"/>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transition spd="slow">
    <p:fade thruBlk="1"/>
  </p:transition>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ront cover: Background image">
  <p:cSld name="Front cover: Background image">
    <p:bg>
      <p:bgPr>
        <a:blipFill>
          <a:blip r:embed="rId2">
            <a:alphaModFix/>
          </a:blip>
          <a:stretch>
            <a:fillRect/>
          </a:stretch>
        </a:blipFill>
      </p:bgPr>
    </p:bg>
    <p:spTree>
      <p:nvGrpSpPr>
        <p:cNvPr id="6649" name="Shape 6649"/>
        <p:cNvGrpSpPr/>
        <p:nvPr/>
      </p:nvGrpSpPr>
      <p:grpSpPr>
        <a:xfrm>
          <a:off x="0" y="0"/>
          <a:ext cx="0" cy="0"/>
          <a:chOff x="0" y="0"/>
          <a:chExt cx="0" cy="0"/>
        </a:xfrm>
      </p:grpSpPr>
      <p:sp>
        <p:nvSpPr>
          <p:cNvPr id="6650" name="Google Shape;6650;p66"/>
          <p:cNvSpPr/>
          <p:nvPr/>
        </p:nvSpPr>
        <p:spPr>
          <a:xfrm rot="-5400000">
            <a:off x="3736361" y="-1600801"/>
            <a:ext cx="6858000" cy="100596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6651" name="Google Shape;6651;p66"/>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652" name="Google Shape;6652;p66"/>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653" name="Google Shape;6653;p66"/>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6654" name="Google Shape;6654;p66"/>
          <p:cNvGrpSpPr/>
          <p:nvPr/>
        </p:nvGrpSpPr>
        <p:grpSpPr>
          <a:xfrm>
            <a:off x="6961787" y="1092812"/>
            <a:ext cx="2482931" cy="996927"/>
            <a:chOff x="1899" y="899"/>
            <a:chExt cx="4163" cy="1671"/>
          </a:xfrm>
        </p:grpSpPr>
        <p:sp>
          <p:nvSpPr>
            <p:cNvPr id="6655" name="Google Shape;6655;p66"/>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56" name="Google Shape;6656;p66"/>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57" name="Google Shape;6657;p66"/>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58" name="Google Shape;6658;p66"/>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59" name="Google Shape;6659;p66"/>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60" name="Google Shape;6660;p66"/>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61" name="Google Shape;6661;p66"/>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62" name="Google Shape;6662;p66"/>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63" name="Google Shape;6663;p66"/>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64" name="Google Shape;6664;p66"/>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65" name="Google Shape;6665;p66"/>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66" name="Google Shape;6666;p66"/>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67" name="Google Shape;6667;p66"/>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68" name="Google Shape;6668;p66"/>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69" name="Google Shape;6669;p66"/>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70" name="Google Shape;6670;p66"/>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71" name="Google Shape;6671;p66"/>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72" name="Google Shape;6672;p66"/>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73" name="Google Shape;6673;p66"/>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74" name="Google Shape;6674;p66"/>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75" name="Google Shape;6675;p66"/>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76" name="Google Shape;6676;p66"/>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77" name="Google Shape;6677;p66"/>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78" name="Google Shape;6678;p66"/>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79" name="Google Shape;6679;p66"/>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80" name="Google Shape;6680;p66"/>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81" name="Google Shape;6681;p66"/>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82" name="Google Shape;6682;p66"/>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83" name="Google Shape;6683;p66"/>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84" name="Google Shape;6684;p66"/>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85" name="Google Shape;6685;p66"/>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86" name="Google Shape;6686;p66"/>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87" name="Google Shape;6687;p66"/>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88" name="Google Shape;6688;p66"/>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89" name="Google Shape;6689;p66"/>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90" name="Google Shape;6690;p66"/>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91" name="Google Shape;6691;p66"/>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92" name="Google Shape;6692;p66"/>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93" name="Google Shape;6693;p66"/>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94" name="Google Shape;6694;p66"/>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95" name="Google Shape;6695;p66"/>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96" name="Google Shape;6696;p66"/>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97" name="Google Shape;6697;p66"/>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98" name="Google Shape;6698;p66"/>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99" name="Google Shape;6699;p66"/>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00" name="Google Shape;6700;p66"/>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01" name="Google Shape;6701;p66"/>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02" name="Google Shape;6702;p66"/>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03" name="Google Shape;6703;p66"/>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04" name="Google Shape;6704;p66"/>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05" name="Google Shape;6705;p66"/>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06" name="Google Shape;6706;p66"/>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07" name="Google Shape;6707;p66"/>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08" name="Google Shape;6708;p66"/>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09" name="Google Shape;6709;p66"/>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10" name="Google Shape;6710;p66"/>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11" name="Google Shape;6711;p66"/>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12" name="Google Shape;6712;p66"/>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13" name="Google Shape;6713;p66"/>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14" name="Google Shape;6714;p66"/>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15" name="Google Shape;6715;p66"/>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16" name="Google Shape;6716;p66"/>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17" name="Google Shape;6717;p66"/>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18" name="Google Shape;6718;p66"/>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19" name="Google Shape;6719;p66"/>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20" name="Google Shape;6720;p66"/>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21" name="Google Shape;6721;p66"/>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22" name="Google Shape;6722;p66"/>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23" name="Google Shape;6723;p66"/>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24" name="Google Shape;6724;p66"/>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25" name="Google Shape;6725;p66"/>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26" name="Google Shape;6726;p66"/>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27" name="Google Shape;6727;p66"/>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28" name="Google Shape;6728;p66"/>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29" name="Google Shape;6729;p66"/>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30" name="Google Shape;6730;p66"/>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31" name="Google Shape;6731;p66"/>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32" name="Google Shape;6732;p66"/>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33" name="Google Shape;6733;p66"/>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34" name="Google Shape;6734;p66"/>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35" name="Google Shape;6735;p66"/>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36" name="Google Shape;6736;p66"/>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37" name="Google Shape;6737;p66"/>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38" name="Google Shape;6738;p66"/>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39" name="Google Shape;6739;p66"/>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40" name="Google Shape;6740;p66"/>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41" name="Google Shape;6741;p66"/>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42" name="Google Shape;6742;p66"/>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43" name="Google Shape;6743;p66"/>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44" name="Google Shape;6744;p66"/>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45" name="Google Shape;6745;p66"/>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46" name="Google Shape;6746;p66"/>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47" name="Google Shape;6747;p66"/>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6748" name="Google Shape;6748;p66"/>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6749" name="Google Shape;6749;p66"/>
          <p:cNvSpPr txBox="1"/>
          <p:nvPr>
            <p:ph type="title"/>
          </p:nvPr>
        </p:nvSpPr>
        <p:spPr>
          <a:xfrm>
            <a:off x="6961787" y="2456475"/>
            <a:ext cx="4624500" cy="19281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lt1"/>
              </a:buClr>
              <a:buSzPts val="4000"/>
              <a:buFont typeface="Arial"/>
              <a:buNone/>
              <a:defRPr sz="4000">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750" name="Google Shape;6750;p66"/>
          <p:cNvSpPr txBox="1"/>
          <p:nvPr>
            <p:ph idx="1" type="body"/>
          </p:nvPr>
        </p:nvSpPr>
        <p:spPr>
          <a:xfrm>
            <a:off x="6961787" y="4720790"/>
            <a:ext cx="4624500" cy="7035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sz="2000">
                <a:solidFill>
                  <a:schemeClr val="lt1"/>
                </a:solidFill>
              </a:defRPr>
            </a:lvl1pPr>
            <a:lvl2pPr indent="-228600" lvl="1" marL="914400" rtl="0" algn="l">
              <a:lnSpc>
                <a:spcPct val="90000"/>
              </a:lnSpc>
              <a:spcBef>
                <a:spcPts val="400"/>
              </a:spcBef>
              <a:spcAft>
                <a:spcPts val="0"/>
              </a:spcAft>
              <a:buClr>
                <a:schemeClr val="lt1"/>
              </a:buClr>
              <a:buSzPts val="1800"/>
              <a:buNone/>
              <a:defRPr sz="1800">
                <a:solidFill>
                  <a:schemeClr val="lt1"/>
                </a:solidFill>
              </a:defRPr>
            </a:lvl2pPr>
            <a:lvl3pPr indent="-342900" lvl="2" marL="1371600" rtl="0" algn="l">
              <a:lnSpc>
                <a:spcPct val="90000"/>
              </a:lnSpc>
              <a:spcBef>
                <a:spcPts val="400"/>
              </a:spcBef>
              <a:spcAft>
                <a:spcPts val="0"/>
              </a:spcAft>
              <a:buSzPts val="1800"/>
              <a:buChar char="•"/>
              <a:defRPr>
                <a:solidFill>
                  <a:srgbClr val="FF0000"/>
                </a:solidFill>
              </a:defRPr>
            </a:lvl3pPr>
            <a:lvl4pPr indent="-330200" lvl="3" marL="1828800" rtl="0" algn="l">
              <a:lnSpc>
                <a:spcPct val="90000"/>
              </a:lnSpc>
              <a:spcBef>
                <a:spcPts val="400"/>
              </a:spcBef>
              <a:spcAft>
                <a:spcPts val="0"/>
              </a:spcAft>
              <a:buSzPts val="1600"/>
              <a:buChar char="•"/>
              <a:defRPr>
                <a:solidFill>
                  <a:srgbClr val="FF0000"/>
                </a:solidFill>
              </a:defRPr>
            </a:lvl4pPr>
            <a:lvl5pPr indent="-228600" lvl="4" marL="2286000" rtl="0" algn="l">
              <a:lnSpc>
                <a:spcPct val="90000"/>
              </a:lnSpc>
              <a:spcBef>
                <a:spcPts val="800"/>
              </a:spcBef>
              <a:spcAft>
                <a:spcPts val="0"/>
              </a:spcAft>
              <a:buClr>
                <a:srgbClr val="FF0000"/>
              </a:buClr>
              <a:buSzPts val="2000"/>
              <a:buNone/>
              <a:defRPr>
                <a:solidFill>
                  <a:srgbClr val="FF0000"/>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sp>
        <p:nvSpPr>
          <p:cNvPr id="6751" name="Google Shape;6751;p66"/>
          <p:cNvSpPr/>
          <p:nvPr/>
        </p:nvSpPr>
        <p:spPr>
          <a:xfrm>
            <a:off x="-2330633" y="180542"/>
            <a:ext cx="8883038" cy="6220711"/>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id="6752" name="Google Shape;6752;p66"/>
          <p:cNvPicPr preferRelativeResize="0"/>
          <p:nvPr/>
        </p:nvPicPr>
        <p:blipFill rotWithShape="1">
          <a:blip r:embed="rId3">
            <a:alphaModFix/>
          </a:blip>
          <a:srcRect b="0" l="0" r="0" t="0"/>
          <a:stretch/>
        </p:blipFill>
        <p:spPr>
          <a:xfrm>
            <a:off x="10174590" y="1236568"/>
            <a:ext cx="1620179" cy="821234"/>
          </a:xfrm>
          <a:prstGeom prst="rect">
            <a:avLst/>
          </a:prstGeom>
          <a:noFill/>
          <a:ln>
            <a:noFill/>
          </a:ln>
        </p:spPr>
      </p:pic>
      <p:grpSp>
        <p:nvGrpSpPr>
          <p:cNvPr id="6753" name="Google Shape;6753;p66"/>
          <p:cNvGrpSpPr/>
          <p:nvPr/>
        </p:nvGrpSpPr>
        <p:grpSpPr>
          <a:xfrm>
            <a:off x="-2040904" y="871532"/>
            <a:ext cx="1368300" cy="2264171"/>
            <a:chOff x="-1836712" y="2937191"/>
            <a:chExt cx="1368300" cy="2264171"/>
          </a:xfrm>
        </p:grpSpPr>
        <p:pic>
          <p:nvPicPr>
            <p:cNvPr descr="icon_camera_circle.png" id="6754" name="Google Shape;6754;p66"/>
            <p:cNvPicPr preferRelativeResize="0"/>
            <p:nvPr/>
          </p:nvPicPr>
          <p:blipFill rotWithShape="1">
            <a:blip r:embed="rId4">
              <a:alphaModFix/>
            </a:blip>
            <a:srcRect b="0" l="0" r="0" t="0"/>
            <a:stretch/>
          </p:blipFill>
          <p:spPr>
            <a:xfrm>
              <a:off x="-1728699" y="2937191"/>
              <a:ext cx="640111" cy="640111"/>
            </a:xfrm>
            <a:prstGeom prst="rect">
              <a:avLst/>
            </a:prstGeom>
            <a:noFill/>
            <a:ln>
              <a:noFill/>
            </a:ln>
          </p:spPr>
        </p:pic>
        <p:sp>
          <p:nvSpPr>
            <p:cNvPr id="6755" name="Google Shape;6755;p66"/>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6756" name="Google Shape;6756;p66"/>
            <p:cNvPicPr preferRelativeResize="0"/>
            <p:nvPr/>
          </p:nvPicPr>
          <p:blipFill rotWithShape="1">
            <a:blip r:embed="rId5">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6751"/>
                                        </p:tgtEl>
                                        <p:attrNameLst>
                                          <p:attrName>style.visibility</p:attrName>
                                        </p:attrNameLst>
                                      </p:cBhvr>
                                      <p:to>
                                        <p:strVal val="visible"/>
                                      </p:to>
                                    </p:set>
                                    <p:animEffect filter="fade" transition="in">
                                      <p:cBhvr>
                                        <p:cTn dur="500"/>
                                        <p:tgtEl>
                                          <p:spTgt spid="6751"/>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6654"/>
                                        </p:tgtEl>
                                        <p:attrNameLst>
                                          <p:attrName>style.visibility</p:attrName>
                                        </p:attrNameLst>
                                      </p:cBhvr>
                                      <p:to>
                                        <p:strVal val="visible"/>
                                      </p:to>
                                    </p:set>
                                    <p:animEffect filter="fade" transition="in">
                                      <p:cBhvr>
                                        <p:cTn dur="500"/>
                                        <p:tgtEl>
                                          <p:spTgt spid="6654"/>
                                        </p:tgtEl>
                                      </p:cBhvr>
                                    </p:animEffect>
                                  </p:childTnLst>
                                </p:cTn>
                              </p:par>
                              <p:par>
                                <p:cTn fill="hold" nodeType="withEffect" presetClass="entr" presetID="10" presetSubtype="0">
                                  <p:stCondLst>
                                    <p:cond delay="0"/>
                                  </p:stCondLst>
                                  <p:childTnLst>
                                    <p:set>
                                      <p:cBhvr>
                                        <p:cTn dur="1" fill="hold">
                                          <p:stCondLst>
                                            <p:cond delay="0"/>
                                          </p:stCondLst>
                                        </p:cTn>
                                        <p:tgtEl>
                                          <p:spTgt spid="6749"/>
                                        </p:tgtEl>
                                        <p:attrNameLst>
                                          <p:attrName>style.visibility</p:attrName>
                                        </p:attrNameLst>
                                      </p:cBhvr>
                                      <p:to>
                                        <p:strVal val="visible"/>
                                      </p:to>
                                    </p:set>
                                    <p:animEffect filter="fade" transition="in">
                                      <p:cBhvr>
                                        <p:cTn dur="500"/>
                                        <p:tgtEl>
                                          <p:spTgt spid="6749"/>
                                        </p:tgtEl>
                                      </p:cBhvr>
                                    </p:animEffect>
                                  </p:childTnLst>
                                </p:cTn>
                              </p:par>
                              <p:par>
                                <p:cTn fill="hold" nodeType="withEffect" presetClass="entr" presetID="10" presetSubtype="0">
                                  <p:stCondLst>
                                    <p:cond delay="0"/>
                                  </p:stCondLst>
                                  <p:childTnLst>
                                    <p:set>
                                      <p:cBhvr>
                                        <p:cTn dur="1" fill="hold">
                                          <p:stCondLst>
                                            <p:cond delay="0"/>
                                          </p:stCondLst>
                                        </p:cTn>
                                        <p:tgtEl>
                                          <p:spTgt spid="6750">
                                            <p:txEl>
                                              <p:pRg end="0" st="0"/>
                                            </p:txEl>
                                          </p:spTgt>
                                        </p:tgtEl>
                                        <p:attrNameLst>
                                          <p:attrName>style.visibility</p:attrName>
                                        </p:attrNameLst>
                                      </p:cBhvr>
                                      <p:to>
                                        <p:strVal val="visible"/>
                                      </p:to>
                                    </p:set>
                                    <p:animEffect filter="fade" transition="in">
                                      <p:cBhvr>
                                        <p:cTn dur="500"/>
                                        <p:tgtEl>
                                          <p:spTgt spid="6750">
                                            <p:txEl>
                                              <p:pRg end="0" st="0"/>
                                            </p:txEl>
                                          </p:spTgt>
                                        </p:tgtEl>
                                      </p:cBhvr>
                                    </p:animEffect>
                                  </p:childTnLst>
                                </p:cTn>
                              </p:par>
                              <p:par>
                                <p:cTn fill="hold" nodeType="withEffect" presetClass="entr" presetID="10" presetSubtype="0">
                                  <p:stCondLst>
                                    <p:cond delay="0"/>
                                  </p:stCondLst>
                                  <p:childTnLst>
                                    <p:set>
                                      <p:cBhvr>
                                        <p:cTn dur="1" fill="hold">
                                          <p:stCondLst>
                                            <p:cond delay="0"/>
                                          </p:stCondLst>
                                        </p:cTn>
                                        <p:tgtEl>
                                          <p:spTgt spid="6750">
                                            <p:txEl>
                                              <p:pRg end="1" st="1"/>
                                            </p:txEl>
                                          </p:spTgt>
                                        </p:tgtEl>
                                        <p:attrNameLst>
                                          <p:attrName>style.visibility</p:attrName>
                                        </p:attrNameLst>
                                      </p:cBhvr>
                                      <p:to>
                                        <p:strVal val="visible"/>
                                      </p:to>
                                    </p:set>
                                    <p:animEffect filter="fade" transition="in">
                                      <p:cBhvr>
                                        <p:cTn dur="500"/>
                                        <p:tgtEl>
                                          <p:spTgt spid="6750">
                                            <p:txEl>
                                              <p:pRg end="1" st="1"/>
                                            </p:txEl>
                                          </p:spTgt>
                                        </p:tgtEl>
                                      </p:cBhvr>
                                    </p:animEffect>
                                  </p:childTnLst>
                                </p:cTn>
                              </p:par>
                              <p:par>
                                <p:cTn fill="hold" nodeType="withEffect" presetClass="entr" presetID="10" presetSubtype="0">
                                  <p:stCondLst>
                                    <p:cond delay="0"/>
                                  </p:stCondLst>
                                  <p:childTnLst>
                                    <p:set>
                                      <p:cBhvr>
                                        <p:cTn dur="1" fill="hold">
                                          <p:stCondLst>
                                            <p:cond delay="0"/>
                                          </p:stCondLst>
                                        </p:cTn>
                                        <p:tgtEl>
                                          <p:spTgt spid="6750">
                                            <p:txEl>
                                              <p:pRg end="2" st="2"/>
                                            </p:txEl>
                                          </p:spTgt>
                                        </p:tgtEl>
                                        <p:attrNameLst>
                                          <p:attrName>style.visibility</p:attrName>
                                        </p:attrNameLst>
                                      </p:cBhvr>
                                      <p:to>
                                        <p:strVal val="visible"/>
                                      </p:to>
                                    </p:set>
                                    <p:animEffect filter="fade" transition="in">
                                      <p:cBhvr>
                                        <p:cTn dur="500"/>
                                        <p:tgtEl>
                                          <p:spTgt spid="6750">
                                            <p:txEl>
                                              <p:pRg end="2" st="2"/>
                                            </p:txEl>
                                          </p:spTgt>
                                        </p:tgtEl>
                                      </p:cBhvr>
                                    </p:animEffect>
                                  </p:childTnLst>
                                </p:cTn>
                              </p:par>
                              <p:par>
                                <p:cTn fill="hold" nodeType="withEffect" presetClass="entr" presetID="10" presetSubtype="0">
                                  <p:stCondLst>
                                    <p:cond delay="0"/>
                                  </p:stCondLst>
                                  <p:childTnLst>
                                    <p:set>
                                      <p:cBhvr>
                                        <p:cTn dur="1" fill="hold">
                                          <p:stCondLst>
                                            <p:cond delay="0"/>
                                          </p:stCondLst>
                                        </p:cTn>
                                        <p:tgtEl>
                                          <p:spTgt spid="6750">
                                            <p:txEl>
                                              <p:pRg end="3" st="3"/>
                                            </p:txEl>
                                          </p:spTgt>
                                        </p:tgtEl>
                                        <p:attrNameLst>
                                          <p:attrName>style.visibility</p:attrName>
                                        </p:attrNameLst>
                                      </p:cBhvr>
                                      <p:to>
                                        <p:strVal val="visible"/>
                                      </p:to>
                                    </p:set>
                                    <p:animEffect filter="fade" transition="in">
                                      <p:cBhvr>
                                        <p:cTn dur="500"/>
                                        <p:tgtEl>
                                          <p:spTgt spid="6750">
                                            <p:txEl>
                                              <p:pRg end="3" st="3"/>
                                            </p:txEl>
                                          </p:spTgt>
                                        </p:tgtEl>
                                      </p:cBhvr>
                                    </p:animEffect>
                                  </p:childTnLst>
                                </p:cTn>
                              </p:par>
                              <p:par>
                                <p:cTn fill="hold" nodeType="withEffect" presetClass="entr" presetID="10" presetSubtype="0">
                                  <p:stCondLst>
                                    <p:cond delay="0"/>
                                  </p:stCondLst>
                                  <p:childTnLst>
                                    <p:set>
                                      <p:cBhvr>
                                        <p:cTn dur="1" fill="hold">
                                          <p:stCondLst>
                                            <p:cond delay="0"/>
                                          </p:stCondLst>
                                        </p:cTn>
                                        <p:tgtEl>
                                          <p:spTgt spid="6750">
                                            <p:txEl>
                                              <p:pRg end="4" st="4"/>
                                            </p:txEl>
                                          </p:spTgt>
                                        </p:tgtEl>
                                        <p:attrNameLst>
                                          <p:attrName>style.visibility</p:attrName>
                                        </p:attrNameLst>
                                      </p:cBhvr>
                                      <p:to>
                                        <p:strVal val="visible"/>
                                      </p:to>
                                    </p:set>
                                    <p:animEffect filter="fade" transition="in">
                                      <p:cBhvr>
                                        <p:cTn dur="500"/>
                                        <p:tgtEl>
                                          <p:spTgt spid="6750">
                                            <p:txEl>
                                              <p:pRg end="4" st="4"/>
                                            </p:txEl>
                                          </p:spTgt>
                                        </p:tgtEl>
                                      </p:cBhvr>
                                    </p:animEffect>
                                  </p:childTnLst>
                                </p:cTn>
                              </p:par>
                              <p:par>
                                <p:cTn fill="hold" nodeType="withEffect" presetClass="entr" presetID="10" presetSubtype="0">
                                  <p:stCondLst>
                                    <p:cond delay="0"/>
                                  </p:stCondLst>
                                  <p:childTnLst>
                                    <p:set>
                                      <p:cBhvr>
                                        <p:cTn dur="1" fill="hold">
                                          <p:stCondLst>
                                            <p:cond delay="0"/>
                                          </p:stCondLst>
                                        </p:cTn>
                                        <p:tgtEl>
                                          <p:spTgt spid="6750">
                                            <p:txEl>
                                              <p:pRg end="5" st="5"/>
                                            </p:txEl>
                                          </p:spTgt>
                                        </p:tgtEl>
                                        <p:attrNameLst>
                                          <p:attrName>style.visibility</p:attrName>
                                        </p:attrNameLst>
                                      </p:cBhvr>
                                      <p:to>
                                        <p:strVal val="visible"/>
                                      </p:to>
                                    </p:set>
                                    <p:animEffect filter="fade" transition="in">
                                      <p:cBhvr>
                                        <p:cTn dur="500"/>
                                        <p:tgtEl>
                                          <p:spTgt spid="6750">
                                            <p:txEl>
                                              <p:pRg end="5" st="5"/>
                                            </p:txEl>
                                          </p:spTgt>
                                        </p:tgtEl>
                                      </p:cBhvr>
                                    </p:animEffect>
                                  </p:childTnLst>
                                </p:cTn>
                              </p:par>
                              <p:par>
                                <p:cTn fill="hold" nodeType="withEffect" presetClass="entr" presetID="10" presetSubtype="0">
                                  <p:stCondLst>
                                    <p:cond delay="0"/>
                                  </p:stCondLst>
                                  <p:childTnLst>
                                    <p:set>
                                      <p:cBhvr>
                                        <p:cTn dur="1" fill="hold">
                                          <p:stCondLst>
                                            <p:cond delay="0"/>
                                          </p:stCondLst>
                                        </p:cTn>
                                        <p:tgtEl>
                                          <p:spTgt spid="6750">
                                            <p:txEl>
                                              <p:pRg end="6" st="6"/>
                                            </p:txEl>
                                          </p:spTgt>
                                        </p:tgtEl>
                                        <p:attrNameLst>
                                          <p:attrName>style.visibility</p:attrName>
                                        </p:attrNameLst>
                                      </p:cBhvr>
                                      <p:to>
                                        <p:strVal val="visible"/>
                                      </p:to>
                                    </p:set>
                                    <p:animEffect filter="fade" transition="in">
                                      <p:cBhvr>
                                        <p:cTn dur="500"/>
                                        <p:tgtEl>
                                          <p:spTgt spid="6750">
                                            <p:txEl>
                                              <p:pRg end="6" st="6"/>
                                            </p:txEl>
                                          </p:spTgt>
                                        </p:tgtEl>
                                      </p:cBhvr>
                                    </p:animEffect>
                                  </p:childTnLst>
                                </p:cTn>
                              </p:par>
                              <p:par>
                                <p:cTn fill="hold" nodeType="withEffect" presetClass="entr" presetID="10" presetSubtype="0">
                                  <p:stCondLst>
                                    <p:cond delay="0"/>
                                  </p:stCondLst>
                                  <p:childTnLst>
                                    <p:set>
                                      <p:cBhvr>
                                        <p:cTn dur="1" fill="hold">
                                          <p:stCondLst>
                                            <p:cond delay="0"/>
                                          </p:stCondLst>
                                        </p:cTn>
                                        <p:tgtEl>
                                          <p:spTgt spid="6750">
                                            <p:txEl>
                                              <p:pRg end="7" st="7"/>
                                            </p:txEl>
                                          </p:spTgt>
                                        </p:tgtEl>
                                        <p:attrNameLst>
                                          <p:attrName>style.visibility</p:attrName>
                                        </p:attrNameLst>
                                      </p:cBhvr>
                                      <p:to>
                                        <p:strVal val="visible"/>
                                      </p:to>
                                    </p:set>
                                    <p:animEffect filter="fade" transition="in">
                                      <p:cBhvr>
                                        <p:cTn dur="500"/>
                                        <p:tgtEl>
                                          <p:spTgt spid="6750">
                                            <p:txEl>
                                              <p:pRg end="7" st="7"/>
                                            </p:txEl>
                                          </p:spTgt>
                                        </p:tgtEl>
                                      </p:cBhvr>
                                    </p:animEffect>
                                  </p:childTnLst>
                                </p:cTn>
                              </p:par>
                              <p:par>
                                <p:cTn fill="hold" nodeType="withEffect" presetClass="entr" presetID="10" presetSubtype="0">
                                  <p:stCondLst>
                                    <p:cond delay="0"/>
                                  </p:stCondLst>
                                  <p:childTnLst>
                                    <p:set>
                                      <p:cBhvr>
                                        <p:cTn dur="1" fill="hold">
                                          <p:stCondLst>
                                            <p:cond delay="0"/>
                                          </p:stCondLst>
                                        </p:cTn>
                                        <p:tgtEl>
                                          <p:spTgt spid="6750">
                                            <p:txEl>
                                              <p:pRg end="8" st="8"/>
                                            </p:txEl>
                                          </p:spTgt>
                                        </p:tgtEl>
                                        <p:attrNameLst>
                                          <p:attrName>style.visibility</p:attrName>
                                        </p:attrNameLst>
                                      </p:cBhvr>
                                      <p:to>
                                        <p:strVal val="visible"/>
                                      </p:to>
                                    </p:set>
                                    <p:animEffect filter="fade" transition="in">
                                      <p:cBhvr>
                                        <p:cTn dur="500"/>
                                        <p:tgtEl>
                                          <p:spTgt spid="6750">
                                            <p:txEl>
                                              <p:pRg end="8" st="8"/>
                                            </p:txEl>
                                          </p:spTgt>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6752"/>
                                        </p:tgtEl>
                                        <p:attrNameLst>
                                          <p:attrName>style.visibility</p:attrName>
                                        </p:attrNameLst>
                                      </p:cBhvr>
                                      <p:to>
                                        <p:strVal val="visible"/>
                                      </p:to>
                                    </p:set>
                                    <p:animEffect filter="fade" transition="in">
                                      <p:cBhvr>
                                        <p:cTn dur="1000"/>
                                        <p:tgtEl>
                                          <p:spTgt spid="675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ront cover: Colour">
  <p:cSld name="Front cover: Colour">
    <p:bg>
      <p:bgPr>
        <a:solidFill>
          <a:schemeClr val="dk2"/>
        </a:solidFill>
      </p:bgPr>
    </p:bg>
    <p:spTree>
      <p:nvGrpSpPr>
        <p:cNvPr id="6757" name="Shape 6757"/>
        <p:cNvGrpSpPr/>
        <p:nvPr/>
      </p:nvGrpSpPr>
      <p:grpSpPr>
        <a:xfrm>
          <a:off x="0" y="0"/>
          <a:ext cx="0" cy="0"/>
          <a:chOff x="0" y="0"/>
          <a:chExt cx="0" cy="0"/>
        </a:xfrm>
      </p:grpSpPr>
      <p:sp>
        <p:nvSpPr>
          <p:cNvPr id="6758" name="Google Shape;6758;p67"/>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759" name="Google Shape;6759;p67"/>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760" name="Google Shape;6760;p67"/>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6761" name="Google Shape;6761;p67"/>
          <p:cNvGrpSpPr/>
          <p:nvPr/>
        </p:nvGrpSpPr>
        <p:grpSpPr>
          <a:xfrm>
            <a:off x="6961787" y="1092812"/>
            <a:ext cx="2482931" cy="996927"/>
            <a:chOff x="1899" y="899"/>
            <a:chExt cx="4163" cy="1671"/>
          </a:xfrm>
        </p:grpSpPr>
        <p:sp>
          <p:nvSpPr>
            <p:cNvPr id="6762" name="Google Shape;6762;p67"/>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63" name="Google Shape;6763;p67"/>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64" name="Google Shape;6764;p67"/>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65" name="Google Shape;6765;p67"/>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66" name="Google Shape;6766;p67"/>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67" name="Google Shape;6767;p67"/>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68" name="Google Shape;6768;p67"/>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69" name="Google Shape;6769;p67"/>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70" name="Google Shape;6770;p67"/>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71" name="Google Shape;6771;p67"/>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72" name="Google Shape;6772;p67"/>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73" name="Google Shape;6773;p67"/>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74" name="Google Shape;6774;p67"/>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75" name="Google Shape;6775;p67"/>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76" name="Google Shape;6776;p67"/>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77" name="Google Shape;6777;p67"/>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78" name="Google Shape;6778;p67"/>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79" name="Google Shape;6779;p67"/>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80" name="Google Shape;6780;p67"/>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81" name="Google Shape;6781;p67"/>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82" name="Google Shape;6782;p67"/>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83" name="Google Shape;6783;p67"/>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84" name="Google Shape;6784;p67"/>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85" name="Google Shape;6785;p67"/>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86" name="Google Shape;6786;p67"/>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87" name="Google Shape;6787;p67"/>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88" name="Google Shape;6788;p67"/>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89" name="Google Shape;6789;p67"/>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90" name="Google Shape;6790;p67"/>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91" name="Google Shape;6791;p67"/>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92" name="Google Shape;6792;p67"/>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93" name="Google Shape;6793;p67"/>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94" name="Google Shape;6794;p67"/>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95" name="Google Shape;6795;p67"/>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96" name="Google Shape;6796;p67"/>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97" name="Google Shape;6797;p67"/>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98" name="Google Shape;6798;p67"/>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99" name="Google Shape;6799;p67"/>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00" name="Google Shape;6800;p67"/>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01" name="Google Shape;6801;p67"/>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02" name="Google Shape;6802;p67"/>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03" name="Google Shape;6803;p67"/>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04" name="Google Shape;6804;p67"/>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05" name="Google Shape;6805;p67"/>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06" name="Google Shape;6806;p67"/>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07" name="Google Shape;6807;p67"/>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08" name="Google Shape;6808;p67"/>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09" name="Google Shape;6809;p67"/>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10" name="Google Shape;6810;p67"/>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11" name="Google Shape;6811;p67"/>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12" name="Google Shape;6812;p67"/>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13" name="Google Shape;6813;p67"/>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14" name="Google Shape;6814;p67"/>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15" name="Google Shape;6815;p67"/>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16" name="Google Shape;6816;p67"/>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17" name="Google Shape;6817;p67"/>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18" name="Google Shape;6818;p67"/>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19" name="Google Shape;6819;p67"/>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20" name="Google Shape;6820;p67"/>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21" name="Google Shape;6821;p67"/>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22" name="Google Shape;6822;p67"/>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23" name="Google Shape;6823;p67"/>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24" name="Google Shape;6824;p67"/>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25" name="Google Shape;6825;p67"/>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26" name="Google Shape;6826;p67"/>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27" name="Google Shape;6827;p67"/>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28" name="Google Shape;6828;p67"/>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29" name="Google Shape;6829;p67"/>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30" name="Google Shape;6830;p67"/>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31" name="Google Shape;6831;p67"/>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32" name="Google Shape;6832;p67"/>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33" name="Google Shape;6833;p67"/>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34" name="Google Shape;6834;p67"/>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35" name="Google Shape;6835;p67"/>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36" name="Google Shape;6836;p67"/>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37" name="Google Shape;6837;p67"/>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38" name="Google Shape;6838;p67"/>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39" name="Google Shape;6839;p67"/>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40" name="Google Shape;6840;p67"/>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41" name="Google Shape;6841;p67"/>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42" name="Google Shape;6842;p67"/>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43" name="Google Shape;6843;p67"/>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44" name="Google Shape;6844;p67"/>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45" name="Google Shape;6845;p67"/>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46" name="Google Shape;6846;p67"/>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47" name="Google Shape;6847;p67"/>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48" name="Google Shape;6848;p67"/>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49" name="Google Shape;6849;p67"/>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50" name="Google Shape;6850;p67"/>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51" name="Google Shape;6851;p67"/>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52" name="Google Shape;6852;p67"/>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53" name="Google Shape;6853;p67"/>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54" name="Google Shape;6854;p67"/>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6855" name="Google Shape;6855;p67"/>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6856" name="Google Shape;6856;p67"/>
          <p:cNvSpPr txBox="1"/>
          <p:nvPr>
            <p:ph type="title"/>
          </p:nvPr>
        </p:nvSpPr>
        <p:spPr>
          <a:xfrm>
            <a:off x="6961787" y="2456475"/>
            <a:ext cx="4624500" cy="19281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lt1"/>
              </a:buClr>
              <a:buSzPts val="4000"/>
              <a:buFont typeface="Arial"/>
              <a:buNone/>
              <a:defRPr sz="4000">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857" name="Google Shape;6857;p67"/>
          <p:cNvSpPr txBox="1"/>
          <p:nvPr>
            <p:ph idx="1" type="body"/>
          </p:nvPr>
        </p:nvSpPr>
        <p:spPr>
          <a:xfrm>
            <a:off x="6961787" y="4720790"/>
            <a:ext cx="4624500" cy="7035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sz="2000">
                <a:solidFill>
                  <a:schemeClr val="lt1"/>
                </a:solidFill>
              </a:defRPr>
            </a:lvl1pPr>
            <a:lvl2pPr indent="-228600" lvl="1" marL="914400" rtl="0" algn="l">
              <a:lnSpc>
                <a:spcPct val="90000"/>
              </a:lnSpc>
              <a:spcBef>
                <a:spcPts val="400"/>
              </a:spcBef>
              <a:spcAft>
                <a:spcPts val="0"/>
              </a:spcAft>
              <a:buClr>
                <a:schemeClr val="lt1"/>
              </a:buClr>
              <a:buSzPts val="1800"/>
              <a:buNone/>
              <a:defRPr sz="1800">
                <a:solidFill>
                  <a:schemeClr val="lt1"/>
                </a:solidFill>
              </a:defRPr>
            </a:lvl2pPr>
            <a:lvl3pPr indent="-342900" lvl="2" marL="1371600" rtl="0" algn="l">
              <a:lnSpc>
                <a:spcPct val="90000"/>
              </a:lnSpc>
              <a:spcBef>
                <a:spcPts val="400"/>
              </a:spcBef>
              <a:spcAft>
                <a:spcPts val="0"/>
              </a:spcAft>
              <a:buSzPts val="1800"/>
              <a:buChar char="•"/>
              <a:defRPr>
                <a:solidFill>
                  <a:srgbClr val="FF0000"/>
                </a:solidFill>
              </a:defRPr>
            </a:lvl3pPr>
            <a:lvl4pPr indent="-330200" lvl="3" marL="1828800" rtl="0" algn="l">
              <a:lnSpc>
                <a:spcPct val="90000"/>
              </a:lnSpc>
              <a:spcBef>
                <a:spcPts val="400"/>
              </a:spcBef>
              <a:spcAft>
                <a:spcPts val="0"/>
              </a:spcAft>
              <a:buSzPts val="1600"/>
              <a:buChar char="•"/>
              <a:defRPr>
                <a:solidFill>
                  <a:srgbClr val="FF0000"/>
                </a:solidFill>
              </a:defRPr>
            </a:lvl4pPr>
            <a:lvl5pPr indent="-228600" lvl="4" marL="2286000" rtl="0" algn="l">
              <a:lnSpc>
                <a:spcPct val="90000"/>
              </a:lnSpc>
              <a:spcBef>
                <a:spcPts val="800"/>
              </a:spcBef>
              <a:spcAft>
                <a:spcPts val="0"/>
              </a:spcAft>
              <a:buClr>
                <a:srgbClr val="FF0000"/>
              </a:buClr>
              <a:buSzPts val="2000"/>
              <a:buNone/>
              <a:defRPr>
                <a:solidFill>
                  <a:srgbClr val="FF0000"/>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sp>
        <p:nvSpPr>
          <p:cNvPr id="6858" name="Google Shape;6858;p67"/>
          <p:cNvSpPr/>
          <p:nvPr/>
        </p:nvSpPr>
        <p:spPr>
          <a:xfrm>
            <a:off x="-2330633" y="180542"/>
            <a:ext cx="8883038" cy="6220711"/>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id="6859" name="Google Shape;6859;p67"/>
          <p:cNvPicPr preferRelativeResize="0"/>
          <p:nvPr/>
        </p:nvPicPr>
        <p:blipFill rotWithShape="1">
          <a:blip r:embed="rId2">
            <a:alphaModFix/>
          </a:blip>
          <a:srcRect b="0" l="0" r="0" t="0"/>
          <a:stretch/>
        </p:blipFill>
        <p:spPr>
          <a:xfrm>
            <a:off x="10174590" y="1236568"/>
            <a:ext cx="1620179" cy="821234"/>
          </a:xfrm>
          <a:prstGeom prst="rect">
            <a:avLst/>
          </a:prstGeom>
          <a:noFill/>
          <a:ln>
            <a:noFill/>
          </a:ln>
        </p:spPr>
      </p:pic>
      <p:grpSp>
        <p:nvGrpSpPr>
          <p:cNvPr id="6860" name="Google Shape;6860;p67"/>
          <p:cNvGrpSpPr/>
          <p:nvPr/>
        </p:nvGrpSpPr>
        <p:grpSpPr>
          <a:xfrm>
            <a:off x="-1932891" y="195833"/>
            <a:ext cx="1368300" cy="2725739"/>
            <a:chOff x="-1555624" y="1196393"/>
            <a:chExt cx="1368300" cy="2725739"/>
          </a:xfrm>
        </p:grpSpPr>
        <p:grpSp>
          <p:nvGrpSpPr>
            <p:cNvPr id="6861" name="Google Shape;6861;p67"/>
            <p:cNvGrpSpPr/>
            <p:nvPr/>
          </p:nvGrpSpPr>
          <p:grpSpPr>
            <a:xfrm>
              <a:off x="-1555624" y="1488707"/>
              <a:ext cx="1368300" cy="2433425"/>
              <a:chOff x="-1836712" y="3275837"/>
              <a:chExt cx="1368300" cy="2433425"/>
            </a:xfrm>
          </p:grpSpPr>
          <p:sp>
            <p:nvSpPr>
              <p:cNvPr id="6862" name="Google Shape;6862;p67"/>
              <p:cNvSpPr txBox="1"/>
              <p:nvPr/>
            </p:nvSpPr>
            <p:spPr>
              <a:xfrm>
                <a:off x="-1836712" y="3677962"/>
                <a:ext cx="1368300" cy="203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6863" name="Google Shape;6863;p67"/>
              <p:cNvPicPr preferRelativeResize="0"/>
              <p:nvPr/>
            </p:nvPicPr>
            <p:blipFill rotWithShape="1">
              <a:blip r:embed="rId3">
                <a:alphaModFix/>
              </a:blip>
              <a:srcRect b="0" l="0" r="0" t="0"/>
              <a:stretch/>
            </p:blipFill>
            <p:spPr>
              <a:xfrm>
                <a:off x="-1728699" y="3275837"/>
                <a:ext cx="121592" cy="320113"/>
              </a:xfrm>
              <a:prstGeom prst="rect">
                <a:avLst/>
              </a:prstGeom>
              <a:noFill/>
              <a:ln>
                <a:noFill/>
              </a:ln>
            </p:spPr>
          </p:pic>
        </p:grpSp>
        <p:pic>
          <p:nvPicPr>
            <p:cNvPr descr="fill.png" id="6864" name="Google Shape;6864;p67"/>
            <p:cNvPicPr preferRelativeResize="0"/>
            <p:nvPr/>
          </p:nvPicPr>
          <p:blipFill rotWithShape="1">
            <a:blip r:embed="rId4">
              <a:alphaModFix/>
            </a:blip>
            <a:srcRect b="0" l="0" r="0" t="0"/>
            <a:stretch/>
          </p:blipFill>
          <p:spPr>
            <a:xfrm>
              <a:off x="-1368152" y="1304800"/>
              <a:ext cx="324000" cy="324000"/>
            </a:xfrm>
            <a:prstGeom prst="rect">
              <a:avLst/>
            </a:prstGeom>
            <a:noFill/>
            <a:ln>
              <a:noFill/>
            </a:ln>
          </p:spPr>
        </p:pic>
        <p:sp>
          <p:nvSpPr>
            <p:cNvPr id="6865" name="Google Shape;6865;p67"/>
            <p:cNvSpPr/>
            <p:nvPr/>
          </p:nvSpPr>
          <p:spPr>
            <a:xfrm>
              <a:off x="-1473415" y="1196393"/>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spTree>
  </p:cSld>
  <p:clrMapOvr>
    <a:masterClrMapping/>
  </p:clrMapOvr>
  <p:transition spd="slow">
    <p:fade thruBlk="1"/>
  </p:transition>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6858"/>
                                        </p:tgtEl>
                                        <p:attrNameLst>
                                          <p:attrName>style.visibility</p:attrName>
                                        </p:attrNameLst>
                                      </p:cBhvr>
                                      <p:to>
                                        <p:strVal val="visible"/>
                                      </p:to>
                                    </p:set>
                                    <p:animEffect filter="fade" transition="in">
                                      <p:cBhvr>
                                        <p:cTn dur="500"/>
                                        <p:tgtEl>
                                          <p:spTgt spid="6858"/>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6761"/>
                                        </p:tgtEl>
                                        <p:attrNameLst>
                                          <p:attrName>style.visibility</p:attrName>
                                        </p:attrNameLst>
                                      </p:cBhvr>
                                      <p:to>
                                        <p:strVal val="visible"/>
                                      </p:to>
                                    </p:set>
                                    <p:animEffect filter="fade" transition="in">
                                      <p:cBhvr>
                                        <p:cTn dur="500"/>
                                        <p:tgtEl>
                                          <p:spTgt spid="6761"/>
                                        </p:tgtEl>
                                      </p:cBhvr>
                                    </p:animEffect>
                                  </p:childTnLst>
                                </p:cTn>
                              </p:par>
                              <p:par>
                                <p:cTn fill="hold" nodeType="withEffect" presetClass="entr" presetID="10" presetSubtype="0">
                                  <p:stCondLst>
                                    <p:cond delay="0"/>
                                  </p:stCondLst>
                                  <p:childTnLst>
                                    <p:set>
                                      <p:cBhvr>
                                        <p:cTn dur="1" fill="hold">
                                          <p:stCondLst>
                                            <p:cond delay="0"/>
                                          </p:stCondLst>
                                        </p:cTn>
                                        <p:tgtEl>
                                          <p:spTgt spid="6856"/>
                                        </p:tgtEl>
                                        <p:attrNameLst>
                                          <p:attrName>style.visibility</p:attrName>
                                        </p:attrNameLst>
                                      </p:cBhvr>
                                      <p:to>
                                        <p:strVal val="visible"/>
                                      </p:to>
                                    </p:set>
                                    <p:animEffect filter="fade" transition="in">
                                      <p:cBhvr>
                                        <p:cTn dur="500"/>
                                        <p:tgtEl>
                                          <p:spTgt spid="6856"/>
                                        </p:tgtEl>
                                      </p:cBhvr>
                                    </p:animEffect>
                                  </p:childTnLst>
                                </p:cTn>
                              </p:par>
                              <p:par>
                                <p:cTn fill="hold" nodeType="withEffect" presetClass="entr" presetID="10" presetSubtype="0">
                                  <p:stCondLst>
                                    <p:cond delay="0"/>
                                  </p:stCondLst>
                                  <p:childTnLst>
                                    <p:set>
                                      <p:cBhvr>
                                        <p:cTn dur="1" fill="hold">
                                          <p:stCondLst>
                                            <p:cond delay="0"/>
                                          </p:stCondLst>
                                        </p:cTn>
                                        <p:tgtEl>
                                          <p:spTgt spid="6857">
                                            <p:txEl>
                                              <p:pRg end="0" st="0"/>
                                            </p:txEl>
                                          </p:spTgt>
                                        </p:tgtEl>
                                        <p:attrNameLst>
                                          <p:attrName>style.visibility</p:attrName>
                                        </p:attrNameLst>
                                      </p:cBhvr>
                                      <p:to>
                                        <p:strVal val="visible"/>
                                      </p:to>
                                    </p:set>
                                    <p:animEffect filter="fade" transition="in">
                                      <p:cBhvr>
                                        <p:cTn dur="500"/>
                                        <p:tgtEl>
                                          <p:spTgt spid="6857">
                                            <p:txEl>
                                              <p:pRg end="0" st="0"/>
                                            </p:txEl>
                                          </p:spTgt>
                                        </p:tgtEl>
                                      </p:cBhvr>
                                    </p:animEffect>
                                  </p:childTnLst>
                                </p:cTn>
                              </p:par>
                              <p:par>
                                <p:cTn fill="hold" nodeType="withEffect" presetClass="entr" presetID="10" presetSubtype="0">
                                  <p:stCondLst>
                                    <p:cond delay="0"/>
                                  </p:stCondLst>
                                  <p:childTnLst>
                                    <p:set>
                                      <p:cBhvr>
                                        <p:cTn dur="1" fill="hold">
                                          <p:stCondLst>
                                            <p:cond delay="0"/>
                                          </p:stCondLst>
                                        </p:cTn>
                                        <p:tgtEl>
                                          <p:spTgt spid="6857">
                                            <p:txEl>
                                              <p:pRg end="1" st="1"/>
                                            </p:txEl>
                                          </p:spTgt>
                                        </p:tgtEl>
                                        <p:attrNameLst>
                                          <p:attrName>style.visibility</p:attrName>
                                        </p:attrNameLst>
                                      </p:cBhvr>
                                      <p:to>
                                        <p:strVal val="visible"/>
                                      </p:to>
                                    </p:set>
                                    <p:animEffect filter="fade" transition="in">
                                      <p:cBhvr>
                                        <p:cTn dur="500"/>
                                        <p:tgtEl>
                                          <p:spTgt spid="6857">
                                            <p:txEl>
                                              <p:pRg end="1" st="1"/>
                                            </p:txEl>
                                          </p:spTgt>
                                        </p:tgtEl>
                                      </p:cBhvr>
                                    </p:animEffect>
                                  </p:childTnLst>
                                </p:cTn>
                              </p:par>
                              <p:par>
                                <p:cTn fill="hold" nodeType="withEffect" presetClass="entr" presetID="10" presetSubtype="0">
                                  <p:stCondLst>
                                    <p:cond delay="0"/>
                                  </p:stCondLst>
                                  <p:childTnLst>
                                    <p:set>
                                      <p:cBhvr>
                                        <p:cTn dur="1" fill="hold">
                                          <p:stCondLst>
                                            <p:cond delay="0"/>
                                          </p:stCondLst>
                                        </p:cTn>
                                        <p:tgtEl>
                                          <p:spTgt spid="6857">
                                            <p:txEl>
                                              <p:pRg end="2" st="2"/>
                                            </p:txEl>
                                          </p:spTgt>
                                        </p:tgtEl>
                                        <p:attrNameLst>
                                          <p:attrName>style.visibility</p:attrName>
                                        </p:attrNameLst>
                                      </p:cBhvr>
                                      <p:to>
                                        <p:strVal val="visible"/>
                                      </p:to>
                                    </p:set>
                                    <p:animEffect filter="fade" transition="in">
                                      <p:cBhvr>
                                        <p:cTn dur="500"/>
                                        <p:tgtEl>
                                          <p:spTgt spid="6857">
                                            <p:txEl>
                                              <p:pRg end="2" st="2"/>
                                            </p:txEl>
                                          </p:spTgt>
                                        </p:tgtEl>
                                      </p:cBhvr>
                                    </p:animEffect>
                                  </p:childTnLst>
                                </p:cTn>
                              </p:par>
                              <p:par>
                                <p:cTn fill="hold" nodeType="withEffect" presetClass="entr" presetID="10" presetSubtype="0">
                                  <p:stCondLst>
                                    <p:cond delay="0"/>
                                  </p:stCondLst>
                                  <p:childTnLst>
                                    <p:set>
                                      <p:cBhvr>
                                        <p:cTn dur="1" fill="hold">
                                          <p:stCondLst>
                                            <p:cond delay="0"/>
                                          </p:stCondLst>
                                        </p:cTn>
                                        <p:tgtEl>
                                          <p:spTgt spid="6857">
                                            <p:txEl>
                                              <p:pRg end="3" st="3"/>
                                            </p:txEl>
                                          </p:spTgt>
                                        </p:tgtEl>
                                        <p:attrNameLst>
                                          <p:attrName>style.visibility</p:attrName>
                                        </p:attrNameLst>
                                      </p:cBhvr>
                                      <p:to>
                                        <p:strVal val="visible"/>
                                      </p:to>
                                    </p:set>
                                    <p:animEffect filter="fade" transition="in">
                                      <p:cBhvr>
                                        <p:cTn dur="500"/>
                                        <p:tgtEl>
                                          <p:spTgt spid="6857">
                                            <p:txEl>
                                              <p:pRg end="3" st="3"/>
                                            </p:txEl>
                                          </p:spTgt>
                                        </p:tgtEl>
                                      </p:cBhvr>
                                    </p:animEffect>
                                  </p:childTnLst>
                                </p:cTn>
                              </p:par>
                              <p:par>
                                <p:cTn fill="hold" nodeType="withEffect" presetClass="entr" presetID="10" presetSubtype="0">
                                  <p:stCondLst>
                                    <p:cond delay="0"/>
                                  </p:stCondLst>
                                  <p:childTnLst>
                                    <p:set>
                                      <p:cBhvr>
                                        <p:cTn dur="1" fill="hold">
                                          <p:stCondLst>
                                            <p:cond delay="0"/>
                                          </p:stCondLst>
                                        </p:cTn>
                                        <p:tgtEl>
                                          <p:spTgt spid="6857">
                                            <p:txEl>
                                              <p:pRg end="4" st="4"/>
                                            </p:txEl>
                                          </p:spTgt>
                                        </p:tgtEl>
                                        <p:attrNameLst>
                                          <p:attrName>style.visibility</p:attrName>
                                        </p:attrNameLst>
                                      </p:cBhvr>
                                      <p:to>
                                        <p:strVal val="visible"/>
                                      </p:to>
                                    </p:set>
                                    <p:animEffect filter="fade" transition="in">
                                      <p:cBhvr>
                                        <p:cTn dur="500"/>
                                        <p:tgtEl>
                                          <p:spTgt spid="6857">
                                            <p:txEl>
                                              <p:pRg end="4" st="4"/>
                                            </p:txEl>
                                          </p:spTgt>
                                        </p:tgtEl>
                                      </p:cBhvr>
                                    </p:animEffect>
                                  </p:childTnLst>
                                </p:cTn>
                              </p:par>
                              <p:par>
                                <p:cTn fill="hold" nodeType="withEffect" presetClass="entr" presetID="10" presetSubtype="0">
                                  <p:stCondLst>
                                    <p:cond delay="0"/>
                                  </p:stCondLst>
                                  <p:childTnLst>
                                    <p:set>
                                      <p:cBhvr>
                                        <p:cTn dur="1" fill="hold">
                                          <p:stCondLst>
                                            <p:cond delay="0"/>
                                          </p:stCondLst>
                                        </p:cTn>
                                        <p:tgtEl>
                                          <p:spTgt spid="6857">
                                            <p:txEl>
                                              <p:pRg end="5" st="5"/>
                                            </p:txEl>
                                          </p:spTgt>
                                        </p:tgtEl>
                                        <p:attrNameLst>
                                          <p:attrName>style.visibility</p:attrName>
                                        </p:attrNameLst>
                                      </p:cBhvr>
                                      <p:to>
                                        <p:strVal val="visible"/>
                                      </p:to>
                                    </p:set>
                                    <p:animEffect filter="fade" transition="in">
                                      <p:cBhvr>
                                        <p:cTn dur="500"/>
                                        <p:tgtEl>
                                          <p:spTgt spid="6857">
                                            <p:txEl>
                                              <p:pRg end="5" st="5"/>
                                            </p:txEl>
                                          </p:spTgt>
                                        </p:tgtEl>
                                      </p:cBhvr>
                                    </p:animEffect>
                                  </p:childTnLst>
                                </p:cTn>
                              </p:par>
                              <p:par>
                                <p:cTn fill="hold" nodeType="withEffect" presetClass="entr" presetID="10" presetSubtype="0">
                                  <p:stCondLst>
                                    <p:cond delay="0"/>
                                  </p:stCondLst>
                                  <p:childTnLst>
                                    <p:set>
                                      <p:cBhvr>
                                        <p:cTn dur="1" fill="hold">
                                          <p:stCondLst>
                                            <p:cond delay="0"/>
                                          </p:stCondLst>
                                        </p:cTn>
                                        <p:tgtEl>
                                          <p:spTgt spid="6857">
                                            <p:txEl>
                                              <p:pRg end="6" st="6"/>
                                            </p:txEl>
                                          </p:spTgt>
                                        </p:tgtEl>
                                        <p:attrNameLst>
                                          <p:attrName>style.visibility</p:attrName>
                                        </p:attrNameLst>
                                      </p:cBhvr>
                                      <p:to>
                                        <p:strVal val="visible"/>
                                      </p:to>
                                    </p:set>
                                    <p:animEffect filter="fade" transition="in">
                                      <p:cBhvr>
                                        <p:cTn dur="500"/>
                                        <p:tgtEl>
                                          <p:spTgt spid="6857">
                                            <p:txEl>
                                              <p:pRg end="6" st="6"/>
                                            </p:txEl>
                                          </p:spTgt>
                                        </p:tgtEl>
                                      </p:cBhvr>
                                    </p:animEffect>
                                  </p:childTnLst>
                                </p:cTn>
                              </p:par>
                              <p:par>
                                <p:cTn fill="hold" nodeType="withEffect" presetClass="entr" presetID="10" presetSubtype="0">
                                  <p:stCondLst>
                                    <p:cond delay="0"/>
                                  </p:stCondLst>
                                  <p:childTnLst>
                                    <p:set>
                                      <p:cBhvr>
                                        <p:cTn dur="1" fill="hold">
                                          <p:stCondLst>
                                            <p:cond delay="0"/>
                                          </p:stCondLst>
                                        </p:cTn>
                                        <p:tgtEl>
                                          <p:spTgt spid="6857">
                                            <p:txEl>
                                              <p:pRg end="7" st="7"/>
                                            </p:txEl>
                                          </p:spTgt>
                                        </p:tgtEl>
                                        <p:attrNameLst>
                                          <p:attrName>style.visibility</p:attrName>
                                        </p:attrNameLst>
                                      </p:cBhvr>
                                      <p:to>
                                        <p:strVal val="visible"/>
                                      </p:to>
                                    </p:set>
                                    <p:animEffect filter="fade" transition="in">
                                      <p:cBhvr>
                                        <p:cTn dur="500"/>
                                        <p:tgtEl>
                                          <p:spTgt spid="6857">
                                            <p:txEl>
                                              <p:pRg end="7" st="7"/>
                                            </p:txEl>
                                          </p:spTgt>
                                        </p:tgtEl>
                                      </p:cBhvr>
                                    </p:animEffect>
                                  </p:childTnLst>
                                </p:cTn>
                              </p:par>
                              <p:par>
                                <p:cTn fill="hold" nodeType="withEffect" presetClass="entr" presetID="10" presetSubtype="0">
                                  <p:stCondLst>
                                    <p:cond delay="0"/>
                                  </p:stCondLst>
                                  <p:childTnLst>
                                    <p:set>
                                      <p:cBhvr>
                                        <p:cTn dur="1" fill="hold">
                                          <p:stCondLst>
                                            <p:cond delay="0"/>
                                          </p:stCondLst>
                                        </p:cTn>
                                        <p:tgtEl>
                                          <p:spTgt spid="6857">
                                            <p:txEl>
                                              <p:pRg end="8" st="8"/>
                                            </p:txEl>
                                          </p:spTgt>
                                        </p:tgtEl>
                                        <p:attrNameLst>
                                          <p:attrName>style.visibility</p:attrName>
                                        </p:attrNameLst>
                                      </p:cBhvr>
                                      <p:to>
                                        <p:strVal val="visible"/>
                                      </p:to>
                                    </p:set>
                                    <p:animEffect filter="fade" transition="in">
                                      <p:cBhvr>
                                        <p:cTn dur="500"/>
                                        <p:tgtEl>
                                          <p:spTgt spid="6857">
                                            <p:txEl>
                                              <p:pRg end="8" st="8"/>
                                            </p:txEl>
                                          </p:spTgt>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6859"/>
                                        </p:tgtEl>
                                        <p:attrNameLst>
                                          <p:attrName>style.visibility</p:attrName>
                                        </p:attrNameLst>
                                      </p:cBhvr>
                                      <p:to>
                                        <p:strVal val="visible"/>
                                      </p:to>
                                    </p:set>
                                    <p:animEffect filter="fade" transition="in">
                                      <p:cBhvr>
                                        <p:cTn dur="1000"/>
                                        <p:tgtEl>
                                          <p:spTgt spid="685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Dark Blue">
  <p:cSld name="Title, full image and content: Dark Blue">
    <p:bg>
      <p:bgPr>
        <a:blipFill>
          <a:blip r:embed="rId2">
            <a:alphaModFix/>
          </a:blip>
          <a:stretch>
            <a:fillRect/>
          </a:stretch>
        </a:blipFill>
      </p:bgPr>
    </p:bg>
    <p:spTree>
      <p:nvGrpSpPr>
        <p:cNvPr id="6866" name="Shape 6866"/>
        <p:cNvGrpSpPr/>
        <p:nvPr/>
      </p:nvGrpSpPr>
      <p:grpSpPr>
        <a:xfrm>
          <a:off x="0" y="0"/>
          <a:ext cx="0" cy="0"/>
          <a:chOff x="0" y="0"/>
          <a:chExt cx="0" cy="0"/>
        </a:xfrm>
      </p:grpSpPr>
      <p:sp>
        <p:nvSpPr>
          <p:cNvPr id="6867" name="Google Shape;6867;p68"/>
          <p:cNvSpPr/>
          <p:nvPr/>
        </p:nvSpPr>
        <p:spPr>
          <a:xfrm flipH="1" rot="5400000">
            <a:off x="699238" y="-699002"/>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6868" name="Google Shape;6868;p68"/>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6869" name="Google Shape;6869;p68"/>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870" name="Google Shape;6870;p68"/>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6871" name="Google Shape;6871;p68"/>
          <p:cNvGrpSpPr/>
          <p:nvPr/>
        </p:nvGrpSpPr>
        <p:grpSpPr>
          <a:xfrm>
            <a:off x="10553375" y="296652"/>
            <a:ext cx="1194613" cy="479652"/>
            <a:chOff x="1899" y="899"/>
            <a:chExt cx="4163" cy="1671"/>
          </a:xfrm>
        </p:grpSpPr>
        <p:sp>
          <p:nvSpPr>
            <p:cNvPr id="6872" name="Google Shape;6872;p68"/>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73" name="Google Shape;6873;p68"/>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74" name="Google Shape;6874;p68"/>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75" name="Google Shape;6875;p68"/>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76" name="Google Shape;6876;p68"/>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77" name="Google Shape;6877;p68"/>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78" name="Google Shape;6878;p68"/>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79" name="Google Shape;6879;p68"/>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80" name="Google Shape;6880;p68"/>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81" name="Google Shape;6881;p68"/>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82" name="Google Shape;6882;p68"/>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83" name="Google Shape;6883;p68"/>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84" name="Google Shape;6884;p68"/>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85" name="Google Shape;6885;p68"/>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86" name="Google Shape;6886;p68"/>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87" name="Google Shape;6887;p68"/>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88" name="Google Shape;6888;p68"/>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89" name="Google Shape;6889;p68"/>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90" name="Google Shape;6890;p68"/>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91" name="Google Shape;6891;p68"/>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92" name="Google Shape;6892;p68"/>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93" name="Google Shape;6893;p68"/>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94" name="Google Shape;6894;p68"/>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95" name="Google Shape;6895;p68"/>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96" name="Google Shape;6896;p68"/>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97" name="Google Shape;6897;p68"/>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98" name="Google Shape;6898;p68"/>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99" name="Google Shape;6899;p68"/>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00" name="Google Shape;6900;p68"/>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01" name="Google Shape;6901;p68"/>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02" name="Google Shape;6902;p68"/>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03" name="Google Shape;6903;p68"/>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04" name="Google Shape;6904;p68"/>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05" name="Google Shape;6905;p68"/>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06" name="Google Shape;6906;p68"/>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07" name="Google Shape;6907;p68"/>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08" name="Google Shape;6908;p68"/>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09" name="Google Shape;6909;p68"/>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10" name="Google Shape;6910;p68"/>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11" name="Google Shape;6911;p68"/>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12" name="Google Shape;6912;p68"/>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13" name="Google Shape;6913;p68"/>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14" name="Google Shape;6914;p68"/>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15" name="Google Shape;6915;p68"/>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16" name="Google Shape;6916;p68"/>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17" name="Google Shape;6917;p68"/>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18" name="Google Shape;6918;p68"/>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19" name="Google Shape;6919;p68"/>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20" name="Google Shape;6920;p68"/>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21" name="Google Shape;6921;p68"/>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22" name="Google Shape;6922;p68"/>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23" name="Google Shape;6923;p68"/>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24" name="Google Shape;6924;p68"/>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25" name="Google Shape;6925;p68"/>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26" name="Google Shape;6926;p68"/>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27" name="Google Shape;6927;p68"/>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28" name="Google Shape;6928;p68"/>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29" name="Google Shape;6929;p68"/>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30" name="Google Shape;6930;p68"/>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31" name="Google Shape;6931;p68"/>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32" name="Google Shape;6932;p68"/>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33" name="Google Shape;6933;p68"/>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34" name="Google Shape;6934;p68"/>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35" name="Google Shape;6935;p68"/>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36" name="Google Shape;6936;p68"/>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37" name="Google Shape;6937;p68"/>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38" name="Google Shape;6938;p68"/>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39" name="Google Shape;6939;p68"/>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40" name="Google Shape;6940;p68"/>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41" name="Google Shape;6941;p68"/>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42" name="Google Shape;6942;p68"/>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43" name="Google Shape;6943;p68"/>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44" name="Google Shape;6944;p68"/>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45" name="Google Shape;6945;p68"/>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46" name="Google Shape;6946;p68"/>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47" name="Google Shape;6947;p68"/>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48" name="Google Shape;6948;p68"/>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49" name="Google Shape;6949;p68"/>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50" name="Google Shape;6950;p68"/>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51" name="Google Shape;6951;p68"/>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52" name="Google Shape;6952;p68"/>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53" name="Google Shape;6953;p68"/>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54" name="Google Shape;6954;p68"/>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55" name="Google Shape;6955;p68"/>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56" name="Google Shape;6956;p68"/>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57" name="Google Shape;6957;p68"/>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58" name="Google Shape;6958;p68"/>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59" name="Google Shape;6959;p68"/>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60" name="Google Shape;6960;p68"/>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61" name="Google Shape;6961;p68"/>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62" name="Google Shape;6962;p68"/>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63" name="Google Shape;6963;p68"/>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64" name="Google Shape;6964;p68"/>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6965" name="Google Shape;6965;p68"/>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6966" name="Google Shape;6966;p68"/>
          <p:cNvGrpSpPr/>
          <p:nvPr/>
        </p:nvGrpSpPr>
        <p:grpSpPr>
          <a:xfrm>
            <a:off x="-2040904" y="3988723"/>
            <a:ext cx="1872300" cy="2902792"/>
            <a:chOff x="6195941" y="562596"/>
            <a:chExt cx="1872300" cy="2902792"/>
          </a:xfrm>
        </p:grpSpPr>
        <p:grpSp>
          <p:nvGrpSpPr>
            <p:cNvPr id="6967" name="Google Shape;6967;p68"/>
            <p:cNvGrpSpPr/>
            <p:nvPr/>
          </p:nvGrpSpPr>
          <p:grpSpPr>
            <a:xfrm>
              <a:off x="6195941" y="832605"/>
              <a:ext cx="1872300" cy="2632784"/>
              <a:chOff x="-1872716" y="660661"/>
              <a:chExt cx="1872300" cy="1974637"/>
            </a:xfrm>
          </p:grpSpPr>
          <p:sp>
            <p:nvSpPr>
              <p:cNvPr id="6968" name="Google Shape;6968;p68"/>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6969" name="Google Shape;6969;p68"/>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6970" name="Google Shape;6970;p68"/>
            <p:cNvGrpSpPr/>
            <p:nvPr/>
          </p:nvGrpSpPr>
          <p:grpSpPr>
            <a:xfrm>
              <a:off x="6303954" y="562596"/>
              <a:ext cx="540000" cy="540000"/>
              <a:chOff x="6303954" y="562596"/>
              <a:chExt cx="540000" cy="540000"/>
            </a:xfrm>
          </p:grpSpPr>
          <p:sp>
            <p:nvSpPr>
              <p:cNvPr id="6971" name="Google Shape;6971;p68"/>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6972" name="Google Shape;6972;p68"/>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6973" name="Google Shape;6973;p68"/>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74" name="Google Shape;6974;p68"/>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dk2">
              <a:alpha val="4863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75" name="Google Shape;6975;p68"/>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lt1"/>
              </a:buClr>
              <a:buSzPts val="2800"/>
              <a:buFont typeface="Arial"/>
              <a:buNone/>
              <a:defRPr>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976" name="Google Shape;6976;p68"/>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977" name="Google Shape;6977;p68"/>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a:solidFill>
                  <a:schemeClr val="lt1"/>
                </a:solidFill>
              </a:defRPr>
            </a:lvl1pPr>
            <a:lvl2pPr indent="-228600" lvl="1" marL="914400" rtl="0" algn="l">
              <a:lnSpc>
                <a:spcPct val="90000"/>
              </a:lnSpc>
              <a:spcBef>
                <a:spcPts val="400"/>
              </a:spcBef>
              <a:spcAft>
                <a:spcPts val="0"/>
              </a:spcAft>
              <a:buClr>
                <a:schemeClr val="lt1"/>
              </a:buClr>
              <a:buSzPts val="1800"/>
              <a:buNone/>
              <a:defRPr>
                <a:solidFill>
                  <a:schemeClr val="lt1"/>
                </a:solidFill>
              </a:defRPr>
            </a:lvl2pPr>
            <a:lvl3pPr indent="-342900" lvl="2" marL="1371600" rtl="0" algn="l">
              <a:lnSpc>
                <a:spcPct val="90000"/>
              </a:lnSpc>
              <a:spcBef>
                <a:spcPts val="400"/>
              </a:spcBef>
              <a:spcAft>
                <a:spcPts val="0"/>
              </a:spcAft>
              <a:buClr>
                <a:schemeClr val="lt1"/>
              </a:buClr>
              <a:buSzPts val="1800"/>
              <a:buChar char="•"/>
              <a:defRPr>
                <a:solidFill>
                  <a:schemeClr val="lt1"/>
                </a:solidFill>
              </a:defRPr>
            </a:lvl3pPr>
            <a:lvl4pPr indent="-330200" lvl="3" marL="1828800" rtl="0" algn="l">
              <a:lnSpc>
                <a:spcPct val="90000"/>
              </a:lnSpc>
              <a:spcBef>
                <a:spcPts val="400"/>
              </a:spcBef>
              <a:spcAft>
                <a:spcPts val="0"/>
              </a:spcAft>
              <a:buClr>
                <a:schemeClr val="lt1"/>
              </a:buClr>
              <a:buSzPts val="1600"/>
              <a:buChar char="•"/>
              <a:defRPr>
                <a:solidFill>
                  <a:schemeClr val="lt1"/>
                </a:solidFill>
              </a:defRPr>
            </a:lvl4pPr>
            <a:lvl5pPr indent="-228600" lvl="4" marL="2286000" rtl="0" algn="l">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6978" name="Google Shape;6978;p68"/>
          <p:cNvGrpSpPr/>
          <p:nvPr/>
        </p:nvGrpSpPr>
        <p:grpSpPr>
          <a:xfrm>
            <a:off x="-2040904" y="871532"/>
            <a:ext cx="1368300" cy="2264171"/>
            <a:chOff x="-1836712" y="2937191"/>
            <a:chExt cx="1368300" cy="2264171"/>
          </a:xfrm>
        </p:grpSpPr>
        <p:pic>
          <p:nvPicPr>
            <p:cNvPr descr="icon_camera_circle.png" id="6979" name="Google Shape;6979;p68"/>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6980" name="Google Shape;6980;p68"/>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6981" name="Google Shape;6981;p68"/>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Dark green">
  <p:cSld name="Title, full image and content: Dark green">
    <p:bg>
      <p:bgPr>
        <a:blipFill>
          <a:blip r:embed="rId2">
            <a:alphaModFix/>
          </a:blip>
          <a:stretch>
            <a:fillRect/>
          </a:stretch>
        </a:blipFill>
      </p:bgPr>
    </p:bg>
    <p:spTree>
      <p:nvGrpSpPr>
        <p:cNvPr id="6982" name="Shape 6982"/>
        <p:cNvGrpSpPr/>
        <p:nvPr/>
      </p:nvGrpSpPr>
      <p:grpSpPr>
        <a:xfrm>
          <a:off x="0" y="0"/>
          <a:ext cx="0" cy="0"/>
          <a:chOff x="0" y="0"/>
          <a:chExt cx="0" cy="0"/>
        </a:xfrm>
      </p:grpSpPr>
      <p:sp>
        <p:nvSpPr>
          <p:cNvPr id="6983" name="Google Shape;6983;p69"/>
          <p:cNvSpPr/>
          <p:nvPr/>
        </p:nvSpPr>
        <p:spPr>
          <a:xfrm flipH="1" rot="5400000">
            <a:off x="699238" y="-699002"/>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6984" name="Google Shape;6984;p69"/>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6985" name="Google Shape;6985;p69"/>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986" name="Google Shape;6986;p69"/>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6987" name="Google Shape;6987;p69"/>
          <p:cNvGrpSpPr/>
          <p:nvPr/>
        </p:nvGrpSpPr>
        <p:grpSpPr>
          <a:xfrm>
            <a:off x="10553375" y="296652"/>
            <a:ext cx="1194613" cy="479652"/>
            <a:chOff x="1899" y="899"/>
            <a:chExt cx="4163" cy="1671"/>
          </a:xfrm>
        </p:grpSpPr>
        <p:sp>
          <p:nvSpPr>
            <p:cNvPr id="6988" name="Google Shape;6988;p69"/>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89" name="Google Shape;6989;p69"/>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90" name="Google Shape;6990;p69"/>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91" name="Google Shape;6991;p69"/>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92" name="Google Shape;6992;p69"/>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93" name="Google Shape;6993;p69"/>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94" name="Google Shape;6994;p69"/>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95" name="Google Shape;6995;p69"/>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96" name="Google Shape;6996;p69"/>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97" name="Google Shape;6997;p69"/>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98" name="Google Shape;6998;p69"/>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99" name="Google Shape;6999;p69"/>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00" name="Google Shape;7000;p69"/>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01" name="Google Shape;7001;p69"/>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02" name="Google Shape;7002;p69"/>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03" name="Google Shape;7003;p69"/>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04" name="Google Shape;7004;p69"/>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05" name="Google Shape;7005;p69"/>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06" name="Google Shape;7006;p69"/>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07" name="Google Shape;7007;p69"/>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08" name="Google Shape;7008;p69"/>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09" name="Google Shape;7009;p69"/>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10" name="Google Shape;7010;p69"/>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11" name="Google Shape;7011;p69"/>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12" name="Google Shape;7012;p69"/>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13" name="Google Shape;7013;p69"/>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14" name="Google Shape;7014;p69"/>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15" name="Google Shape;7015;p69"/>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16" name="Google Shape;7016;p69"/>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17" name="Google Shape;7017;p69"/>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18" name="Google Shape;7018;p69"/>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19" name="Google Shape;7019;p69"/>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20" name="Google Shape;7020;p69"/>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21" name="Google Shape;7021;p69"/>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22" name="Google Shape;7022;p69"/>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23" name="Google Shape;7023;p69"/>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24" name="Google Shape;7024;p69"/>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25" name="Google Shape;7025;p69"/>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26" name="Google Shape;7026;p69"/>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27" name="Google Shape;7027;p69"/>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28" name="Google Shape;7028;p69"/>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29" name="Google Shape;7029;p69"/>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30" name="Google Shape;7030;p69"/>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31" name="Google Shape;7031;p69"/>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32" name="Google Shape;7032;p69"/>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33" name="Google Shape;7033;p69"/>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34" name="Google Shape;7034;p69"/>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35" name="Google Shape;7035;p69"/>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36" name="Google Shape;7036;p69"/>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37" name="Google Shape;7037;p69"/>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38" name="Google Shape;7038;p69"/>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39" name="Google Shape;7039;p69"/>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40" name="Google Shape;7040;p69"/>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41" name="Google Shape;7041;p69"/>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42" name="Google Shape;7042;p69"/>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43" name="Google Shape;7043;p69"/>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44" name="Google Shape;7044;p69"/>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45" name="Google Shape;7045;p69"/>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46" name="Google Shape;7046;p69"/>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47" name="Google Shape;7047;p69"/>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48" name="Google Shape;7048;p69"/>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49" name="Google Shape;7049;p69"/>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50" name="Google Shape;7050;p69"/>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51" name="Google Shape;7051;p69"/>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52" name="Google Shape;7052;p69"/>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53" name="Google Shape;7053;p69"/>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54" name="Google Shape;7054;p69"/>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55" name="Google Shape;7055;p69"/>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56" name="Google Shape;7056;p69"/>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57" name="Google Shape;7057;p69"/>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58" name="Google Shape;7058;p69"/>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59" name="Google Shape;7059;p69"/>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60" name="Google Shape;7060;p69"/>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61" name="Google Shape;7061;p69"/>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62" name="Google Shape;7062;p69"/>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63" name="Google Shape;7063;p69"/>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64" name="Google Shape;7064;p69"/>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65" name="Google Shape;7065;p69"/>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66" name="Google Shape;7066;p69"/>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67" name="Google Shape;7067;p69"/>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68" name="Google Shape;7068;p69"/>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69" name="Google Shape;7069;p69"/>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70" name="Google Shape;7070;p69"/>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71" name="Google Shape;7071;p69"/>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72" name="Google Shape;7072;p69"/>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73" name="Google Shape;7073;p69"/>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74" name="Google Shape;7074;p69"/>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75" name="Google Shape;7075;p69"/>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76" name="Google Shape;7076;p69"/>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77" name="Google Shape;7077;p69"/>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78" name="Google Shape;7078;p69"/>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79" name="Google Shape;7079;p69"/>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80" name="Google Shape;7080;p69"/>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7081" name="Google Shape;7081;p69"/>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7082" name="Google Shape;7082;p69"/>
          <p:cNvGrpSpPr/>
          <p:nvPr/>
        </p:nvGrpSpPr>
        <p:grpSpPr>
          <a:xfrm>
            <a:off x="-2040904" y="3988723"/>
            <a:ext cx="1872300" cy="2902792"/>
            <a:chOff x="6195941" y="562596"/>
            <a:chExt cx="1872300" cy="2902792"/>
          </a:xfrm>
        </p:grpSpPr>
        <p:grpSp>
          <p:nvGrpSpPr>
            <p:cNvPr id="7083" name="Google Shape;7083;p69"/>
            <p:cNvGrpSpPr/>
            <p:nvPr/>
          </p:nvGrpSpPr>
          <p:grpSpPr>
            <a:xfrm>
              <a:off x="6195941" y="832605"/>
              <a:ext cx="1872300" cy="2632784"/>
              <a:chOff x="-1872716" y="660661"/>
              <a:chExt cx="1872300" cy="1974637"/>
            </a:xfrm>
          </p:grpSpPr>
          <p:sp>
            <p:nvSpPr>
              <p:cNvPr id="7084" name="Google Shape;7084;p69"/>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7085" name="Google Shape;7085;p69"/>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7086" name="Google Shape;7086;p69"/>
            <p:cNvGrpSpPr/>
            <p:nvPr/>
          </p:nvGrpSpPr>
          <p:grpSpPr>
            <a:xfrm>
              <a:off x="6303954" y="562596"/>
              <a:ext cx="540000" cy="540000"/>
              <a:chOff x="6303954" y="562596"/>
              <a:chExt cx="540000" cy="540000"/>
            </a:xfrm>
          </p:grpSpPr>
          <p:sp>
            <p:nvSpPr>
              <p:cNvPr id="7087" name="Google Shape;7087;p69"/>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7088" name="Google Shape;7088;p69"/>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7089" name="Google Shape;7089;p69"/>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90" name="Google Shape;7090;p69"/>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2">
              <a:alpha val="4863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91" name="Google Shape;7091;p69"/>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lt1"/>
              </a:buClr>
              <a:buSzPts val="2800"/>
              <a:buFont typeface="Arial"/>
              <a:buNone/>
              <a:defRPr>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092" name="Google Shape;7092;p69"/>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093" name="Google Shape;7093;p69"/>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a:solidFill>
                  <a:schemeClr val="lt1"/>
                </a:solidFill>
              </a:defRPr>
            </a:lvl1pPr>
            <a:lvl2pPr indent="-228600" lvl="1" marL="914400" rtl="0" algn="l">
              <a:lnSpc>
                <a:spcPct val="90000"/>
              </a:lnSpc>
              <a:spcBef>
                <a:spcPts val="400"/>
              </a:spcBef>
              <a:spcAft>
                <a:spcPts val="0"/>
              </a:spcAft>
              <a:buClr>
                <a:schemeClr val="lt1"/>
              </a:buClr>
              <a:buSzPts val="1800"/>
              <a:buNone/>
              <a:defRPr>
                <a:solidFill>
                  <a:schemeClr val="lt1"/>
                </a:solidFill>
              </a:defRPr>
            </a:lvl2pPr>
            <a:lvl3pPr indent="-342900" lvl="2" marL="1371600" rtl="0" algn="l">
              <a:lnSpc>
                <a:spcPct val="90000"/>
              </a:lnSpc>
              <a:spcBef>
                <a:spcPts val="400"/>
              </a:spcBef>
              <a:spcAft>
                <a:spcPts val="0"/>
              </a:spcAft>
              <a:buClr>
                <a:schemeClr val="lt1"/>
              </a:buClr>
              <a:buSzPts val="1800"/>
              <a:buChar char="•"/>
              <a:defRPr>
                <a:solidFill>
                  <a:schemeClr val="lt1"/>
                </a:solidFill>
              </a:defRPr>
            </a:lvl3pPr>
            <a:lvl4pPr indent="-330200" lvl="3" marL="1828800" rtl="0" algn="l">
              <a:lnSpc>
                <a:spcPct val="90000"/>
              </a:lnSpc>
              <a:spcBef>
                <a:spcPts val="400"/>
              </a:spcBef>
              <a:spcAft>
                <a:spcPts val="0"/>
              </a:spcAft>
              <a:buClr>
                <a:schemeClr val="lt1"/>
              </a:buClr>
              <a:buSzPts val="1600"/>
              <a:buChar char="•"/>
              <a:defRPr>
                <a:solidFill>
                  <a:schemeClr val="lt1"/>
                </a:solidFill>
              </a:defRPr>
            </a:lvl4pPr>
            <a:lvl5pPr indent="-228600" lvl="4" marL="2286000" rtl="0" algn="l">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7094" name="Google Shape;7094;p69"/>
          <p:cNvGrpSpPr/>
          <p:nvPr/>
        </p:nvGrpSpPr>
        <p:grpSpPr>
          <a:xfrm>
            <a:off x="-2040904" y="871532"/>
            <a:ext cx="1368300" cy="2264171"/>
            <a:chOff x="-1836712" y="2937191"/>
            <a:chExt cx="1368300" cy="2264171"/>
          </a:xfrm>
        </p:grpSpPr>
        <p:pic>
          <p:nvPicPr>
            <p:cNvPr descr="icon_camera_circle.png" id="7095" name="Google Shape;7095;p69"/>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7096" name="Google Shape;7096;p69"/>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7097" name="Google Shape;7097;p69"/>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Light blue">
  <p:cSld name="Title, full image and content: Light blue">
    <p:bg>
      <p:bgPr>
        <a:blipFill>
          <a:blip r:embed="rId2">
            <a:alphaModFix/>
          </a:blip>
          <a:stretch>
            <a:fillRect/>
          </a:stretch>
        </a:blipFill>
      </p:bgPr>
    </p:bg>
    <p:spTree>
      <p:nvGrpSpPr>
        <p:cNvPr id="7098" name="Shape 7098"/>
        <p:cNvGrpSpPr/>
        <p:nvPr/>
      </p:nvGrpSpPr>
      <p:grpSpPr>
        <a:xfrm>
          <a:off x="0" y="0"/>
          <a:ext cx="0" cy="0"/>
          <a:chOff x="0" y="0"/>
          <a:chExt cx="0" cy="0"/>
        </a:xfrm>
      </p:grpSpPr>
      <p:sp>
        <p:nvSpPr>
          <p:cNvPr id="7099" name="Google Shape;7099;p70"/>
          <p:cNvSpPr/>
          <p:nvPr/>
        </p:nvSpPr>
        <p:spPr>
          <a:xfrm flipH="1" rot="5400000">
            <a:off x="699238" y="-699002"/>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7100" name="Google Shape;7100;p70"/>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7101" name="Google Shape;7101;p70"/>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102" name="Google Shape;7102;p70"/>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7103" name="Google Shape;7103;p70"/>
          <p:cNvGrpSpPr/>
          <p:nvPr/>
        </p:nvGrpSpPr>
        <p:grpSpPr>
          <a:xfrm>
            <a:off x="10553375" y="296652"/>
            <a:ext cx="1194613" cy="479652"/>
            <a:chOff x="1899" y="899"/>
            <a:chExt cx="4163" cy="1671"/>
          </a:xfrm>
        </p:grpSpPr>
        <p:sp>
          <p:nvSpPr>
            <p:cNvPr id="7104" name="Google Shape;7104;p70"/>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05" name="Google Shape;7105;p70"/>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06" name="Google Shape;7106;p70"/>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07" name="Google Shape;7107;p70"/>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08" name="Google Shape;7108;p70"/>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09" name="Google Shape;7109;p70"/>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10" name="Google Shape;7110;p70"/>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11" name="Google Shape;7111;p70"/>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12" name="Google Shape;7112;p70"/>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13" name="Google Shape;7113;p70"/>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14" name="Google Shape;7114;p70"/>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15" name="Google Shape;7115;p70"/>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16" name="Google Shape;7116;p70"/>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17" name="Google Shape;7117;p70"/>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18" name="Google Shape;7118;p70"/>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19" name="Google Shape;7119;p70"/>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20" name="Google Shape;7120;p70"/>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21" name="Google Shape;7121;p70"/>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22" name="Google Shape;7122;p70"/>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23" name="Google Shape;7123;p70"/>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24" name="Google Shape;7124;p70"/>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25" name="Google Shape;7125;p70"/>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26" name="Google Shape;7126;p70"/>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27" name="Google Shape;7127;p70"/>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28" name="Google Shape;7128;p70"/>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29" name="Google Shape;7129;p70"/>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30" name="Google Shape;7130;p70"/>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31" name="Google Shape;7131;p70"/>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32" name="Google Shape;7132;p70"/>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33" name="Google Shape;7133;p70"/>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34" name="Google Shape;7134;p70"/>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35" name="Google Shape;7135;p70"/>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36" name="Google Shape;7136;p70"/>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37" name="Google Shape;7137;p70"/>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38" name="Google Shape;7138;p70"/>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39" name="Google Shape;7139;p70"/>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40" name="Google Shape;7140;p70"/>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41" name="Google Shape;7141;p70"/>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42" name="Google Shape;7142;p70"/>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43" name="Google Shape;7143;p70"/>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44" name="Google Shape;7144;p70"/>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45" name="Google Shape;7145;p70"/>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46" name="Google Shape;7146;p70"/>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47" name="Google Shape;7147;p70"/>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48" name="Google Shape;7148;p70"/>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49" name="Google Shape;7149;p70"/>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50" name="Google Shape;7150;p70"/>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51" name="Google Shape;7151;p70"/>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52" name="Google Shape;7152;p70"/>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53" name="Google Shape;7153;p70"/>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54" name="Google Shape;7154;p70"/>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55" name="Google Shape;7155;p70"/>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56" name="Google Shape;7156;p70"/>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57" name="Google Shape;7157;p70"/>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58" name="Google Shape;7158;p70"/>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59" name="Google Shape;7159;p70"/>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60" name="Google Shape;7160;p70"/>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61" name="Google Shape;7161;p70"/>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62" name="Google Shape;7162;p70"/>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63" name="Google Shape;7163;p70"/>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64" name="Google Shape;7164;p70"/>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65" name="Google Shape;7165;p70"/>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66" name="Google Shape;7166;p70"/>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67" name="Google Shape;7167;p70"/>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68" name="Google Shape;7168;p70"/>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69" name="Google Shape;7169;p70"/>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70" name="Google Shape;7170;p70"/>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71" name="Google Shape;7171;p70"/>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72" name="Google Shape;7172;p70"/>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73" name="Google Shape;7173;p70"/>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74" name="Google Shape;7174;p70"/>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75" name="Google Shape;7175;p70"/>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76" name="Google Shape;7176;p70"/>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77" name="Google Shape;7177;p70"/>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78" name="Google Shape;7178;p70"/>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79" name="Google Shape;7179;p70"/>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80" name="Google Shape;7180;p70"/>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81" name="Google Shape;7181;p70"/>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82" name="Google Shape;7182;p70"/>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83" name="Google Shape;7183;p70"/>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84" name="Google Shape;7184;p70"/>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85" name="Google Shape;7185;p70"/>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86" name="Google Shape;7186;p70"/>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87" name="Google Shape;7187;p70"/>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88" name="Google Shape;7188;p70"/>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89" name="Google Shape;7189;p70"/>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90" name="Google Shape;7190;p70"/>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91" name="Google Shape;7191;p70"/>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92" name="Google Shape;7192;p70"/>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93" name="Google Shape;7193;p70"/>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94" name="Google Shape;7194;p70"/>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95" name="Google Shape;7195;p70"/>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96" name="Google Shape;7196;p70"/>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7197" name="Google Shape;7197;p70"/>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7198" name="Google Shape;7198;p70"/>
          <p:cNvGrpSpPr/>
          <p:nvPr/>
        </p:nvGrpSpPr>
        <p:grpSpPr>
          <a:xfrm>
            <a:off x="-2040904" y="3988723"/>
            <a:ext cx="1872300" cy="2902792"/>
            <a:chOff x="6195941" y="562596"/>
            <a:chExt cx="1872300" cy="2902792"/>
          </a:xfrm>
        </p:grpSpPr>
        <p:grpSp>
          <p:nvGrpSpPr>
            <p:cNvPr id="7199" name="Google Shape;7199;p70"/>
            <p:cNvGrpSpPr/>
            <p:nvPr/>
          </p:nvGrpSpPr>
          <p:grpSpPr>
            <a:xfrm>
              <a:off x="6195941" y="832605"/>
              <a:ext cx="1872300" cy="2632784"/>
              <a:chOff x="-1872716" y="660661"/>
              <a:chExt cx="1872300" cy="1974637"/>
            </a:xfrm>
          </p:grpSpPr>
          <p:sp>
            <p:nvSpPr>
              <p:cNvPr id="7200" name="Google Shape;7200;p70"/>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7201" name="Google Shape;7201;p70"/>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7202" name="Google Shape;7202;p70"/>
            <p:cNvGrpSpPr/>
            <p:nvPr/>
          </p:nvGrpSpPr>
          <p:grpSpPr>
            <a:xfrm>
              <a:off x="6303954" y="562596"/>
              <a:ext cx="540000" cy="540000"/>
              <a:chOff x="6303954" y="562596"/>
              <a:chExt cx="540000" cy="540000"/>
            </a:xfrm>
          </p:grpSpPr>
          <p:sp>
            <p:nvSpPr>
              <p:cNvPr id="7203" name="Google Shape;7203;p70"/>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7204" name="Google Shape;7204;p70"/>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7205" name="Google Shape;7205;p70"/>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06" name="Google Shape;7206;p70"/>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3">
              <a:alpha val="4863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07" name="Google Shape;7207;p70"/>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lt1"/>
              </a:buClr>
              <a:buSzPts val="2800"/>
              <a:buFont typeface="Arial"/>
              <a:buNone/>
              <a:defRPr>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208" name="Google Shape;7208;p70"/>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209" name="Google Shape;7209;p70"/>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a:solidFill>
                  <a:schemeClr val="lt1"/>
                </a:solidFill>
              </a:defRPr>
            </a:lvl1pPr>
            <a:lvl2pPr indent="-228600" lvl="1" marL="914400" rtl="0" algn="l">
              <a:lnSpc>
                <a:spcPct val="90000"/>
              </a:lnSpc>
              <a:spcBef>
                <a:spcPts val="400"/>
              </a:spcBef>
              <a:spcAft>
                <a:spcPts val="0"/>
              </a:spcAft>
              <a:buClr>
                <a:schemeClr val="lt1"/>
              </a:buClr>
              <a:buSzPts val="1800"/>
              <a:buNone/>
              <a:defRPr>
                <a:solidFill>
                  <a:schemeClr val="lt1"/>
                </a:solidFill>
              </a:defRPr>
            </a:lvl2pPr>
            <a:lvl3pPr indent="-342900" lvl="2" marL="1371600" rtl="0" algn="l">
              <a:lnSpc>
                <a:spcPct val="90000"/>
              </a:lnSpc>
              <a:spcBef>
                <a:spcPts val="400"/>
              </a:spcBef>
              <a:spcAft>
                <a:spcPts val="0"/>
              </a:spcAft>
              <a:buClr>
                <a:schemeClr val="lt1"/>
              </a:buClr>
              <a:buSzPts val="1800"/>
              <a:buChar char="•"/>
              <a:defRPr>
                <a:solidFill>
                  <a:schemeClr val="lt1"/>
                </a:solidFill>
              </a:defRPr>
            </a:lvl3pPr>
            <a:lvl4pPr indent="-330200" lvl="3" marL="1828800" rtl="0" algn="l">
              <a:lnSpc>
                <a:spcPct val="90000"/>
              </a:lnSpc>
              <a:spcBef>
                <a:spcPts val="400"/>
              </a:spcBef>
              <a:spcAft>
                <a:spcPts val="0"/>
              </a:spcAft>
              <a:buClr>
                <a:schemeClr val="lt1"/>
              </a:buClr>
              <a:buSzPts val="1600"/>
              <a:buChar char="•"/>
              <a:defRPr>
                <a:solidFill>
                  <a:schemeClr val="lt1"/>
                </a:solidFill>
              </a:defRPr>
            </a:lvl4pPr>
            <a:lvl5pPr indent="-228600" lvl="4" marL="2286000" rtl="0" algn="l">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7210" name="Google Shape;7210;p70"/>
          <p:cNvGrpSpPr/>
          <p:nvPr/>
        </p:nvGrpSpPr>
        <p:grpSpPr>
          <a:xfrm>
            <a:off x="-2040904" y="871532"/>
            <a:ext cx="1368300" cy="2264171"/>
            <a:chOff x="-1836712" y="2937191"/>
            <a:chExt cx="1368300" cy="2264171"/>
          </a:xfrm>
        </p:grpSpPr>
        <p:pic>
          <p:nvPicPr>
            <p:cNvPr descr="icon_camera_circle.png" id="7211" name="Google Shape;7211;p70"/>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7212" name="Google Shape;7212;p70"/>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7213" name="Google Shape;7213;p70"/>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Light green">
  <p:cSld name="Title, full image and content: Light green">
    <p:bg>
      <p:bgPr>
        <a:blipFill>
          <a:blip r:embed="rId2">
            <a:alphaModFix/>
          </a:blip>
          <a:stretch>
            <a:fillRect/>
          </a:stretch>
        </a:blipFill>
      </p:bgPr>
    </p:bg>
    <p:spTree>
      <p:nvGrpSpPr>
        <p:cNvPr id="7214" name="Shape 7214"/>
        <p:cNvGrpSpPr/>
        <p:nvPr/>
      </p:nvGrpSpPr>
      <p:grpSpPr>
        <a:xfrm>
          <a:off x="0" y="0"/>
          <a:ext cx="0" cy="0"/>
          <a:chOff x="0" y="0"/>
          <a:chExt cx="0" cy="0"/>
        </a:xfrm>
      </p:grpSpPr>
      <p:sp>
        <p:nvSpPr>
          <p:cNvPr id="7215" name="Google Shape;7215;p71"/>
          <p:cNvSpPr/>
          <p:nvPr/>
        </p:nvSpPr>
        <p:spPr>
          <a:xfrm flipH="1" rot="5400000">
            <a:off x="699238" y="-699002"/>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7216" name="Google Shape;7216;p71"/>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7217" name="Google Shape;7217;p71"/>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218" name="Google Shape;7218;p71"/>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7219" name="Google Shape;7219;p71"/>
          <p:cNvGrpSpPr/>
          <p:nvPr/>
        </p:nvGrpSpPr>
        <p:grpSpPr>
          <a:xfrm>
            <a:off x="10553375" y="296652"/>
            <a:ext cx="1194613" cy="479652"/>
            <a:chOff x="1899" y="899"/>
            <a:chExt cx="4163" cy="1671"/>
          </a:xfrm>
        </p:grpSpPr>
        <p:sp>
          <p:nvSpPr>
            <p:cNvPr id="7220" name="Google Shape;7220;p71"/>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21" name="Google Shape;7221;p71"/>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22" name="Google Shape;7222;p71"/>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23" name="Google Shape;7223;p71"/>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24" name="Google Shape;7224;p71"/>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25" name="Google Shape;7225;p71"/>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26" name="Google Shape;7226;p71"/>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27" name="Google Shape;7227;p71"/>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28" name="Google Shape;7228;p71"/>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29" name="Google Shape;7229;p71"/>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30" name="Google Shape;7230;p71"/>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31" name="Google Shape;7231;p71"/>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32" name="Google Shape;7232;p71"/>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33" name="Google Shape;7233;p71"/>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34" name="Google Shape;7234;p71"/>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35" name="Google Shape;7235;p71"/>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36" name="Google Shape;7236;p71"/>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37" name="Google Shape;7237;p71"/>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38" name="Google Shape;7238;p71"/>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39" name="Google Shape;7239;p71"/>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40" name="Google Shape;7240;p71"/>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41" name="Google Shape;7241;p71"/>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42" name="Google Shape;7242;p71"/>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43" name="Google Shape;7243;p71"/>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44" name="Google Shape;7244;p71"/>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45" name="Google Shape;7245;p71"/>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46" name="Google Shape;7246;p71"/>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47" name="Google Shape;7247;p71"/>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48" name="Google Shape;7248;p71"/>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49" name="Google Shape;7249;p71"/>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50" name="Google Shape;7250;p71"/>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51" name="Google Shape;7251;p71"/>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52" name="Google Shape;7252;p71"/>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53" name="Google Shape;7253;p71"/>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54" name="Google Shape;7254;p71"/>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55" name="Google Shape;7255;p71"/>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56" name="Google Shape;7256;p71"/>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57" name="Google Shape;7257;p71"/>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58" name="Google Shape;7258;p71"/>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59" name="Google Shape;7259;p71"/>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60" name="Google Shape;7260;p71"/>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61" name="Google Shape;7261;p71"/>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62" name="Google Shape;7262;p71"/>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63" name="Google Shape;7263;p71"/>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64" name="Google Shape;7264;p71"/>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65" name="Google Shape;7265;p71"/>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66" name="Google Shape;7266;p71"/>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67" name="Google Shape;7267;p71"/>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68" name="Google Shape;7268;p71"/>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69" name="Google Shape;7269;p71"/>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70" name="Google Shape;7270;p71"/>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71" name="Google Shape;7271;p71"/>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72" name="Google Shape;7272;p71"/>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73" name="Google Shape;7273;p71"/>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74" name="Google Shape;7274;p71"/>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75" name="Google Shape;7275;p71"/>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76" name="Google Shape;7276;p71"/>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77" name="Google Shape;7277;p71"/>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78" name="Google Shape;7278;p71"/>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79" name="Google Shape;7279;p71"/>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80" name="Google Shape;7280;p71"/>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81" name="Google Shape;7281;p71"/>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82" name="Google Shape;7282;p71"/>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83" name="Google Shape;7283;p71"/>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84" name="Google Shape;7284;p71"/>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85" name="Google Shape;7285;p71"/>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86" name="Google Shape;7286;p71"/>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87" name="Google Shape;7287;p71"/>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88" name="Google Shape;7288;p71"/>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89" name="Google Shape;7289;p71"/>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90" name="Google Shape;7290;p71"/>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91" name="Google Shape;7291;p71"/>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92" name="Google Shape;7292;p71"/>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93" name="Google Shape;7293;p71"/>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94" name="Google Shape;7294;p71"/>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95" name="Google Shape;7295;p71"/>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96" name="Google Shape;7296;p71"/>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97" name="Google Shape;7297;p71"/>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98" name="Google Shape;7298;p71"/>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99" name="Google Shape;7299;p71"/>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00" name="Google Shape;7300;p71"/>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01" name="Google Shape;7301;p71"/>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02" name="Google Shape;7302;p71"/>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03" name="Google Shape;7303;p71"/>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04" name="Google Shape;7304;p71"/>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05" name="Google Shape;7305;p71"/>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06" name="Google Shape;7306;p71"/>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07" name="Google Shape;7307;p71"/>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08" name="Google Shape;7308;p71"/>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09" name="Google Shape;7309;p71"/>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10" name="Google Shape;7310;p71"/>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11" name="Google Shape;7311;p71"/>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12" name="Google Shape;7312;p71"/>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7313" name="Google Shape;7313;p71"/>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7314" name="Google Shape;7314;p71"/>
          <p:cNvGrpSpPr/>
          <p:nvPr/>
        </p:nvGrpSpPr>
        <p:grpSpPr>
          <a:xfrm>
            <a:off x="-2040904" y="3988723"/>
            <a:ext cx="1872300" cy="2902792"/>
            <a:chOff x="6195941" y="562596"/>
            <a:chExt cx="1872300" cy="2902792"/>
          </a:xfrm>
        </p:grpSpPr>
        <p:grpSp>
          <p:nvGrpSpPr>
            <p:cNvPr id="7315" name="Google Shape;7315;p71"/>
            <p:cNvGrpSpPr/>
            <p:nvPr/>
          </p:nvGrpSpPr>
          <p:grpSpPr>
            <a:xfrm>
              <a:off x="6195941" y="832605"/>
              <a:ext cx="1872300" cy="2632784"/>
              <a:chOff x="-1872716" y="660661"/>
              <a:chExt cx="1872300" cy="1974637"/>
            </a:xfrm>
          </p:grpSpPr>
          <p:sp>
            <p:nvSpPr>
              <p:cNvPr id="7316" name="Google Shape;7316;p71"/>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7317" name="Google Shape;7317;p71"/>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7318" name="Google Shape;7318;p71"/>
            <p:cNvGrpSpPr/>
            <p:nvPr/>
          </p:nvGrpSpPr>
          <p:grpSpPr>
            <a:xfrm>
              <a:off x="6303954" y="562596"/>
              <a:ext cx="540000" cy="540000"/>
              <a:chOff x="6303954" y="562596"/>
              <a:chExt cx="540000" cy="540000"/>
            </a:xfrm>
          </p:grpSpPr>
          <p:sp>
            <p:nvSpPr>
              <p:cNvPr id="7319" name="Google Shape;7319;p71"/>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7320" name="Google Shape;7320;p71"/>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7321" name="Google Shape;7321;p71"/>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22" name="Google Shape;7322;p71"/>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4">
              <a:alpha val="4863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23" name="Google Shape;7323;p71"/>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lt1"/>
              </a:buClr>
              <a:buSzPts val="2800"/>
              <a:buFont typeface="Arial"/>
              <a:buNone/>
              <a:defRPr>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324" name="Google Shape;7324;p71"/>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325" name="Google Shape;7325;p71"/>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a:solidFill>
                  <a:schemeClr val="lt1"/>
                </a:solidFill>
              </a:defRPr>
            </a:lvl1pPr>
            <a:lvl2pPr indent="-228600" lvl="1" marL="914400" rtl="0" algn="l">
              <a:lnSpc>
                <a:spcPct val="90000"/>
              </a:lnSpc>
              <a:spcBef>
                <a:spcPts val="400"/>
              </a:spcBef>
              <a:spcAft>
                <a:spcPts val="0"/>
              </a:spcAft>
              <a:buClr>
                <a:schemeClr val="lt1"/>
              </a:buClr>
              <a:buSzPts val="1800"/>
              <a:buNone/>
              <a:defRPr>
                <a:solidFill>
                  <a:schemeClr val="lt1"/>
                </a:solidFill>
              </a:defRPr>
            </a:lvl2pPr>
            <a:lvl3pPr indent="-342900" lvl="2" marL="1371600" rtl="0" algn="l">
              <a:lnSpc>
                <a:spcPct val="90000"/>
              </a:lnSpc>
              <a:spcBef>
                <a:spcPts val="400"/>
              </a:spcBef>
              <a:spcAft>
                <a:spcPts val="0"/>
              </a:spcAft>
              <a:buClr>
                <a:schemeClr val="lt1"/>
              </a:buClr>
              <a:buSzPts val="1800"/>
              <a:buChar char="•"/>
              <a:defRPr>
                <a:solidFill>
                  <a:schemeClr val="lt1"/>
                </a:solidFill>
              </a:defRPr>
            </a:lvl3pPr>
            <a:lvl4pPr indent="-330200" lvl="3" marL="1828800" rtl="0" algn="l">
              <a:lnSpc>
                <a:spcPct val="90000"/>
              </a:lnSpc>
              <a:spcBef>
                <a:spcPts val="400"/>
              </a:spcBef>
              <a:spcAft>
                <a:spcPts val="0"/>
              </a:spcAft>
              <a:buClr>
                <a:schemeClr val="lt1"/>
              </a:buClr>
              <a:buSzPts val="1600"/>
              <a:buChar char="•"/>
              <a:defRPr>
                <a:solidFill>
                  <a:schemeClr val="lt1"/>
                </a:solidFill>
              </a:defRPr>
            </a:lvl4pPr>
            <a:lvl5pPr indent="-228600" lvl="4" marL="2286000" rtl="0" algn="l">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7326" name="Google Shape;7326;p71"/>
          <p:cNvGrpSpPr/>
          <p:nvPr/>
        </p:nvGrpSpPr>
        <p:grpSpPr>
          <a:xfrm>
            <a:off x="-2040904" y="871532"/>
            <a:ext cx="1368300" cy="2264171"/>
            <a:chOff x="-1836712" y="2937191"/>
            <a:chExt cx="1368300" cy="2264171"/>
          </a:xfrm>
        </p:grpSpPr>
        <p:pic>
          <p:nvPicPr>
            <p:cNvPr descr="icon_camera_circle.png" id="7327" name="Google Shape;7327;p71"/>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7328" name="Google Shape;7328;p71"/>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7329" name="Google Shape;7329;p71"/>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Pink">
  <p:cSld name="Title, full image and content: Pink">
    <p:bg>
      <p:bgPr>
        <a:blipFill>
          <a:blip r:embed="rId2">
            <a:alphaModFix/>
          </a:blip>
          <a:stretch>
            <a:fillRect/>
          </a:stretch>
        </a:blipFill>
      </p:bgPr>
    </p:bg>
    <p:spTree>
      <p:nvGrpSpPr>
        <p:cNvPr id="7330" name="Shape 7330"/>
        <p:cNvGrpSpPr/>
        <p:nvPr/>
      </p:nvGrpSpPr>
      <p:grpSpPr>
        <a:xfrm>
          <a:off x="0" y="0"/>
          <a:ext cx="0" cy="0"/>
          <a:chOff x="0" y="0"/>
          <a:chExt cx="0" cy="0"/>
        </a:xfrm>
      </p:grpSpPr>
      <p:sp>
        <p:nvSpPr>
          <p:cNvPr id="7331" name="Google Shape;7331;p72"/>
          <p:cNvSpPr/>
          <p:nvPr/>
        </p:nvSpPr>
        <p:spPr>
          <a:xfrm flipH="1" rot="5400000">
            <a:off x="699238" y="-699002"/>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7332" name="Google Shape;7332;p72"/>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7333" name="Google Shape;7333;p72"/>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334" name="Google Shape;7334;p72"/>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7335" name="Google Shape;7335;p72"/>
          <p:cNvGrpSpPr/>
          <p:nvPr/>
        </p:nvGrpSpPr>
        <p:grpSpPr>
          <a:xfrm>
            <a:off x="10553375" y="296652"/>
            <a:ext cx="1194613" cy="479652"/>
            <a:chOff x="1899" y="899"/>
            <a:chExt cx="4163" cy="1671"/>
          </a:xfrm>
        </p:grpSpPr>
        <p:sp>
          <p:nvSpPr>
            <p:cNvPr id="7336" name="Google Shape;7336;p72"/>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37" name="Google Shape;7337;p72"/>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38" name="Google Shape;7338;p72"/>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39" name="Google Shape;7339;p72"/>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40" name="Google Shape;7340;p72"/>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41" name="Google Shape;7341;p72"/>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42" name="Google Shape;7342;p72"/>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43" name="Google Shape;7343;p72"/>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44" name="Google Shape;7344;p72"/>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45" name="Google Shape;7345;p72"/>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46" name="Google Shape;7346;p72"/>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47" name="Google Shape;7347;p72"/>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48" name="Google Shape;7348;p72"/>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49" name="Google Shape;7349;p72"/>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50" name="Google Shape;7350;p72"/>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51" name="Google Shape;7351;p72"/>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52" name="Google Shape;7352;p72"/>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53" name="Google Shape;7353;p72"/>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54" name="Google Shape;7354;p72"/>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55" name="Google Shape;7355;p72"/>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56" name="Google Shape;7356;p72"/>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57" name="Google Shape;7357;p72"/>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58" name="Google Shape;7358;p72"/>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59" name="Google Shape;7359;p72"/>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60" name="Google Shape;7360;p72"/>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61" name="Google Shape;7361;p72"/>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62" name="Google Shape;7362;p72"/>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63" name="Google Shape;7363;p72"/>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64" name="Google Shape;7364;p72"/>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65" name="Google Shape;7365;p72"/>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66" name="Google Shape;7366;p72"/>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67" name="Google Shape;7367;p72"/>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68" name="Google Shape;7368;p72"/>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69" name="Google Shape;7369;p72"/>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70" name="Google Shape;7370;p72"/>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71" name="Google Shape;7371;p72"/>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72" name="Google Shape;7372;p72"/>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73" name="Google Shape;7373;p72"/>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74" name="Google Shape;7374;p72"/>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75" name="Google Shape;7375;p72"/>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76" name="Google Shape;7376;p72"/>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77" name="Google Shape;7377;p72"/>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78" name="Google Shape;7378;p72"/>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79" name="Google Shape;7379;p72"/>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80" name="Google Shape;7380;p72"/>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81" name="Google Shape;7381;p72"/>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82" name="Google Shape;7382;p72"/>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83" name="Google Shape;7383;p72"/>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84" name="Google Shape;7384;p72"/>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85" name="Google Shape;7385;p72"/>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86" name="Google Shape;7386;p72"/>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87" name="Google Shape;7387;p72"/>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88" name="Google Shape;7388;p72"/>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89" name="Google Shape;7389;p72"/>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90" name="Google Shape;7390;p72"/>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91" name="Google Shape;7391;p72"/>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92" name="Google Shape;7392;p72"/>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93" name="Google Shape;7393;p72"/>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94" name="Google Shape;7394;p72"/>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95" name="Google Shape;7395;p72"/>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96" name="Google Shape;7396;p72"/>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97" name="Google Shape;7397;p72"/>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98" name="Google Shape;7398;p72"/>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99" name="Google Shape;7399;p72"/>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00" name="Google Shape;7400;p72"/>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01" name="Google Shape;7401;p72"/>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02" name="Google Shape;7402;p72"/>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03" name="Google Shape;7403;p72"/>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04" name="Google Shape;7404;p72"/>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05" name="Google Shape;7405;p72"/>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06" name="Google Shape;7406;p72"/>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07" name="Google Shape;7407;p72"/>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08" name="Google Shape;7408;p72"/>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09" name="Google Shape;7409;p72"/>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10" name="Google Shape;7410;p72"/>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11" name="Google Shape;7411;p72"/>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12" name="Google Shape;7412;p72"/>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13" name="Google Shape;7413;p72"/>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14" name="Google Shape;7414;p72"/>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15" name="Google Shape;7415;p72"/>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16" name="Google Shape;7416;p72"/>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17" name="Google Shape;7417;p72"/>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18" name="Google Shape;7418;p72"/>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19" name="Google Shape;7419;p72"/>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20" name="Google Shape;7420;p72"/>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21" name="Google Shape;7421;p72"/>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22" name="Google Shape;7422;p72"/>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23" name="Google Shape;7423;p72"/>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24" name="Google Shape;7424;p72"/>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25" name="Google Shape;7425;p72"/>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26" name="Google Shape;7426;p72"/>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27" name="Google Shape;7427;p72"/>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28" name="Google Shape;7428;p72"/>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7429" name="Google Shape;7429;p72"/>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7430" name="Google Shape;7430;p72"/>
          <p:cNvGrpSpPr/>
          <p:nvPr/>
        </p:nvGrpSpPr>
        <p:grpSpPr>
          <a:xfrm>
            <a:off x="-2040904" y="3988723"/>
            <a:ext cx="1872300" cy="2902792"/>
            <a:chOff x="6195941" y="562596"/>
            <a:chExt cx="1872300" cy="2902792"/>
          </a:xfrm>
        </p:grpSpPr>
        <p:grpSp>
          <p:nvGrpSpPr>
            <p:cNvPr id="7431" name="Google Shape;7431;p72"/>
            <p:cNvGrpSpPr/>
            <p:nvPr/>
          </p:nvGrpSpPr>
          <p:grpSpPr>
            <a:xfrm>
              <a:off x="6195941" y="832605"/>
              <a:ext cx="1872300" cy="2632784"/>
              <a:chOff x="-1872716" y="660661"/>
              <a:chExt cx="1872300" cy="1974637"/>
            </a:xfrm>
          </p:grpSpPr>
          <p:sp>
            <p:nvSpPr>
              <p:cNvPr id="7432" name="Google Shape;7432;p72"/>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7433" name="Google Shape;7433;p72"/>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7434" name="Google Shape;7434;p72"/>
            <p:cNvGrpSpPr/>
            <p:nvPr/>
          </p:nvGrpSpPr>
          <p:grpSpPr>
            <a:xfrm>
              <a:off x="6303954" y="562596"/>
              <a:ext cx="540000" cy="540000"/>
              <a:chOff x="6303954" y="562596"/>
              <a:chExt cx="540000" cy="540000"/>
            </a:xfrm>
          </p:grpSpPr>
          <p:sp>
            <p:nvSpPr>
              <p:cNvPr id="7435" name="Google Shape;7435;p72"/>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7436" name="Google Shape;7436;p72"/>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7437" name="Google Shape;7437;p72"/>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38" name="Google Shape;7438;p72"/>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5">
              <a:alpha val="4863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39" name="Google Shape;7439;p72"/>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lt1"/>
              </a:buClr>
              <a:buSzPts val="2800"/>
              <a:buFont typeface="Arial"/>
              <a:buNone/>
              <a:defRPr>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440" name="Google Shape;7440;p72"/>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441" name="Google Shape;7441;p72"/>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a:solidFill>
                  <a:schemeClr val="lt1"/>
                </a:solidFill>
              </a:defRPr>
            </a:lvl1pPr>
            <a:lvl2pPr indent="-228600" lvl="1" marL="914400" rtl="0" algn="l">
              <a:lnSpc>
                <a:spcPct val="90000"/>
              </a:lnSpc>
              <a:spcBef>
                <a:spcPts val="400"/>
              </a:spcBef>
              <a:spcAft>
                <a:spcPts val="0"/>
              </a:spcAft>
              <a:buClr>
                <a:schemeClr val="lt1"/>
              </a:buClr>
              <a:buSzPts val="1800"/>
              <a:buNone/>
              <a:defRPr>
                <a:solidFill>
                  <a:schemeClr val="lt1"/>
                </a:solidFill>
              </a:defRPr>
            </a:lvl2pPr>
            <a:lvl3pPr indent="-342900" lvl="2" marL="1371600" rtl="0" algn="l">
              <a:lnSpc>
                <a:spcPct val="90000"/>
              </a:lnSpc>
              <a:spcBef>
                <a:spcPts val="400"/>
              </a:spcBef>
              <a:spcAft>
                <a:spcPts val="0"/>
              </a:spcAft>
              <a:buClr>
                <a:schemeClr val="lt1"/>
              </a:buClr>
              <a:buSzPts val="1800"/>
              <a:buChar char="•"/>
              <a:defRPr>
                <a:solidFill>
                  <a:schemeClr val="lt1"/>
                </a:solidFill>
              </a:defRPr>
            </a:lvl3pPr>
            <a:lvl4pPr indent="-330200" lvl="3" marL="1828800" rtl="0" algn="l">
              <a:lnSpc>
                <a:spcPct val="90000"/>
              </a:lnSpc>
              <a:spcBef>
                <a:spcPts val="400"/>
              </a:spcBef>
              <a:spcAft>
                <a:spcPts val="0"/>
              </a:spcAft>
              <a:buClr>
                <a:schemeClr val="lt1"/>
              </a:buClr>
              <a:buSzPts val="1600"/>
              <a:buChar char="•"/>
              <a:defRPr>
                <a:solidFill>
                  <a:schemeClr val="lt1"/>
                </a:solidFill>
              </a:defRPr>
            </a:lvl4pPr>
            <a:lvl5pPr indent="-228600" lvl="4" marL="2286000" rtl="0" algn="l">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7442" name="Google Shape;7442;p72"/>
          <p:cNvGrpSpPr/>
          <p:nvPr/>
        </p:nvGrpSpPr>
        <p:grpSpPr>
          <a:xfrm>
            <a:off x="-2040904" y="871532"/>
            <a:ext cx="1368300" cy="2264171"/>
            <a:chOff x="-1836712" y="2937191"/>
            <a:chExt cx="1368300" cy="2264171"/>
          </a:xfrm>
        </p:grpSpPr>
        <p:pic>
          <p:nvPicPr>
            <p:cNvPr descr="icon_camera_circle.png" id="7443" name="Google Shape;7443;p72"/>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7444" name="Google Shape;7444;p72"/>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7445" name="Google Shape;7445;p72"/>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2.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20" Type="http://schemas.openxmlformats.org/officeDocument/2006/relationships/slideLayout" Target="../slideLayouts/slideLayout43.xml"/><Relationship Id="rId11" Type="http://schemas.openxmlformats.org/officeDocument/2006/relationships/slideLayout" Target="../slideLayouts/slideLayout34.xml"/><Relationship Id="rId22" Type="http://schemas.openxmlformats.org/officeDocument/2006/relationships/slideLayout" Target="../slideLayouts/slideLayout45.xml"/><Relationship Id="rId10" Type="http://schemas.openxmlformats.org/officeDocument/2006/relationships/slideLayout" Target="../slideLayouts/slideLayout33.xml"/><Relationship Id="rId21" Type="http://schemas.openxmlformats.org/officeDocument/2006/relationships/slideLayout" Target="../slideLayouts/slideLayout44.xml"/><Relationship Id="rId13" Type="http://schemas.openxmlformats.org/officeDocument/2006/relationships/slideLayout" Target="../slideLayouts/slideLayout36.xml"/><Relationship Id="rId24" Type="http://schemas.openxmlformats.org/officeDocument/2006/relationships/theme" Target="../theme/theme4.xml"/><Relationship Id="rId12" Type="http://schemas.openxmlformats.org/officeDocument/2006/relationships/slideLayout" Target="../slideLayouts/slideLayout35.xml"/><Relationship Id="rId23" Type="http://schemas.openxmlformats.org/officeDocument/2006/relationships/slideLayout" Target="../slideLayouts/slideLayout46.xml"/><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slideLayout" Target="../slideLayouts/slideLayout26.xml"/><Relationship Id="rId4" Type="http://schemas.openxmlformats.org/officeDocument/2006/relationships/slideLayout" Target="../slideLayouts/slideLayout27.xml"/><Relationship Id="rId9" Type="http://schemas.openxmlformats.org/officeDocument/2006/relationships/slideLayout" Target="../slideLayouts/slideLayout32.xml"/><Relationship Id="rId15" Type="http://schemas.openxmlformats.org/officeDocument/2006/relationships/slideLayout" Target="../slideLayouts/slideLayout38.xml"/><Relationship Id="rId14" Type="http://schemas.openxmlformats.org/officeDocument/2006/relationships/slideLayout" Target="../slideLayouts/slideLayout37.xml"/><Relationship Id="rId17" Type="http://schemas.openxmlformats.org/officeDocument/2006/relationships/slideLayout" Target="../slideLayouts/slideLayout40.xml"/><Relationship Id="rId16" Type="http://schemas.openxmlformats.org/officeDocument/2006/relationships/slideLayout" Target="../slideLayouts/slideLayout39.xml"/><Relationship Id="rId5" Type="http://schemas.openxmlformats.org/officeDocument/2006/relationships/slideLayout" Target="../slideLayouts/slideLayout28.xml"/><Relationship Id="rId19" Type="http://schemas.openxmlformats.org/officeDocument/2006/relationships/slideLayout" Target="../slideLayouts/slideLayout42.xml"/><Relationship Id="rId6" Type="http://schemas.openxmlformats.org/officeDocument/2006/relationships/slideLayout" Target="../slideLayouts/slideLayout29.xml"/><Relationship Id="rId18" Type="http://schemas.openxmlformats.org/officeDocument/2006/relationships/slideLayout" Target="../slideLayouts/slideLayout41.xml"/><Relationship Id="rId7" Type="http://schemas.openxmlformats.org/officeDocument/2006/relationships/slideLayout" Target="../slideLayouts/slideLayout30.xml"/><Relationship Id="rId8" Type="http://schemas.openxmlformats.org/officeDocument/2006/relationships/slideLayout" Target="../slideLayouts/slideLayout31.xml"/></Relationships>
</file>

<file path=ppt/slideMasters/_rels/slideMaster3.xml.rels><?xml version="1.0" encoding="UTF-8" standalone="yes"?><Relationships xmlns="http://schemas.openxmlformats.org/package/2006/relationships"><Relationship Id="rId20" Type="http://schemas.openxmlformats.org/officeDocument/2006/relationships/slideLayout" Target="../slideLayouts/slideLayout66.xml"/><Relationship Id="rId11" Type="http://schemas.openxmlformats.org/officeDocument/2006/relationships/slideLayout" Target="../slideLayouts/slideLayout57.xml"/><Relationship Id="rId22" Type="http://schemas.openxmlformats.org/officeDocument/2006/relationships/slideLayout" Target="../slideLayouts/slideLayout68.xml"/><Relationship Id="rId10" Type="http://schemas.openxmlformats.org/officeDocument/2006/relationships/slideLayout" Target="../slideLayouts/slideLayout56.xml"/><Relationship Id="rId21" Type="http://schemas.openxmlformats.org/officeDocument/2006/relationships/slideLayout" Target="../slideLayouts/slideLayout67.xml"/><Relationship Id="rId13" Type="http://schemas.openxmlformats.org/officeDocument/2006/relationships/slideLayout" Target="../slideLayouts/slideLayout59.xml"/><Relationship Id="rId24" Type="http://schemas.openxmlformats.org/officeDocument/2006/relationships/theme" Target="../theme/theme3.xml"/><Relationship Id="rId12" Type="http://schemas.openxmlformats.org/officeDocument/2006/relationships/slideLayout" Target="../slideLayouts/slideLayout58.xml"/><Relationship Id="rId23" Type="http://schemas.openxmlformats.org/officeDocument/2006/relationships/slideLayout" Target="../slideLayouts/slideLayout69.xml"/><Relationship Id="rId1" Type="http://schemas.openxmlformats.org/officeDocument/2006/relationships/slideLayout" Target="../slideLayouts/slideLayout47.xml"/><Relationship Id="rId2" Type="http://schemas.openxmlformats.org/officeDocument/2006/relationships/slideLayout" Target="../slideLayouts/slideLayout48.xml"/><Relationship Id="rId3" Type="http://schemas.openxmlformats.org/officeDocument/2006/relationships/slideLayout" Target="../slideLayouts/slideLayout49.xml"/><Relationship Id="rId4" Type="http://schemas.openxmlformats.org/officeDocument/2006/relationships/slideLayout" Target="../slideLayouts/slideLayout50.xml"/><Relationship Id="rId9" Type="http://schemas.openxmlformats.org/officeDocument/2006/relationships/slideLayout" Target="../slideLayouts/slideLayout55.xml"/><Relationship Id="rId15" Type="http://schemas.openxmlformats.org/officeDocument/2006/relationships/slideLayout" Target="../slideLayouts/slideLayout61.xml"/><Relationship Id="rId14" Type="http://schemas.openxmlformats.org/officeDocument/2006/relationships/slideLayout" Target="../slideLayouts/slideLayout60.xml"/><Relationship Id="rId17" Type="http://schemas.openxmlformats.org/officeDocument/2006/relationships/slideLayout" Target="../slideLayouts/slideLayout63.xml"/><Relationship Id="rId16" Type="http://schemas.openxmlformats.org/officeDocument/2006/relationships/slideLayout" Target="../slideLayouts/slideLayout62.xml"/><Relationship Id="rId5" Type="http://schemas.openxmlformats.org/officeDocument/2006/relationships/slideLayout" Target="../slideLayouts/slideLayout51.xml"/><Relationship Id="rId19" Type="http://schemas.openxmlformats.org/officeDocument/2006/relationships/slideLayout" Target="../slideLayouts/slideLayout65.xml"/><Relationship Id="rId6" Type="http://schemas.openxmlformats.org/officeDocument/2006/relationships/slideLayout" Target="../slideLayouts/slideLayout52.xml"/><Relationship Id="rId18" Type="http://schemas.openxmlformats.org/officeDocument/2006/relationships/slideLayout" Target="../slideLayouts/slideLayout64.xml"/><Relationship Id="rId7" Type="http://schemas.openxmlformats.org/officeDocument/2006/relationships/slideLayout" Target="../slideLayouts/slideLayout53.xml"/><Relationship Id="rId8" Type="http://schemas.openxmlformats.org/officeDocument/2006/relationships/slideLayout" Target="../slideLayouts/slideLayout54.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9" name="Shape 9"/>
        <p:cNvGrpSpPr/>
        <p:nvPr/>
      </p:nvGrpSpPr>
      <p:grpSpPr>
        <a:xfrm>
          <a:off x="0" y="0"/>
          <a:ext cx="0" cy="0"/>
          <a:chOff x="0" y="0"/>
          <a:chExt cx="0" cy="0"/>
        </a:xfrm>
      </p:grpSpPr>
      <p:sp>
        <p:nvSpPr>
          <p:cNvPr id="10" name="Google Shape;10;p1"/>
          <p:cNvSpPr txBox="1"/>
          <p:nvPr>
            <p:ph type="title"/>
          </p:nvPr>
        </p:nvSpPr>
        <p:spPr>
          <a:xfrm>
            <a:off x="838200" y="365125"/>
            <a:ext cx="10515600" cy="1325563"/>
          </a:xfrm>
          <a:prstGeom prst="rect">
            <a:avLst/>
          </a:prstGeom>
          <a:noFill/>
          <a:ln>
            <a:noFill/>
          </a:ln>
        </p:spPr>
        <p:txBody>
          <a:bodyPr anchorCtr="0" anchor="ctr" bIns="0" lIns="0" spcFirstLastPara="1" rIns="0" wrap="square" tIns="0">
            <a:noAutofit/>
          </a:bodyPr>
          <a:lstStyle>
            <a:lvl1pPr lvl="0" marR="0" rtl="0" algn="l">
              <a:lnSpc>
                <a:spcPct val="90000"/>
              </a:lnSpc>
              <a:spcBef>
                <a:spcPts val="0"/>
              </a:spcBef>
              <a:spcAft>
                <a:spcPts val="0"/>
              </a:spcAft>
              <a:buClr>
                <a:schemeClr val="dk1"/>
              </a:buClr>
              <a:buSzPts val="2800"/>
              <a:buFont typeface="Arial"/>
              <a:buNone/>
              <a:defRPr b="1" i="0" sz="2800" u="none" cap="none" strike="noStrike">
                <a:solidFill>
                  <a:schemeClr val="dk1"/>
                </a:solidFill>
                <a:latin typeface="Arial"/>
                <a:ea typeface="Arial"/>
                <a:cs typeface="Arial"/>
                <a:sym typeface="Arial"/>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9pPr>
          </a:lstStyle>
          <a:p/>
        </p:txBody>
      </p:sp>
      <p:sp>
        <p:nvSpPr>
          <p:cNvPr id="11" name="Google Shape;11;p1"/>
          <p:cNvSpPr txBox="1"/>
          <p:nvPr>
            <p:ph idx="1" type="body"/>
          </p:nvPr>
        </p:nvSpPr>
        <p:spPr>
          <a:xfrm>
            <a:off x="838200" y="1825625"/>
            <a:ext cx="10515600" cy="4351338"/>
          </a:xfrm>
          <a:prstGeom prst="rect">
            <a:avLst/>
          </a:prstGeom>
          <a:noFill/>
          <a:ln>
            <a:noFill/>
          </a:ln>
        </p:spPr>
        <p:txBody>
          <a:bodyPr anchorCtr="0" anchor="t" bIns="0" lIns="0" spcFirstLastPara="1" rIns="0" wrap="square" tIns="0">
            <a:noAutofit/>
          </a:bodyPr>
          <a:lstStyle>
            <a:lvl1pPr indent="-228600" lvl="0" marL="457200" marR="0" rtl="0" algn="l">
              <a:lnSpc>
                <a:spcPct val="90000"/>
              </a:lnSpc>
              <a:spcBef>
                <a:spcPts val="400"/>
              </a:spcBef>
              <a:spcAft>
                <a:spcPts val="0"/>
              </a:spcAft>
              <a:buClr>
                <a:schemeClr val="dk1"/>
              </a:buClr>
              <a:buSzPts val="2000"/>
              <a:buFont typeface="Arial"/>
              <a:buNone/>
              <a:defRPr b="0" i="0" sz="2000" u="none" cap="none" strike="noStrike">
                <a:solidFill>
                  <a:schemeClr val="dk1"/>
                </a:solidFill>
                <a:latin typeface="Arial"/>
                <a:ea typeface="Arial"/>
                <a:cs typeface="Arial"/>
                <a:sym typeface="Arial"/>
              </a:defRPr>
            </a:lvl1pPr>
            <a:lvl2pPr indent="-228600" lvl="1" marL="914400" marR="0" rtl="0" algn="l">
              <a:lnSpc>
                <a:spcPct val="90000"/>
              </a:lnSpc>
              <a:spcBef>
                <a:spcPts val="400"/>
              </a:spcBef>
              <a:spcAft>
                <a:spcPts val="0"/>
              </a:spcAft>
              <a:buClr>
                <a:schemeClr val="dk1"/>
              </a:buClr>
              <a:buSzPts val="1800"/>
              <a:buFont typeface="Arial"/>
              <a:buNone/>
              <a:defRPr b="0" i="0" sz="1800" u="none" cap="none" strike="noStrike">
                <a:solidFill>
                  <a:schemeClr val="dk1"/>
                </a:solidFill>
                <a:latin typeface="Arial"/>
                <a:ea typeface="Arial"/>
                <a:cs typeface="Arial"/>
                <a:sym typeface="Arial"/>
              </a:defRPr>
            </a:lvl2pPr>
            <a:lvl3pPr indent="-342900" lvl="2" marL="1371600" marR="0" rtl="0" algn="l">
              <a:lnSpc>
                <a:spcPct val="90000"/>
              </a:lnSpc>
              <a:spcBef>
                <a:spcPts val="400"/>
              </a:spcBef>
              <a:spcAft>
                <a:spcPts val="0"/>
              </a:spcAft>
              <a:buClr>
                <a:schemeClr val="dk2"/>
              </a:buClr>
              <a:buSzPts val="1800"/>
              <a:buFont typeface="Arial"/>
              <a:buChar char="•"/>
              <a:defRPr b="1" i="0" sz="1800" u="none" cap="none" strike="noStrike">
                <a:solidFill>
                  <a:schemeClr val="dk1"/>
                </a:solidFill>
                <a:latin typeface="Arial"/>
                <a:ea typeface="Arial"/>
                <a:cs typeface="Arial"/>
                <a:sym typeface="Arial"/>
              </a:defRPr>
            </a:lvl3pPr>
            <a:lvl4pPr indent="-330200" lvl="3" marL="1828800" marR="0" rtl="0" algn="l">
              <a:lnSpc>
                <a:spcPct val="90000"/>
              </a:lnSpc>
              <a:spcBef>
                <a:spcPts val="400"/>
              </a:spcBef>
              <a:spcAft>
                <a:spcPts val="0"/>
              </a:spcAft>
              <a:buClr>
                <a:schemeClr val="accent2"/>
              </a:buClr>
              <a:buSzPts val="1600"/>
              <a:buFont typeface="Arial"/>
              <a:buChar char="•"/>
              <a:defRPr b="0" i="0" sz="1600" u="none" cap="none" strike="noStrike">
                <a:solidFill>
                  <a:schemeClr val="dk1"/>
                </a:solidFill>
                <a:latin typeface="Arial"/>
                <a:ea typeface="Arial"/>
                <a:cs typeface="Arial"/>
                <a:sym typeface="Arial"/>
              </a:defRPr>
            </a:lvl4pPr>
            <a:lvl5pPr indent="-228600" lvl="4" marL="2286000" marR="0" rtl="0" algn="l">
              <a:lnSpc>
                <a:spcPct val="90000"/>
              </a:lnSpc>
              <a:spcBef>
                <a:spcPts val="800"/>
              </a:spcBef>
              <a:spcAft>
                <a:spcPts val="0"/>
              </a:spcAft>
              <a:buClr>
                <a:schemeClr val="accent1"/>
              </a:buClr>
              <a:buSzPts val="2000"/>
              <a:buFont typeface="Arial"/>
              <a:buNone/>
              <a:defRPr b="1" i="0" sz="2000" u="none" cap="none" strike="noStrike">
                <a:solidFill>
                  <a:schemeClr val="accent1"/>
                </a:solidFill>
                <a:latin typeface="Arial"/>
                <a:ea typeface="Arial"/>
                <a:cs typeface="Arial"/>
                <a:sym typeface="Arial"/>
              </a:defRPr>
            </a:lvl5pPr>
            <a:lvl6pPr indent="-342900" lvl="5" marL="2743200" marR="0" rtl="0" algn="l">
              <a:lnSpc>
                <a:spcPct val="90000"/>
              </a:lnSpc>
              <a:spcBef>
                <a:spcPts val="500"/>
              </a:spcBef>
              <a:spcAft>
                <a:spcPts val="0"/>
              </a:spcAft>
              <a:buClr>
                <a:srgbClr val="FF0000"/>
              </a:buClr>
              <a:buSzPts val="1800"/>
              <a:buFont typeface="Arial"/>
              <a:buChar char="•"/>
              <a:defRPr b="0" i="0" sz="1800" u="none" cap="none" strike="noStrike">
                <a:solidFill>
                  <a:srgbClr val="FF0000"/>
                </a:solidFill>
                <a:latin typeface="Arial"/>
                <a:ea typeface="Arial"/>
                <a:cs typeface="Arial"/>
                <a:sym typeface="Arial"/>
              </a:defRPr>
            </a:lvl6pPr>
            <a:lvl7pPr indent="-342900" lvl="6" marL="32004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7pPr>
            <a:lvl8pPr indent="-342900" lvl="7" marL="36576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8pPr>
            <a:lvl9pPr indent="-342900" lvl="8" marL="41148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9pPr>
          </a:lstStyle>
          <a:p/>
        </p:txBody>
      </p:sp>
      <p:sp>
        <p:nvSpPr>
          <p:cNvPr id="12" name="Google Shape;12;p1"/>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marR="0" rtl="0" algn="l">
              <a:lnSpc>
                <a:spcPct val="100000"/>
              </a:lnSpc>
              <a:spcBef>
                <a:spcPts val="0"/>
              </a:spcBef>
              <a:spcAft>
                <a:spcPts val="0"/>
              </a:spcAft>
              <a:buClr>
                <a:srgbClr val="000000"/>
              </a:buClr>
              <a:buSzPts val="1400"/>
              <a:buFont typeface="Arial"/>
              <a:buNone/>
              <a:defRPr b="0" i="0" sz="600" u="none" cap="none" strike="noStrike">
                <a:solidFill>
                  <a:schemeClr val="accent2"/>
                </a:solidFill>
                <a:latin typeface="Arial"/>
                <a:ea typeface="Arial"/>
                <a:cs typeface="Arial"/>
                <a:sym typeface="Arial"/>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9pPr>
          </a:lstStyle>
          <a:p/>
        </p:txBody>
      </p:sp>
      <p:sp>
        <p:nvSpPr>
          <p:cNvPr id="13" name="Google Shape;13;p1"/>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marR="0" rtl="0" algn="l">
              <a:lnSpc>
                <a:spcPct val="100000"/>
              </a:lnSpc>
              <a:spcBef>
                <a:spcPts val="0"/>
              </a:spcBef>
              <a:spcAft>
                <a:spcPts val="0"/>
              </a:spcAft>
              <a:buClr>
                <a:srgbClr val="000000"/>
              </a:buClr>
              <a:buSzPts val="1400"/>
              <a:buFont typeface="Arial"/>
              <a:buNone/>
              <a:defRPr b="0" i="0" sz="600" u="none" cap="none" strike="noStrike">
                <a:solidFill>
                  <a:schemeClr val="accent2"/>
                </a:solidFill>
                <a:latin typeface="Arial"/>
                <a:ea typeface="Arial"/>
                <a:cs typeface="Arial"/>
                <a:sym typeface="Arial"/>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9pPr>
          </a:lstStyle>
          <a:p/>
        </p:txBody>
      </p:sp>
      <p:sp>
        <p:nvSpPr>
          <p:cNvPr id="14" name="Google Shape;14;p1"/>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transition spd="slow">
    <p:fade thruBlk="1"/>
  </p:transition>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2488" name="Shape 2488"/>
        <p:cNvGrpSpPr/>
        <p:nvPr/>
      </p:nvGrpSpPr>
      <p:grpSpPr>
        <a:xfrm>
          <a:off x="0" y="0"/>
          <a:ext cx="0" cy="0"/>
          <a:chOff x="0" y="0"/>
          <a:chExt cx="0" cy="0"/>
        </a:xfrm>
      </p:grpSpPr>
      <p:sp>
        <p:nvSpPr>
          <p:cNvPr id="2489" name="Google Shape;2489;p25"/>
          <p:cNvSpPr txBox="1"/>
          <p:nvPr>
            <p:ph type="title"/>
          </p:nvPr>
        </p:nvSpPr>
        <p:spPr>
          <a:xfrm>
            <a:off x="838200" y="365125"/>
            <a:ext cx="10515600" cy="1325700"/>
          </a:xfrm>
          <a:prstGeom prst="rect">
            <a:avLst/>
          </a:prstGeom>
          <a:noFill/>
          <a:ln>
            <a:noFill/>
          </a:ln>
        </p:spPr>
        <p:txBody>
          <a:bodyPr anchorCtr="0" anchor="ctr" bIns="0" lIns="0" spcFirstLastPara="1" rIns="0" wrap="square" tIns="0">
            <a:noAutofit/>
          </a:bodyPr>
          <a:lstStyle>
            <a:lvl1pPr lvl="0" marR="0" rtl="0" algn="l">
              <a:lnSpc>
                <a:spcPct val="90000"/>
              </a:lnSpc>
              <a:spcBef>
                <a:spcPts val="0"/>
              </a:spcBef>
              <a:spcAft>
                <a:spcPts val="0"/>
              </a:spcAft>
              <a:buClr>
                <a:schemeClr val="dk1"/>
              </a:buClr>
              <a:buSzPts val="2800"/>
              <a:buFont typeface="Arial"/>
              <a:buNone/>
              <a:defRPr b="1" i="0" sz="2800" u="none" cap="none" strike="noStrike">
                <a:solidFill>
                  <a:schemeClr val="dk1"/>
                </a:solidFill>
                <a:latin typeface="Arial"/>
                <a:ea typeface="Arial"/>
                <a:cs typeface="Arial"/>
                <a:sym typeface="Arial"/>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9pPr>
          </a:lstStyle>
          <a:p/>
        </p:txBody>
      </p:sp>
      <p:sp>
        <p:nvSpPr>
          <p:cNvPr id="2490" name="Google Shape;2490;p25"/>
          <p:cNvSpPr txBox="1"/>
          <p:nvPr>
            <p:ph idx="1" type="body"/>
          </p:nvPr>
        </p:nvSpPr>
        <p:spPr>
          <a:xfrm>
            <a:off x="838200" y="1825625"/>
            <a:ext cx="10515600" cy="4351200"/>
          </a:xfrm>
          <a:prstGeom prst="rect">
            <a:avLst/>
          </a:prstGeom>
          <a:noFill/>
          <a:ln>
            <a:noFill/>
          </a:ln>
        </p:spPr>
        <p:txBody>
          <a:bodyPr anchorCtr="0" anchor="t" bIns="0" lIns="0" spcFirstLastPara="1" rIns="0" wrap="square" tIns="0">
            <a:noAutofit/>
          </a:bodyPr>
          <a:lstStyle>
            <a:lvl1pPr indent="-228600" lvl="0" marL="457200" marR="0" rtl="0" algn="l">
              <a:lnSpc>
                <a:spcPct val="90000"/>
              </a:lnSpc>
              <a:spcBef>
                <a:spcPts val="400"/>
              </a:spcBef>
              <a:spcAft>
                <a:spcPts val="0"/>
              </a:spcAft>
              <a:buClr>
                <a:schemeClr val="dk1"/>
              </a:buClr>
              <a:buSzPts val="2000"/>
              <a:buFont typeface="Arial"/>
              <a:buNone/>
              <a:defRPr b="0" i="0" sz="2000" u="none" cap="none" strike="noStrike">
                <a:solidFill>
                  <a:schemeClr val="dk1"/>
                </a:solidFill>
                <a:latin typeface="Arial"/>
                <a:ea typeface="Arial"/>
                <a:cs typeface="Arial"/>
                <a:sym typeface="Arial"/>
              </a:defRPr>
            </a:lvl1pPr>
            <a:lvl2pPr indent="-228600" lvl="1" marL="914400" marR="0" rtl="0" algn="l">
              <a:lnSpc>
                <a:spcPct val="90000"/>
              </a:lnSpc>
              <a:spcBef>
                <a:spcPts val="400"/>
              </a:spcBef>
              <a:spcAft>
                <a:spcPts val="0"/>
              </a:spcAft>
              <a:buClr>
                <a:schemeClr val="dk1"/>
              </a:buClr>
              <a:buSzPts val="1800"/>
              <a:buFont typeface="Arial"/>
              <a:buNone/>
              <a:defRPr b="0" i="0" sz="1800" u="none" cap="none" strike="noStrike">
                <a:solidFill>
                  <a:schemeClr val="dk1"/>
                </a:solidFill>
                <a:latin typeface="Arial"/>
                <a:ea typeface="Arial"/>
                <a:cs typeface="Arial"/>
                <a:sym typeface="Arial"/>
              </a:defRPr>
            </a:lvl2pPr>
            <a:lvl3pPr indent="-342900" lvl="2" marL="1371600" marR="0" rtl="0" algn="l">
              <a:lnSpc>
                <a:spcPct val="90000"/>
              </a:lnSpc>
              <a:spcBef>
                <a:spcPts val="400"/>
              </a:spcBef>
              <a:spcAft>
                <a:spcPts val="0"/>
              </a:spcAft>
              <a:buClr>
                <a:schemeClr val="dk2"/>
              </a:buClr>
              <a:buSzPts val="1800"/>
              <a:buFont typeface="Arial"/>
              <a:buChar char="•"/>
              <a:defRPr b="1" i="0" sz="1800" u="none" cap="none" strike="noStrike">
                <a:solidFill>
                  <a:schemeClr val="dk1"/>
                </a:solidFill>
                <a:latin typeface="Arial"/>
                <a:ea typeface="Arial"/>
                <a:cs typeface="Arial"/>
                <a:sym typeface="Arial"/>
              </a:defRPr>
            </a:lvl3pPr>
            <a:lvl4pPr indent="-330200" lvl="3" marL="1828800" marR="0" rtl="0" algn="l">
              <a:lnSpc>
                <a:spcPct val="90000"/>
              </a:lnSpc>
              <a:spcBef>
                <a:spcPts val="400"/>
              </a:spcBef>
              <a:spcAft>
                <a:spcPts val="0"/>
              </a:spcAft>
              <a:buClr>
                <a:schemeClr val="accent2"/>
              </a:buClr>
              <a:buSzPts val="1600"/>
              <a:buFont typeface="Arial"/>
              <a:buChar char="•"/>
              <a:defRPr b="0" i="0" sz="1600" u="none" cap="none" strike="noStrike">
                <a:solidFill>
                  <a:schemeClr val="dk1"/>
                </a:solidFill>
                <a:latin typeface="Arial"/>
                <a:ea typeface="Arial"/>
                <a:cs typeface="Arial"/>
                <a:sym typeface="Arial"/>
              </a:defRPr>
            </a:lvl4pPr>
            <a:lvl5pPr indent="-228600" lvl="4" marL="2286000" marR="0" rtl="0" algn="l">
              <a:lnSpc>
                <a:spcPct val="90000"/>
              </a:lnSpc>
              <a:spcBef>
                <a:spcPts val="800"/>
              </a:spcBef>
              <a:spcAft>
                <a:spcPts val="0"/>
              </a:spcAft>
              <a:buClr>
                <a:schemeClr val="accent1"/>
              </a:buClr>
              <a:buSzPts val="2000"/>
              <a:buFont typeface="Arial"/>
              <a:buNone/>
              <a:defRPr b="1" i="0" sz="2000" u="none" cap="none" strike="noStrike">
                <a:solidFill>
                  <a:schemeClr val="accent1"/>
                </a:solidFill>
                <a:latin typeface="Arial"/>
                <a:ea typeface="Arial"/>
                <a:cs typeface="Arial"/>
                <a:sym typeface="Arial"/>
              </a:defRPr>
            </a:lvl5pPr>
            <a:lvl6pPr indent="-342900" lvl="5" marL="2743200" marR="0" rtl="0" algn="l">
              <a:lnSpc>
                <a:spcPct val="90000"/>
              </a:lnSpc>
              <a:spcBef>
                <a:spcPts val="500"/>
              </a:spcBef>
              <a:spcAft>
                <a:spcPts val="0"/>
              </a:spcAft>
              <a:buClr>
                <a:srgbClr val="FF0000"/>
              </a:buClr>
              <a:buSzPts val="1800"/>
              <a:buFont typeface="Arial"/>
              <a:buChar char="•"/>
              <a:defRPr b="0" i="0" sz="1800" u="none" cap="none" strike="noStrike">
                <a:solidFill>
                  <a:srgbClr val="FF0000"/>
                </a:solidFill>
                <a:latin typeface="Arial"/>
                <a:ea typeface="Arial"/>
                <a:cs typeface="Arial"/>
                <a:sym typeface="Arial"/>
              </a:defRPr>
            </a:lvl6pPr>
            <a:lvl7pPr indent="-342900" lvl="6" marL="32004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7pPr>
            <a:lvl8pPr indent="-342900" lvl="7" marL="36576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8pPr>
            <a:lvl9pPr indent="-342900" lvl="8" marL="41148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9pPr>
          </a:lstStyle>
          <a:p/>
        </p:txBody>
      </p:sp>
      <p:sp>
        <p:nvSpPr>
          <p:cNvPr id="2491" name="Google Shape;2491;p25"/>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marR="0" rtl="0" algn="l">
              <a:lnSpc>
                <a:spcPct val="100000"/>
              </a:lnSpc>
              <a:spcBef>
                <a:spcPts val="0"/>
              </a:spcBef>
              <a:spcAft>
                <a:spcPts val="0"/>
              </a:spcAft>
              <a:buClr>
                <a:srgbClr val="000000"/>
              </a:buClr>
              <a:buSzPts val="1400"/>
              <a:buFont typeface="Arial"/>
              <a:buNone/>
              <a:defRPr b="0" i="0" sz="600" u="none" cap="none" strike="noStrike">
                <a:solidFill>
                  <a:schemeClr val="accent2"/>
                </a:solidFill>
                <a:latin typeface="Arial"/>
                <a:ea typeface="Arial"/>
                <a:cs typeface="Arial"/>
                <a:sym typeface="Arial"/>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9pPr>
          </a:lstStyle>
          <a:p/>
        </p:txBody>
      </p:sp>
      <p:sp>
        <p:nvSpPr>
          <p:cNvPr id="2492" name="Google Shape;2492;p25"/>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marR="0" rtl="0" algn="l">
              <a:lnSpc>
                <a:spcPct val="100000"/>
              </a:lnSpc>
              <a:spcBef>
                <a:spcPts val="0"/>
              </a:spcBef>
              <a:spcAft>
                <a:spcPts val="0"/>
              </a:spcAft>
              <a:buClr>
                <a:srgbClr val="000000"/>
              </a:buClr>
              <a:buSzPts val="1400"/>
              <a:buFont typeface="Arial"/>
              <a:buNone/>
              <a:defRPr b="0" i="0" sz="600" u="none" cap="none" strike="noStrike">
                <a:solidFill>
                  <a:schemeClr val="accent2"/>
                </a:solidFill>
                <a:latin typeface="Arial"/>
                <a:ea typeface="Arial"/>
                <a:cs typeface="Arial"/>
                <a:sym typeface="Arial"/>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9pPr>
          </a:lstStyle>
          <a:p/>
        </p:txBody>
      </p:sp>
      <p:sp>
        <p:nvSpPr>
          <p:cNvPr id="2493" name="Google Shape;2493;p25"/>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 accent1="accent1" accent2="accent2" accent3="accent3" accent4="accent4" accent5="accent5" accent6="accent6" bg1="lt1" bg2="dk2" tx1="dk1" tx2="lt2" folHlink="folHlink" hlink="hlink"/>
  <p:sldLayoutIdLst>
    <p:sldLayoutId id="2147483671" r:id="rId1"/>
    <p:sldLayoutId id="2147483672" r:id="rId2"/>
    <p:sldLayoutId id="2147483673" r:id="rId3"/>
    <p:sldLayoutId id="2147483674" r:id="rId4"/>
    <p:sldLayoutId id="2147483675" r:id="rId5"/>
    <p:sldLayoutId id="2147483676" r:id="rId6"/>
    <p:sldLayoutId id="2147483677" r:id="rId7"/>
    <p:sldLayoutId id="2147483678" r:id="rId8"/>
    <p:sldLayoutId id="2147483679" r:id="rId9"/>
    <p:sldLayoutId id="2147483680" r:id="rId10"/>
    <p:sldLayoutId id="2147483681" r:id="rId11"/>
    <p:sldLayoutId id="2147483682" r:id="rId12"/>
    <p:sldLayoutId id="2147483683" r:id="rId13"/>
    <p:sldLayoutId id="2147483684" r:id="rId14"/>
    <p:sldLayoutId id="2147483685" r:id="rId15"/>
    <p:sldLayoutId id="2147483686" r:id="rId16"/>
    <p:sldLayoutId id="2147483687" r:id="rId17"/>
    <p:sldLayoutId id="2147483688" r:id="rId18"/>
    <p:sldLayoutId id="2147483689" r:id="rId19"/>
    <p:sldLayoutId id="2147483690" r:id="rId20"/>
    <p:sldLayoutId id="2147483691" r:id="rId21"/>
    <p:sldLayoutId id="2147483692" r:id="rId22"/>
    <p:sldLayoutId id="2147483693" r:id="rId23"/>
  </p:sldLayoutIdLst>
  <p:transition spd="slow">
    <p:fade thruBlk="1"/>
  </p:transition>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4967" name="Shape 4967"/>
        <p:cNvGrpSpPr/>
        <p:nvPr/>
      </p:nvGrpSpPr>
      <p:grpSpPr>
        <a:xfrm>
          <a:off x="0" y="0"/>
          <a:ext cx="0" cy="0"/>
          <a:chOff x="0" y="0"/>
          <a:chExt cx="0" cy="0"/>
        </a:xfrm>
      </p:grpSpPr>
      <p:sp>
        <p:nvSpPr>
          <p:cNvPr id="4968" name="Google Shape;4968;p49"/>
          <p:cNvSpPr txBox="1"/>
          <p:nvPr>
            <p:ph type="title"/>
          </p:nvPr>
        </p:nvSpPr>
        <p:spPr>
          <a:xfrm>
            <a:off x="838200" y="365125"/>
            <a:ext cx="10515600" cy="1325700"/>
          </a:xfrm>
          <a:prstGeom prst="rect">
            <a:avLst/>
          </a:prstGeom>
          <a:noFill/>
          <a:ln>
            <a:noFill/>
          </a:ln>
        </p:spPr>
        <p:txBody>
          <a:bodyPr anchorCtr="0" anchor="ctr" bIns="0" lIns="0" spcFirstLastPara="1" rIns="0" wrap="square" tIns="0">
            <a:noAutofit/>
          </a:bodyPr>
          <a:lstStyle>
            <a:lvl1pPr lvl="0" marR="0" rtl="0" algn="l">
              <a:lnSpc>
                <a:spcPct val="90000"/>
              </a:lnSpc>
              <a:spcBef>
                <a:spcPts val="0"/>
              </a:spcBef>
              <a:spcAft>
                <a:spcPts val="0"/>
              </a:spcAft>
              <a:buClr>
                <a:schemeClr val="dk1"/>
              </a:buClr>
              <a:buSzPts val="2800"/>
              <a:buFont typeface="Arial"/>
              <a:buNone/>
              <a:defRPr b="1" i="0" sz="2800" u="none" cap="none" strike="noStrike">
                <a:solidFill>
                  <a:schemeClr val="dk1"/>
                </a:solidFill>
                <a:latin typeface="Arial"/>
                <a:ea typeface="Arial"/>
                <a:cs typeface="Arial"/>
                <a:sym typeface="Arial"/>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9pPr>
          </a:lstStyle>
          <a:p/>
        </p:txBody>
      </p:sp>
      <p:sp>
        <p:nvSpPr>
          <p:cNvPr id="4969" name="Google Shape;4969;p49"/>
          <p:cNvSpPr txBox="1"/>
          <p:nvPr>
            <p:ph idx="1" type="body"/>
          </p:nvPr>
        </p:nvSpPr>
        <p:spPr>
          <a:xfrm>
            <a:off x="838200" y="1825625"/>
            <a:ext cx="10515600" cy="4351200"/>
          </a:xfrm>
          <a:prstGeom prst="rect">
            <a:avLst/>
          </a:prstGeom>
          <a:noFill/>
          <a:ln>
            <a:noFill/>
          </a:ln>
        </p:spPr>
        <p:txBody>
          <a:bodyPr anchorCtr="0" anchor="t" bIns="0" lIns="0" spcFirstLastPara="1" rIns="0" wrap="square" tIns="0">
            <a:noAutofit/>
          </a:bodyPr>
          <a:lstStyle>
            <a:lvl1pPr indent="-228600" lvl="0" marL="457200" marR="0" rtl="0" algn="l">
              <a:lnSpc>
                <a:spcPct val="90000"/>
              </a:lnSpc>
              <a:spcBef>
                <a:spcPts val="400"/>
              </a:spcBef>
              <a:spcAft>
                <a:spcPts val="0"/>
              </a:spcAft>
              <a:buClr>
                <a:schemeClr val="dk1"/>
              </a:buClr>
              <a:buSzPts val="2000"/>
              <a:buFont typeface="Arial"/>
              <a:buNone/>
              <a:defRPr b="0" i="0" sz="2000" u="none" cap="none" strike="noStrike">
                <a:solidFill>
                  <a:schemeClr val="dk1"/>
                </a:solidFill>
                <a:latin typeface="Arial"/>
                <a:ea typeface="Arial"/>
                <a:cs typeface="Arial"/>
                <a:sym typeface="Arial"/>
              </a:defRPr>
            </a:lvl1pPr>
            <a:lvl2pPr indent="-228600" lvl="1" marL="914400" marR="0" rtl="0" algn="l">
              <a:lnSpc>
                <a:spcPct val="90000"/>
              </a:lnSpc>
              <a:spcBef>
                <a:spcPts val="400"/>
              </a:spcBef>
              <a:spcAft>
                <a:spcPts val="0"/>
              </a:spcAft>
              <a:buClr>
                <a:schemeClr val="dk1"/>
              </a:buClr>
              <a:buSzPts val="1800"/>
              <a:buFont typeface="Arial"/>
              <a:buNone/>
              <a:defRPr b="0" i="0" sz="1800" u="none" cap="none" strike="noStrike">
                <a:solidFill>
                  <a:schemeClr val="dk1"/>
                </a:solidFill>
                <a:latin typeface="Arial"/>
                <a:ea typeface="Arial"/>
                <a:cs typeface="Arial"/>
                <a:sym typeface="Arial"/>
              </a:defRPr>
            </a:lvl2pPr>
            <a:lvl3pPr indent="-342900" lvl="2" marL="1371600" marR="0" rtl="0" algn="l">
              <a:lnSpc>
                <a:spcPct val="90000"/>
              </a:lnSpc>
              <a:spcBef>
                <a:spcPts val="400"/>
              </a:spcBef>
              <a:spcAft>
                <a:spcPts val="0"/>
              </a:spcAft>
              <a:buClr>
                <a:schemeClr val="dk2"/>
              </a:buClr>
              <a:buSzPts val="1800"/>
              <a:buFont typeface="Arial"/>
              <a:buChar char="•"/>
              <a:defRPr b="1" i="0" sz="1800" u="none" cap="none" strike="noStrike">
                <a:solidFill>
                  <a:schemeClr val="dk1"/>
                </a:solidFill>
                <a:latin typeface="Arial"/>
                <a:ea typeface="Arial"/>
                <a:cs typeface="Arial"/>
                <a:sym typeface="Arial"/>
              </a:defRPr>
            </a:lvl3pPr>
            <a:lvl4pPr indent="-330200" lvl="3" marL="1828800" marR="0" rtl="0" algn="l">
              <a:lnSpc>
                <a:spcPct val="90000"/>
              </a:lnSpc>
              <a:spcBef>
                <a:spcPts val="400"/>
              </a:spcBef>
              <a:spcAft>
                <a:spcPts val="0"/>
              </a:spcAft>
              <a:buClr>
                <a:schemeClr val="accent2"/>
              </a:buClr>
              <a:buSzPts val="1600"/>
              <a:buFont typeface="Arial"/>
              <a:buChar char="•"/>
              <a:defRPr b="0" i="0" sz="1600" u="none" cap="none" strike="noStrike">
                <a:solidFill>
                  <a:schemeClr val="dk1"/>
                </a:solidFill>
                <a:latin typeface="Arial"/>
                <a:ea typeface="Arial"/>
                <a:cs typeface="Arial"/>
                <a:sym typeface="Arial"/>
              </a:defRPr>
            </a:lvl4pPr>
            <a:lvl5pPr indent="-228600" lvl="4" marL="2286000" marR="0" rtl="0" algn="l">
              <a:lnSpc>
                <a:spcPct val="90000"/>
              </a:lnSpc>
              <a:spcBef>
                <a:spcPts val="800"/>
              </a:spcBef>
              <a:spcAft>
                <a:spcPts val="0"/>
              </a:spcAft>
              <a:buClr>
                <a:schemeClr val="accent1"/>
              </a:buClr>
              <a:buSzPts val="2000"/>
              <a:buFont typeface="Arial"/>
              <a:buNone/>
              <a:defRPr b="1" i="0" sz="2000" u="none" cap="none" strike="noStrike">
                <a:solidFill>
                  <a:schemeClr val="accent1"/>
                </a:solidFill>
                <a:latin typeface="Arial"/>
                <a:ea typeface="Arial"/>
                <a:cs typeface="Arial"/>
                <a:sym typeface="Arial"/>
              </a:defRPr>
            </a:lvl5pPr>
            <a:lvl6pPr indent="-342900" lvl="5" marL="2743200" marR="0" rtl="0" algn="l">
              <a:lnSpc>
                <a:spcPct val="90000"/>
              </a:lnSpc>
              <a:spcBef>
                <a:spcPts val="500"/>
              </a:spcBef>
              <a:spcAft>
                <a:spcPts val="0"/>
              </a:spcAft>
              <a:buClr>
                <a:srgbClr val="FF0000"/>
              </a:buClr>
              <a:buSzPts val="1800"/>
              <a:buFont typeface="Arial"/>
              <a:buChar char="•"/>
              <a:defRPr b="0" i="0" sz="1800" u="none" cap="none" strike="noStrike">
                <a:solidFill>
                  <a:srgbClr val="FF0000"/>
                </a:solidFill>
                <a:latin typeface="Arial"/>
                <a:ea typeface="Arial"/>
                <a:cs typeface="Arial"/>
                <a:sym typeface="Arial"/>
              </a:defRPr>
            </a:lvl6pPr>
            <a:lvl7pPr indent="-342900" lvl="6" marL="32004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7pPr>
            <a:lvl8pPr indent="-342900" lvl="7" marL="36576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8pPr>
            <a:lvl9pPr indent="-342900" lvl="8" marL="41148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9pPr>
          </a:lstStyle>
          <a:p/>
        </p:txBody>
      </p:sp>
      <p:sp>
        <p:nvSpPr>
          <p:cNvPr id="4970" name="Google Shape;4970;p49"/>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marR="0" rtl="0" algn="l">
              <a:lnSpc>
                <a:spcPct val="100000"/>
              </a:lnSpc>
              <a:spcBef>
                <a:spcPts val="0"/>
              </a:spcBef>
              <a:spcAft>
                <a:spcPts val="0"/>
              </a:spcAft>
              <a:buClr>
                <a:srgbClr val="000000"/>
              </a:buClr>
              <a:buSzPts val="1400"/>
              <a:buFont typeface="Arial"/>
              <a:buNone/>
              <a:defRPr b="0" i="0" sz="600" u="none" cap="none" strike="noStrike">
                <a:solidFill>
                  <a:schemeClr val="accent2"/>
                </a:solidFill>
                <a:latin typeface="Arial"/>
                <a:ea typeface="Arial"/>
                <a:cs typeface="Arial"/>
                <a:sym typeface="Arial"/>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9pPr>
          </a:lstStyle>
          <a:p/>
        </p:txBody>
      </p:sp>
      <p:sp>
        <p:nvSpPr>
          <p:cNvPr id="4971" name="Google Shape;4971;p49"/>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marR="0" rtl="0" algn="l">
              <a:lnSpc>
                <a:spcPct val="100000"/>
              </a:lnSpc>
              <a:spcBef>
                <a:spcPts val="0"/>
              </a:spcBef>
              <a:spcAft>
                <a:spcPts val="0"/>
              </a:spcAft>
              <a:buClr>
                <a:srgbClr val="000000"/>
              </a:buClr>
              <a:buSzPts val="1400"/>
              <a:buFont typeface="Arial"/>
              <a:buNone/>
              <a:defRPr b="0" i="0" sz="600" u="none" cap="none" strike="noStrike">
                <a:solidFill>
                  <a:schemeClr val="accent2"/>
                </a:solidFill>
                <a:latin typeface="Arial"/>
                <a:ea typeface="Arial"/>
                <a:cs typeface="Arial"/>
                <a:sym typeface="Arial"/>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9pPr>
          </a:lstStyle>
          <a:p/>
        </p:txBody>
      </p:sp>
      <p:sp>
        <p:nvSpPr>
          <p:cNvPr id="4972" name="Google Shape;4972;p49"/>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 accent1="accent1" accent2="accent2" accent3="accent3" accent4="accent4" accent5="accent5" accent6="accent6" bg1="lt1" bg2="dk2" tx1="dk1" tx2="lt2" folHlink="folHlink" hlink="hlink"/>
  <p:sldLayoutIdLst>
    <p:sldLayoutId id="2147483694" r:id="rId1"/>
    <p:sldLayoutId id="2147483695" r:id="rId2"/>
    <p:sldLayoutId id="2147483696" r:id="rId3"/>
    <p:sldLayoutId id="2147483697" r:id="rId4"/>
    <p:sldLayoutId id="2147483698" r:id="rId5"/>
    <p:sldLayoutId id="2147483699" r:id="rId6"/>
    <p:sldLayoutId id="2147483700" r:id="rId7"/>
    <p:sldLayoutId id="2147483701" r:id="rId8"/>
    <p:sldLayoutId id="2147483702" r:id="rId9"/>
    <p:sldLayoutId id="2147483703" r:id="rId10"/>
    <p:sldLayoutId id="2147483704" r:id="rId11"/>
    <p:sldLayoutId id="2147483705" r:id="rId12"/>
    <p:sldLayoutId id="2147483706" r:id="rId13"/>
    <p:sldLayoutId id="2147483707" r:id="rId14"/>
    <p:sldLayoutId id="2147483708" r:id="rId15"/>
    <p:sldLayoutId id="2147483709" r:id="rId16"/>
    <p:sldLayoutId id="2147483710" r:id="rId17"/>
    <p:sldLayoutId id="2147483711" r:id="rId18"/>
    <p:sldLayoutId id="2147483712" r:id="rId19"/>
    <p:sldLayoutId id="2147483713" r:id="rId20"/>
    <p:sldLayoutId id="2147483714" r:id="rId21"/>
    <p:sldLayoutId id="2147483715" r:id="rId22"/>
    <p:sldLayoutId id="2147483716" r:id="rId23"/>
  </p:sldLayoutIdLst>
  <p:transition spd="slow">
    <p:fade thruBlk="1"/>
  </p:transition>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 Id="rId3" Type="http://schemas.openxmlformats.org/officeDocument/2006/relationships/image" Target="../media/image20.png"/><Relationship Id="rId4" Type="http://schemas.openxmlformats.org/officeDocument/2006/relationships/hyperlink" Target="https://pixabay.com/illustrations/icon-people-talk-conversation-chat-2967797/" TargetMode="Externa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xml"/><Relationship Id="rId3" Type="http://schemas.openxmlformats.org/officeDocument/2006/relationships/image" Target="../media/image21.png"/><Relationship Id="rId4" Type="http://schemas.openxmlformats.org/officeDocument/2006/relationships/hyperlink" Target="https://pixabay.com/photos/question-question-mark-help-2309042/" TargetMode="Externa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xml"/><Relationship Id="rId3" Type="http://schemas.openxmlformats.org/officeDocument/2006/relationships/hyperlink" Target="https://www.flickr.com/photos/vandycft/29428436431" TargetMode="External"/><Relationship Id="rId4" Type="http://schemas.openxmlformats.org/officeDocument/2006/relationships/image" Target="../media/image30.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xml"/><Relationship Id="rId3" Type="http://schemas.openxmlformats.org/officeDocument/2006/relationships/hyperlink" Target="https://www.curriculumonline.ie/getmedia/3342d8a2-1e22-4f17-b82b-a8134fe16eb3/LCEconomics_spec_2018.pdf" TargetMode="External"/><Relationship Id="rId4" Type="http://schemas.openxmlformats.org/officeDocument/2006/relationships/image" Target="../media/image23.png"/><Relationship Id="rId5" Type="http://schemas.openxmlformats.org/officeDocument/2006/relationships/image" Target="../media/image29.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xml"/><Relationship Id="rId3" Type="http://schemas.openxmlformats.org/officeDocument/2006/relationships/image" Target="../media/image22.png"/><Relationship Id="rId4" Type="http://schemas.openxmlformats.org/officeDocument/2006/relationships/image" Target="../media/image24.png"/><Relationship Id="rId5" Type="http://schemas.openxmlformats.org/officeDocument/2006/relationships/image" Target="../media/image26.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0.xml"/><Relationship Id="rId3" Type="http://schemas.openxmlformats.org/officeDocument/2006/relationships/image" Target="../media/image25.png"/><Relationship Id="rId4" Type="http://schemas.openxmlformats.org/officeDocument/2006/relationships/hyperlink" Target="https://pixabay.com/photos/question-question-mark-help-2309040/" TargetMode="Externa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xml"/><Relationship Id="rId3" Type="http://schemas.openxmlformats.org/officeDocument/2006/relationships/image" Target="../media/image27.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2.xml"/><Relationship Id="rId3" Type="http://schemas.openxmlformats.org/officeDocument/2006/relationships/hyperlink" Target="http://www.nsead.org/downloads/Effective_Questioning&amp;Talk.pdf" TargetMode="Externa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3.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449" name="Shape 7449"/>
        <p:cNvGrpSpPr/>
        <p:nvPr/>
      </p:nvGrpSpPr>
      <p:grpSpPr>
        <a:xfrm>
          <a:off x="0" y="0"/>
          <a:ext cx="0" cy="0"/>
          <a:chOff x="0" y="0"/>
          <a:chExt cx="0" cy="0"/>
        </a:xfrm>
      </p:grpSpPr>
      <p:sp>
        <p:nvSpPr>
          <p:cNvPr id="7450" name="Google Shape;7450;p73"/>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600"/>
              <a:buNone/>
            </a:pPr>
            <a:fld id="{00000000-1234-1234-1234-123412341234}" type="slidenum">
              <a:rPr lang="en-GB"/>
              <a:t>‹#›</a:t>
            </a:fld>
            <a:endParaRPr/>
          </a:p>
        </p:txBody>
      </p:sp>
      <p:sp>
        <p:nvSpPr>
          <p:cNvPr id="7451" name="Google Shape;7451;p73"/>
          <p:cNvSpPr txBox="1"/>
          <p:nvPr>
            <p:ph type="title"/>
          </p:nvPr>
        </p:nvSpPr>
        <p:spPr>
          <a:xfrm>
            <a:off x="6961774" y="2456475"/>
            <a:ext cx="4910700" cy="2607300"/>
          </a:xfrm>
          <a:prstGeom prst="rect">
            <a:avLst/>
          </a:prstGeom>
          <a:noFill/>
          <a:ln>
            <a:noFill/>
          </a:ln>
        </p:spPr>
        <p:txBody>
          <a:bodyPr anchorCtr="0" anchor="b" bIns="0" lIns="0" spcFirstLastPara="1" rIns="0" wrap="square" tIns="0">
            <a:noAutofit/>
          </a:bodyPr>
          <a:lstStyle/>
          <a:p>
            <a:pPr indent="0" lvl="0" marL="0" rtl="0" algn="l">
              <a:lnSpc>
                <a:spcPct val="90000"/>
              </a:lnSpc>
              <a:spcBef>
                <a:spcPts val="0"/>
              </a:spcBef>
              <a:spcAft>
                <a:spcPts val="0"/>
              </a:spcAft>
              <a:buClr>
                <a:schemeClr val="accent2"/>
              </a:buClr>
              <a:buSzPts val="4000"/>
              <a:buFont typeface="Arial"/>
              <a:buNone/>
            </a:pPr>
            <a:r>
              <a:rPr lang="en-GB" sz="3800"/>
              <a:t>Senior Cycle Economics - National Seminar 2</a:t>
            </a:r>
            <a:endParaRPr sz="3800"/>
          </a:p>
        </p:txBody>
      </p:sp>
      <p:sp>
        <p:nvSpPr>
          <p:cNvPr id="7452" name="Google Shape;7452;p73"/>
          <p:cNvSpPr txBox="1"/>
          <p:nvPr>
            <p:ph idx="1" type="body"/>
          </p:nvPr>
        </p:nvSpPr>
        <p:spPr>
          <a:xfrm>
            <a:off x="6961787" y="5163240"/>
            <a:ext cx="4624500" cy="703500"/>
          </a:xfrm>
          <a:prstGeom prst="rect">
            <a:avLst/>
          </a:prstGeom>
          <a:noFill/>
          <a:ln>
            <a:noFill/>
          </a:ln>
        </p:spPr>
        <p:txBody>
          <a:bodyPr anchorCtr="0" anchor="t" bIns="0" lIns="0" spcFirstLastPara="1" rIns="0" wrap="square" tIns="0">
            <a:noAutofit/>
          </a:bodyPr>
          <a:lstStyle/>
          <a:p>
            <a:pPr indent="0" lvl="0" marL="0" rtl="0" algn="ctr">
              <a:lnSpc>
                <a:spcPct val="90000"/>
              </a:lnSpc>
              <a:spcBef>
                <a:spcPts val="0"/>
              </a:spcBef>
              <a:spcAft>
                <a:spcPts val="0"/>
              </a:spcAft>
              <a:buClr>
                <a:schemeClr val="dk2"/>
              </a:buClr>
              <a:buSzPts val="2000"/>
              <a:buNone/>
            </a:pPr>
            <a:r>
              <a:rPr lang="en-GB" sz="2400"/>
              <a:t>Session 3</a:t>
            </a:r>
            <a:endParaRPr/>
          </a:p>
        </p:txBody>
      </p:sp>
    </p:spTree>
  </p:cSld>
  <p:clrMapOvr>
    <a:masterClrMapping/>
  </p:clrMapOvr>
  <p:transition spd="slow">
    <p:fade thruBlk="1"/>
  </p:transition>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456" name="Shape 7456"/>
        <p:cNvGrpSpPr/>
        <p:nvPr/>
      </p:nvGrpSpPr>
      <p:grpSpPr>
        <a:xfrm>
          <a:off x="0" y="0"/>
          <a:ext cx="0" cy="0"/>
          <a:chOff x="0" y="0"/>
          <a:chExt cx="0" cy="0"/>
        </a:xfrm>
      </p:grpSpPr>
      <p:sp>
        <p:nvSpPr>
          <p:cNvPr id="7457" name="Google Shape;7457;p74"/>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600"/>
              <a:buNone/>
            </a:pPr>
            <a:fld id="{00000000-1234-1234-1234-123412341234}" type="slidenum">
              <a:rPr lang="en-GB"/>
              <a:t>‹#›</a:t>
            </a:fld>
            <a:endParaRPr/>
          </a:p>
        </p:txBody>
      </p:sp>
      <p:sp>
        <p:nvSpPr>
          <p:cNvPr id="7458" name="Google Shape;7458;p74"/>
          <p:cNvSpPr txBox="1"/>
          <p:nvPr>
            <p:ph idx="1" type="body"/>
          </p:nvPr>
        </p:nvSpPr>
        <p:spPr>
          <a:xfrm>
            <a:off x="242850" y="3552075"/>
            <a:ext cx="11706300" cy="1575900"/>
          </a:xfrm>
          <a:prstGeom prst="rect">
            <a:avLst/>
          </a:prstGeom>
          <a:solidFill>
            <a:srgbClr val="30654A"/>
          </a:solidFill>
          <a:ln>
            <a:noFill/>
          </a:ln>
        </p:spPr>
        <p:txBody>
          <a:bodyPr anchorCtr="0" anchor="t" bIns="0" lIns="0" spcFirstLastPara="1" rIns="0" wrap="square" tIns="0">
            <a:noAutofit/>
          </a:bodyPr>
          <a:lstStyle/>
          <a:p>
            <a:pPr indent="0" lvl="0" marL="0" rtl="0" algn="ctr">
              <a:lnSpc>
                <a:spcPct val="150000"/>
              </a:lnSpc>
              <a:spcBef>
                <a:spcPts val="0"/>
              </a:spcBef>
              <a:spcAft>
                <a:spcPts val="0"/>
              </a:spcAft>
              <a:buSzPts val="2000"/>
              <a:buNone/>
            </a:pPr>
            <a:r>
              <a:rPr b="0" lang="en-GB" sz="2200">
                <a:solidFill>
                  <a:srgbClr val="FFFFFF"/>
                </a:solidFill>
              </a:rPr>
              <a:t>An </a:t>
            </a:r>
            <a:r>
              <a:rPr lang="en-GB" sz="2200" u="sng">
                <a:solidFill>
                  <a:srgbClr val="FFFFFF"/>
                </a:solidFill>
              </a:rPr>
              <a:t>inquiry-based approach</a:t>
            </a:r>
            <a:r>
              <a:rPr b="0" lang="en-GB" sz="2200">
                <a:solidFill>
                  <a:srgbClr val="FFFFFF"/>
                </a:solidFill>
              </a:rPr>
              <a:t> to teaching and learning cultivates </a:t>
            </a:r>
            <a:r>
              <a:rPr lang="en-GB" sz="2200" u="sng">
                <a:solidFill>
                  <a:srgbClr val="FFFFFF"/>
                </a:solidFill>
              </a:rPr>
              <a:t>students’ critical thinking</a:t>
            </a:r>
            <a:r>
              <a:rPr b="0" lang="en-GB" sz="2200">
                <a:solidFill>
                  <a:srgbClr val="FFFFFF"/>
                </a:solidFill>
              </a:rPr>
              <a:t> </a:t>
            </a:r>
            <a:r>
              <a:rPr lang="en-GB" sz="2200" u="sng">
                <a:solidFill>
                  <a:srgbClr val="FFFFFF"/>
                </a:solidFill>
              </a:rPr>
              <a:t>skills</a:t>
            </a:r>
            <a:r>
              <a:rPr b="0" lang="en-GB" sz="2200">
                <a:solidFill>
                  <a:srgbClr val="FFFFFF"/>
                </a:solidFill>
              </a:rPr>
              <a:t> in Economics by encouraging them to ask questions relating to the world around them and apply their learning in </a:t>
            </a:r>
            <a:r>
              <a:rPr lang="en-GB" sz="2200" u="sng">
                <a:solidFill>
                  <a:srgbClr val="FFFFFF"/>
                </a:solidFill>
              </a:rPr>
              <a:t>differentiated, collaborative, creative and innovative ways</a:t>
            </a:r>
            <a:r>
              <a:rPr b="0" lang="en-GB" sz="2200">
                <a:solidFill>
                  <a:srgbClr val="FFFFFF"/>
                </a:solidFill>
              </a:rPr>
              <a:t>.</a:t>
            </a:r>
            <a:endParaRPr b="0" sz="2200">
              <a:solidFill>
                <a:srgbClr val="FFFFFF"/>
              </a:solidFill>
            </a:endParaRPr>
          </a:p>
          <a:p>
            <a:pPr indent="0" lvl="0" marL="0" rtl="0" algn="ctr">
              <a:lnSpc>
                <a:spcPct val="90000"/>
              </a:lnSpc>
              <a:spcBef>
                <a:spcPts val="0"/>
              </a:spcBef>
              <a:spcAft>
                <a:spcPts val="0"/>
              </a:spcAft>
              <a:buClr>
                <a:schemeClr val="dk2"/>
              </a:buClr>
              <a:buSzPts val="2000"/>
              <a:buNone/>
            </a:pPr>
            <a:r>
              <a:t/>
            </a:r>
            <a:endParaRPr sz="2200"/>
          </a:p>
        </p:txBody>
      </p:sp>
      <p:sp>
        <p:nvSpPr>
          <p:cNvPr id="7459" name="Google Shape;7459;p74"/>
          <p:cNvSpPr txBox="1"/>
          <p:nvPr>
            <p:ph idx="2" type="body"/>
          </p:nvPr>
        </p:nvSpPr>
        <p:spPr>
          <a:xfrm>
            <a:off x="242850" y="2304713"/>
            <a:ext cx="11706300" cy="1043400"/>
          </a:xfrm>
          <a:prstGeom prst="rect">
            <a:avLst/>
          </a:prstGeom>
          <a:solidFill>
            <a:srgbClr val="0B3557"/>
          </a:solidFill>
          <a:ln>
            <a:noFill/>
          </a:ln>
        </p:spPr>
        <p:txBody>
          <a:bodyPr anchorCtr="0" anchor="t" bIns="0" lIns="0" spcFirstLastPara="1" rIns="0" wrap="square" tIns="0">
            <a:noAutofit/>
          </a:bodyPr>
          <a:lstStyle/>
          <a:p>
            <a:pPr indent="0" lvl="0" marL="0" rtl="0" algn="ctr">
              <a:lnSpc>
                <a:spcPct val="150000"/>
              </a:lnSpc>
              <a:spcBef>
                <a:spcPts val="0"/>
              </a:spcBef>
              <a:spcAft>
                <a:spcPts val="0"/>
              </a:spcAft>
              <a:buSzPts val="2000"/>
              <a:buNone/>
            </a:pPr>
            <a:r>
              <a:rPr b="0" lang="en-GB" sz="2200">
                <a:solidFill>
                  <a:srgbClr val="FFFFFF"/>
                </a:solidFill>
              </a:rPr>
              <a:t>Strand 1 is a </a:t>
            </a:r>
            <a:r>
              <a:rPr lang="en-GB" sz="2200" u="sng">
                <a:solidFill>
                  <a:srgbClr val="FFFFFF"/>
                </a:solidFill>
              </a:rPr>
              <a:t>unifying strand</a:t>
            </a:r>
            <a:r>
              <a:rPr b="0" lang="en-GB" sz="2200">
                <a:solidFill>
                  <a:srgbClr val="FFFFFF"/>
                </a:solidFill>
              </a:rPr>
              <a:t>, the themes of which </a:t>
            </a:r>
            <a:r>
              <a:rPr lang="en-GB" sz="2200" u="sng">
                <a:solidFill>
                  <a:srgbClr val="FFFFFF"/>
                </a:solidFill>
              </a:rPr>
              <a:t>permeate strands 2-5</a:t>
            </a:r>
            <a:r>
              <a:rPr b="0" lang="en-GB" sz="2200">
                <a:solidFill>
                  <a:srgbClr val="FFFFFF"/>
                </a:solidFill>
              </a:rPr>
              <a:t> of the specification and will be </a:t>
            </a:r>
            <a:r>
              <a:rPr lang="en-GB" sz="2200" u="sng">
                <a:solidFill>
                  <a:srgbClr val="FFFFFF"/>
                </a:solidFill>
              </a:rPr>
              <a:t>progressively developed</a:t>
            </a:r>
            <a:r>
              <a:rPr b="0" lang="en-GB" sz="2200">
                <a:solidFill>
                  <a:srgbClr val="FFFFFF"/>
                </a:solidFill>
              </a:rPr>
              <a:t> over the course of senior cycle.</a:t>
            </a:r>
            <a:endParaRPr sz="2200">
              <a:solidFill>
                <a:srgbClr val="FFFFFF"/>
              </a:solidFill>
            </a:endParaRPr>
          </a:p>
        </p:txBody>
      </p:sp>
      <p:sp>
        <p:nvSpPr>
          <p:cNvPr id="7460" name="Google Shape;7460;p74"/>
          <p:cNvSpPr txBox="1"/>
          <p:nvPr>
            <p:ph idx="3" type="body"/>
          </p:nvPr>
        </p:nvSpPr>
        <p:spPr>
          <a:xfrm>
            <a:off x="242850" y="917875"/>
            <a:ext cx="11706300" cy="1182900"/>
          </a:xfrm>
          <a:prstGeom prst="rect">
            <a:avLst/>
          </a:prstGeom>
          <a:solidFill>
            <a:srgbClr val="30654A"/>
          </a:solidFill>
          <a:ln>
            <a:noFill/>
          </a:ln>
        </p:spPr>
        <p:txBody>
          <a:bodyPr anchorCtr="0" anchor="t" bIns="0" lIns="0" spcFirstLastPara="1" rIns="0" wrap="square" tIns="0">
            <a:noAutofit/>
          </a:bodyPr>
          <a:lstStyle/>
          <a:p>
            <a:pPr indent="0" lvl="0" marL="0" rtl="0" algn="ctr">
              <a:lnSpc>
                <a:spcPct val="150000"/>
              </a:lnSpc>
              <a:spcBef>
                <a:spcPts val="0"/>
              </a:spcBef>
              <a:spcAft>
                <a:spcPts val="0"/>
              </a:spcAft>
              <a:buSzPts val="2000"/>
              <a:buNone/>
            </a:pPr>
            <a:r>
              <a:rPr b="0" lang="en-GB" sz="2200">
                <a:solidFill>
                  <a:srgbClr val="FFFFFF"/>
                </a:solidFill>
              </a:rPr>
              <a:t>Economics is a </a:t>
            </a:r>
            <a:r>
              <a:rPr lang="en-GB" sz="2200" u="sng">
                <a:solidFill>
                  <a:srgbClr val="FFFFFF"/>
                </a:solidFill>
              </a:rPr>
              <a:t>subject for all </a:t>
            </a:r>
            <a:r>
              <a:rPr b="0" lang="en-GB" sz="2200">
                <a:solidFill>
                  <a:srgbClr val="FFFFFF"/>
                </a:solidFill>
              </a:rPr>
              <a:t>and through its exploration students will be prepared and </a:t>
            </a:r>
            <a:r>
              <a:rPr lang="en-GB" sz="2200" u="sng">
                <a:solidFill>
                  <a:srgbClr val="FFFFFF"/>
                </a:solidFill>
              </a:rPr>
              <a:t>empowered</a:t>
            </a:r>
            <a:r>
              <a:rPr b="0" lang="en-GB" sz="2200">
                <a:solidFill>
                  <a:srgbClr val="FFFFFF"/>
                </a:solidFill>
              </a:rPr>
              <a:t> to contr</a:t>
            </a:r>
            <a:r>
              <a:rPr b="0" lang="en-GB" sz="2200">
                <a:solidFill>
                  <a:srgbClr val="FFFFFF"/>
                </a:solidFill>
              </a:rPr>
              <a:t>ibute to society and </a:t>
            </a:r>
            <a:r>
              <a:rPr b="0" lang="en-GB" sz="2200">
                <a:solidFill>
                  <a:schemeClr val="lt1"/>
                </a:solidFill>
              </a:rPr>
              <a:t>meet future challenges with confidence</a:t>
            </a:r>
            <a:r>
              <a:rPr b="0" lang="en-GB" sz="2200">
                <a:solidFill>
                  <a:srgbClr val="FFFFFF"/>
                </a:solidFill>
              </a:rPr>
              <a:t>.</a:t>
            </a:r>
            <a:endParaRPr sz="2200">
              <a:solidFill>
                <a:srgbClr val="FFFFFF"/>
              </a:solidFill>
            </a:endParaRPr>
          </a:p>
        </p:txBody>
      </p:sp>
      <p:sp>
        <p:nvSpPr>
          <p:cNvPr id="7461" name="Google Shape;7461;p74"/>
          <p:cNvSpPr txBox="1"/>
          <p:nvPr>
            <p:ph idx="4" type="body"/>
          </p:nvPr>
        </p:nvSpPr>
        <p:spPr>
          <a:xfrm>
            <a:off x="3472650" y="163425"/>
            <a:ext cx="5246700" cy="550500"/>
          </a:xfrm>
          <a:prstGeom prst="rect">
            <a:avLst/>
          </a:prstGeom>
          <a:noFill/>
          <a:ln>
            <a:noFill/>
          </a:ln>
        </p:spPr>
        <p:txBody>
          <a:bodyPr anchorCtr="0" anchor="t" bIns="0" lIns="0" spcFirstLastPara="1" rIns="0" wrap="square" tIns="0">
            <a:noAutofit/>
          </a:bodyPr>
          <a:lstStyle/>
          <a:p>
            <a:pPr indent="0" lvl="0" marL="0" rtl="0" algn="ctr">
              <a:lnSpc>
                <a:spcPct val="90000"/>
              </a:lnSpc>
              <a:spcBef>
                <a:spcPts val="0"/>
              </a:spcBef>
              <a:spcAft>
                <a:spcPts val="0"/>
              </a:spcAft>
              <a:buClr>
                <a:schemeClr val="dk2"/>
              </a:buClr>
              <a:buSzPts val="2000"/>
              <a:buNone/>
            </a:pPr>
            <a:r>
              <a:rPr lang="en-GB" sz="3300"/>
              <a:t>Key Messages</a:t>
            </a:r>
            <a:endParaRPr sz="3300"/>
          </a:p>
        </p:txBody>
      </p:sp>
      <p:sp>
        <p:nvSpPr>
          <p:cNvPr id="7462" name="Google Shape;7462;p74"/>
          <p:cNvSpPr txBox="1"/>
          <p:nvPr>
            <p:ph idx="2" type="body"/>
          </p:nvPr>
        </p:nvSpPr>
        <p:spPr>
          <a:xfrm>
            <a:off x="242850" y="5361555"/>
            <a:ext cx="11706300" cy="1436100"/>
          </a:xfrm>
          <a:prstGeom prst="rect">
            <a:avLst/>
          </a:prstGeom>
          <a:solidFill>
            <a:srgbClr val="0B3557"/>
          </a:solidFill>
          <a:ln>
            <a:noFill/>
          </a:ln>
        </p:spPr>
        <p:txBody>
          <a:bodyPr anchorCtr="0" anchor="t" bIns="0" lIns="0" spcFirstLastPara="1" rIns="0" wrap="square" tIns="0">
            <a:noAutofit/>
          </a:bodyPr>
          <a:lstStyle/>
          <a:p>
            <a:pPr indent="0" lvl="0" marL="0" rtl="0" algn="ctr">
              <a:lnSpc>
                <a:spcPct val="150000"/>
              </a:lnSpc>
              <a:spcBef>
                <a:spcPts val="0"/>
              </a:spcBef>
              <a:spcAft>
                <a:spcPts val="0"/>
              </a:spcAft>
              <a:buSzPts val="2000"/>
              <a:buNone/>
            </a:pPr>
            <a:r>
              <a:rPr b="0" lang="en-GB" sz="2200">
                <a:solidFill>
                  <a:srgbClr val="FFFFFF"/>
                </a:solidFill>
              </a:rPr>
              <a:t>The </a:t>
            </a:r>
            <a:r>
              <a:rPr lang="en-GB" sz="2200" u="sng">
                <a:solidFill>
                  <a:srgbClr val="FFFFFF"/>
                </a:solidFill>
              </a:rPr>
              <a:t>collection, organisation, analysis and interpretation of data</a:t>
            </a:r>
            <a:r>
              <a:rPr b="0" lang="en-GB" sz="2200">
                <a:solidFill>
                  <a:srgbClr val="FFFFFF"/>
                </a:solidFill>
              </a:rPr>
              <a:t> allows students to </a:t>
            </a:r>
            <a:r>
              <a:rPr lang="en-GB" sz="2200" u="sng">
                <a:solidFill>
                  <a:srgbClr val="FFFFFF"/>
                </a:solidFill>
              </a:rPr>
              <a:t>hypothesise</a:t>
            </a:r>
            <a:r>
              <a:rPr b="0" lang="en-GB" sz="2200">
                <a:solidFill>
                  <a:srgbClr val="FFFFFF"/>
                </a:solidFill>
              </a:rPr>
              <a:t> and </a:t>
            </a:r>
            <a:r>
              <a:rPr lang="en-GB" sz="2200" u="sng">
                <a:solidFill>
                  <a:srgbClr val="FFFFFF"/>
                </a:solidFill>
              </a:rPr>
              <a:t>critically evaluate</a:t>
            </a:r>
            <a:r>
              <a:rPr b="0" lang="en-GB" sz="2200">
                <a:solidFill>
                  <a:srgbClr val="FFFFFF"/>
                </a:solidFill>
              </a:rPr>
              <a:t> economic concepts and theories, allowing them to form</a:t>
            </a:r>
            <a:r>
              <a:rPr lang="en-GB" sz="2200">
                <a:solidFill>
                  <a:srgbClr val="FFFFFF"/>
                </a:solidFill>
              </a:rPr>
              <a:t> </a:t>
            </a:r>
            <a:r>
              <a:rPr lang="en-GB" sz="2200" u="sng">
                <a:solidFill>
                  <a:srgbClr val="FFFFFF"/>
                </a:solidFill>
              </a:rPr>
              <a:t>justifiable</a:t>
            </a:r>
            <a:r>
              <a:rPr b="0" lang="en-GB" sz="2200">
                <a:solidFill>
                  <a:srgbClr val="FFFFFF"/>
                </a:solidFill>
              </a:rPr>
              <a:t> </a:t>
            </a:r>
            <a:r>
              <a:rPr lang="en-GB" sz="2200" u="sng">
                <a:solidFill>
                  <a:srgbClr val="FFFFFF"/>
                </a:solidFill>
              </a:rPr>
              <a:t>opinions/conclusions</a:t>
            </a:r>
            <a:r>
              <a:rPr b="0" lang="en-GB" sz="2200">
                <a:solidFill>
                  <a:srgbClr val="FFFFFF"/>
                </a:solidFill>
              </a:rPr>
              <a:t> around economic issues.</a:t>
            </a:r>
            <a:endParaRPr b="0" sz="2200">
              <a:solidFill>
                <a:srgbClr val="FFFFFF"/>
              </a:solidFill>
            </a:endParaRPr>
          </a:p>
          <a:p>
            <a:pPr indent="0" lvl="0" marL="0" rtl="0" algn="ctr">
              <a:lnSpc>
                <a:spcPct val="150000"/>
              </a:lnSpc>
              <a:spcBef>
                <a:spcPts val="0"/>
              </a:spcBef>
              <a:spcAft>
                <a:spcPts val="0"/>
              </a:spcAft>
              <a:buSzPts val="2000"/>
              <a:buNone/>
            </a:pPr>
            <a:r>
              <a:t/>
            </a:r>
            <a:endParaRPr b="0" sz="2200">
              <a:solidFill>
                <a:srgbClr val="FFFFFF"/>
              </a:solidFill>
            </a:endParaRPr>
          </a:p>
        </p:txBody>
      </p:sp>
    </p:spTree>
  </p:cSld>
  <p:clrMapOvr>
    <a:masterClrMapping/>
  </p:clrMapOvr>
  <p:transition spd="slow">
    <p:fade thruBlk="1"/>
  </p:transition>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60"/>
                                        </p:tgtEl>
                                        <p:attrNameLst>
                                          <p:attrName>style.visibility</p:attrName>
                                        </p:attrNameLst>
                                      </p:cBhvr>
                                      <p:to>
                                        <p:strVal val="visible"/>
                                      </p:to>
                                    </p:set>
                                    <p:animEffect filter="fade" transition="in">
                                      <p:cBhvr>
                                        <p:cTn dur="1000"/>
                                        <p:tgtEl>
                                          <p:spTgt spid="746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59"/>
                                        </p:tgtEl>
                                        <p:attrNameLst>
                                          <p:attrName>style.visibility</p:attrName>
                                        </p:attrNameLst>
                                      </p:cBhvr>
                                      <p:to>
                                        <p:strVal val="visible"/>
                                      </p:to>
                                    </p:set>
                                    <p:animEffect filter="fade" transition="in">
                                      <p:cBhvr>
                                        <p:cTn dur="1000"/>
                                        <p:tgtEl>
                                          <p:spTgt spid="745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58"/>
                                        </p:tgtEl>
                                        <p:attrNameLst>
                                          <p:attrName>style.visibility</p:attrName>
                                        </p:attrNameLst>
                                      </p:cBhvr>
                                      <p:to>
                                        <p:strVal val="visible"/>
                                      </p:to>
                                    </p:set>
                                    <p:animEffect filter="fade" transition="in">
                                      <p:cBhvr>
                                        <p:cTn dur="1000"/>
                                        <p:tgtEl>
                                          <p:spTgt spid="745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62"/>
                                        </p:tgtEl>
                                        <p:attrNameLst>
                                          <p:attrName>style.visibility</p:attrName>
                                        </p:attrNameLst>
                                      </p:cBhvr>
                                      <p:to>
                                        <p:strVal val="visible"/>
                                      </p:to>
                                    </p:set>
                                    <p:animEffect filter="fade" transition="in">
                                      <p:cBhvr>
                                        <p:cTn dur="1000"/>
                                        <p:tgtEl>
                                          <p:spTgt spid="746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467" name="Shape 7467"/>
        <p:cNvGrpSpPr/>
        <p:nvPr/>
      </p:nvGrpSpPr>
      <p:grpSpPr>
        <a:xfrm>
          <a:off x="0" y="0"/>
          <a:ext cx="0" cy="0"/>
          <a:chOff x="0" y="0"/>
          <a:chExt cx="0" cy="0"/>
        </a:xfrm>
      </p:grpSpPr>
      <p:sp>
        <p:nvSpPr>
          <p:cNvPr id="7468" name="Google Shape;7468;p75"/>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600"/>
              <a:buFont typeface="Arial"/>
              <a:buNone/>
            </a:pPr>
            <a:fld id="{00000000-1234-1234-1234-123412341234}" type="slidenum">
              <a:rPr lang="en-GB"/>
              <a:t>‹#›</a:t>
            </a:fld>
            <a:endParaRPr/>
          </a:p>
        </p:txBody>
      </p:sp>
      <p:sp>
        <p:nvSpPr>
          <p:cNvPr id="7469" name="Google Shape;7469;p75"/>
          <p:cNvSpPr txBox="1"/>
          <p:nvPr>
            <p:ph type="title"/>
          </p:nvPr>
        </p:nvSpPr>
        <p:spPr>
          <a:xfrm>
            <a:off x="514799" y="897625"/>
            <a:ext cx="8617911" cy="793200"/>
          </a:xfrm>
          <a:prstGeom prst="rect">
            <a:avLst/>
          </a:prstGeom>
          <a:noFill/>
          <a:ln>
            <a:noFill/>
          </a:ln>
        </p:spPr>
        <p:txBody>
          <a:bodyPr anchorCtr="0" anchor="b" bIns="0" lIns="0" spcFirstLastPara="1" rIns="0" wrap="square" tIns="0">
            <a:noAutofit/>
          </a:bodyPr>
          <a:lstStyle/>
          <a:p>
            <a:pPr indent="0" lvl="0" marL="0" rtl="0" algn="l">
              <a:lnSpc>
                <a:spcPct val="90000"/>
              </a:lnSpc>
              <a:spcBef>
                <a:spcPts val="0"/>
              </a:spcBef>
              <a:spcAft>
                <a:spcPts val="0"/>
              </a:spcAft>
              <a:buSzPts val="2800"/>
              <a:buNone/>
            </a:pPr>
            <a:r>
              <a:rPr lang="en-GB"/>
              <a:t>By the end of session three participants will have:</a:t>
            </a:r>
            <a:endParaRPr/>
          </a:p>
        </p:txBody>
      </p:sp>
      <p:sp>
        <p:nvSpPr>
          <p:cNvPr id="7470" name="Google Shape;7470;p75"/>
          <p:cNvSpPr txBox="1"/>
          <p:nvPr>
            <p:ph idx="1" type="body"/>
          </p:nvPr>
        </p:nvSpPr>
        <p:spPr>
          <a:xfrm>
            <a:off x="514799" y="2263939"/>
            <a:ext cx="10010400" cy="3696300"/>
          </a:xfrm>
          <a:prstGeom prst="rect">
            <a:avLst/>
          </a:prstGeom>
          <a:noFill/>
          <a:ln>
            <a:noFill/>
          </a:ln>
        </p:spPr>
        <p:txBody>
          <a:bodyPr anchorCtr="0" anchor="t" bIns="0" lIns="0" spcFirstLastPara="1" rIns="0" wrap="square" tIns="0">
            <a:noAutofit/>
          </a:bodyPr>
          <a:lstStyle/>
          <a:p>
            <a:pPr indent="-381000" lvl="0" marL="457200" rtl="0" algn="l">
              <a:lnSpc>
                <a:spcPct val="90000"/>
              </a:lnSpc>
              <a:spcBef>
                <a:spcPts val="400"/>
              </a:spcBef>
              <a:spcAft>
                <a:spcPts val="0"/>
              </a:spcAft>
              <a:buClr>
                <a:srgbClr val="0B3557"/>
              </a:buClr>
              <a:buSzPts val="2400"/>
              <a:buChar char="●"/>
            </a:pPr>
            <a:r>
              <a:rPr lang="en-GB" sz="2400">
                <a:solidFill>
                  <a:srgbClr val="0B3557"/>
                </a:solidFill>
              </a:rPr>
              <a:t>Explored competencies which will be required by Economics students</a:t>
            </a:r>
            <a:endParaRPr sz="2400">
              <a:solidFill>
                <a:srgbClr val="0B3557"/>
              </a:solidFill>
            </a:endParaRPr>
          </a:p>
          <a:p>
            <a:pPr indent="-381000" lvl="0" marL="457200" rtl="0" algn="l">
              <a:lnSpc>
                <a:spcPct val="90000"/>
              </a:lnSpc>
              <a:spcBef>
                <a:spcPts val="400"/>
              </a:spcBef>
              <a:spcAft>
                <a:spcPts val="0"/>
              </a:spcAft>
              <a:buClr>
                <a:srgbClr val="0B3557"/>
              </a:buClr>
              <a:buSzPts val="2400"/>
              <a:buChar char="●"/>
            </a:pPr>
            <a:r>
              <a:rPr lang="en-GB" sz="2400">
                <a:solidFill>
                  <a:srgbClr val="0B3557"/>
                </a:solidFill>
              </a:rPr>
              <a:t>Gained an understanding of how students can be supported to develop competencies</a:t>
            </a:r>
            <a:endParaRPr sz="2400">
              <a:solidFill>
                <a:srgbClr val="0B3557"/>
              </a:solidFill>
            </a:endParaRPr>
          </a:p>
          <a:p>
            <a:pPr indent="-381000" lvl="0" marL="457200" rtl="0" algn="l">
              <a:lnSpc>
                <a:spcPct val="90000"/>
              </a:lnSpc>
              <a:spcBef>
                <a:spcPts val="1000"/>
              </a:spcBef>
              <a:spcAft>
                <a:spcPts val="0"/>
              </a:spcAft>
              <a:buClr>
                <a:srgbClr val="0B3557"/>
              </a:buClr>
              <a:buSzPts val="2400"/>
              <a:buChar char="●"/>
            </a:pPr>
            <a:r>
              <a:rPr lang="en-GB" sz="2400">
                <a:solidFill>
                  <a:srgbClr val="0B3557"/>
                </a:solidFill>
              </a:rPr>
              <a:t>Gained an appreciation of t</a:t>
            </a:r>
            <a:r>
              <a:rPr lang="en-GB" sz="2400">
                <a:solidFill>
                  <a:srgbClr val="0B3557"/>
                </a:solidFill>
              </a:rPr>
              <a:t>he role of effective questioning in support of student learning</a:t>
            </a:r>
            <a:endParaRPr sz="2400">
              <a:solidFill>
                <a:srgbClr val="0B3557"/>
              </a:solidFill>
            </a:endParaRPr>
          </a:p>
          <a:p>
            <a:pPr indent="-381000" lvl="0" marL="457200" rtl="0" algn="l">
              <a:lnSpc>
                <a:spcPct val="90000"/>
              </a:lnSpc>
              <a:spcBef>
                <a:spcPts val="1000"/>
              </a:spcBef>
              <a:spcAft>
                <a:spcPts val="1000"/>
              </a:spcAft>
              <a:buClr>
                <a:srgbClr val="0B3557"/>
              </a:buClr>
              <a:buSzPts val="2400"/>
              <a:buChar char="●"/>
            </a:pPr>
            <a:r>
              <a:rPr lang="en-GB" sz="2400">
                <a:solidFill>
                  <a:srgbClr val="0B3557"/>
                </a:solidFill>
              </a:rPr>
              <a:t>Used assessment criteria to support student learning</a:t>
            </a:r>
            <a:endParaRPr sz="2400">
              <a:solidFill>
                <a:srgbClr val="0B3557"/>
              </a:solidFil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70">
                                            <p:txEl>
                                              <p:pRg end="0" st="0"/>
                                            </p:txEl>
                                          </p:spTgt>
                                        </p:tgtEl>
                                        <p:attrNameLst>
                                          <p:attrName>style.visibility</p:attrName>
                                        </p:attrNameLst>
                                      </p:cBhvr>
                                      <p:to>
                                        <p:strVal val="visible"/>
                                      </p:to>
                                    </p:set>
                                    <p:animEffect filter="fade" transition="in">
                                      <p:cBhvr>
                                        <p:cTn dur="1000"/>
                                        <p:tgtEl>
                                          <p:spTgt spid="7470">
                                            <p:txEl>
                                              <p:pRg end="0" st="0"/>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70">
                                            <p:txEl>
                                              <p:pRg end="1" st="1"/>
                                            </p:txEl>
                                          </p:spTgt>
                                        </p:tgtEl>
                                        <p:attrNameLst>
                                          <p:attrName>style.visibility</p:attrName>
                                        </p:attrNameLst>
                                      </p:cBhvr>
                                      <p:to>
                                        <p:strVal val="visible"/>
                                      </p:to>
                                    </p:set>
                                    <p:animEffect filter="fade" transition="in">
                                      <p:cBhvr>
                                        <p:cTn dur="1000"/>
                                        <p:tgtEl>
                                          <p:spTgt spid="7470">
                                            <p:txEl>
                                              <p:pRg end="1" st="1"/>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70">
                                            <p:txEl>
                                              <p:pRg end="2" st="2"/>
                                            </p:txEl>
                                          </p:spTgt>
                                        </p:tgtEl>
                                        <p:attrNameLst>
                                          <p:attrName>style.visibility</p:attrName>
                                        </p:attrNameLst>
                                      </p:cBhvr>
                                      <p:to>
                                        <p:strVal val="visible"/>
                                      </p:to>
                                    </p:set>
                                    <p:animEffect filter="fade" transition="in">
                                      <p:cBhvr>
                                        <p:cTn dur="1000"/>
                                        <p:tgtEl>
                                          <p:spTgt spid="7470">
                                            <p:txEl>
                                              <p:pRg end="2" st="2"/>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70">
                                            <p:txEl>
                                              <p:pRg end="3" st="3"/>
                                            </p:txEl>
                                          </p:spTgt>
                                        </p:tgtEl>
                                        <p:attrNameLst>
                                          <p:attrName>style.visibility</p:attrName>
                                        </p:attrNameLst>
                                      </p:cBhvr>
                                      <p:to>
                                        <p:strVal val="visible"/>
                                      </p:to>
                                    </p:set>
                                    <p:animEffect filter="fade" transition="in">
                                      <p:cBhvr>
                                        <p:cTn dur="1000"/>
                                        <p:tgtEl>
                                          <p:spTgt spid="7470">
                                            <p:txEl>
                                              <p:pRg end="3" st="3"/>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475" name="Shape 7475"/>
        <p:cNvGrpSpPr/>
        <p:nvPr/>
      </p:nvGrpSpPr>
      <p:grpSpPr>
        <a:xfrm>
          <a:off x="0" y="0"/>
          <a:ext cx="0" cy="0"/>
          <a:chOff x="0" y="0"/>
          <a:chExt cx="0" cy="0"/>
        </a:xfrm>
      </p:grpSpPr>
      <p:sp>
        <p:nvSpPr>
          <p:cNvPr id="7476" name="Google Shape;7476;p76"/>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600"/>
              <a:buFont typeface="Arial"/>
              <a:buNone/>
            </a:pPr>
            <a:fld id="{00000000-1234-1234-1234-123412341234}" type="slidenum">
              <a:rPr lang="en-GB"/>
              <a:t>‹#›</a:t>
            </a:fld>
            <a:endParaRPr/>
          </a:p>
        </p:txBody>
      </p:sp>
      <p:sp>
        <p:nvSpPr>
          <p:cNvPr id="7477" name="Google Shape;7477;p76"/>
          <p:cNvSpPr txBox="1"/>
          <p:nvPr>
            <p:ph idx="1" type="body"/>
          </p:nvPr>
        </p:nvSpPr>
        <p:spPr>
          <a:xfrm>
            <a:off x="514799" y="2263939"/>
            <a:ext cx="10010400" cy="3696300"/>
          </a:xfrm>
          <a:prstGeom prst="rect">
            <a:avLst/>
          </a:prstGeom>
          <a:noFill/>
          <a:ln>
            <a:noFill/>
          </a:ln>
        </p:spPr>
        <p:txBody>
          <a:bodyPr anchorCtr="0" anchor="t" bIns="0" lIns="0" spcFirstLastPara="1" rIns="0" wrap="square" tIns="0">
            <a:noAutofit/>
          </a:bodyPr>
          <a:lstStyle/>
          <a:p>
            <a:pPr indent="0" lvl="0" marL="0" rtl="0" algn="l">
              <a:lnSpc>
                <a:spcPct val="90000"/>
              </a:lnSpc>
              <a:spcBef>
                <a:spcPts val="400"/>
              </a:spcBef>
              <a:spcAft>
                <a:spcPts val="0"/>
              </a:spcAft>
              <a:buSzPts val="2000"/>
              <a:buNone/>
            </a:pPr>
            <a:r>
              <a:t/>
            </a:r>
            <a:endParaRPr/>
          </a:p>
        </p:txBody>
      </p:sp>
      <p:sp>
        <p:nvSpPr>
          <p:cNvPr id="7478" name="Google Shape;7478;p76"/>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p>
            <a:pPr indent="0" lvl="0" marL="0" rtl="0" algn="l">
              <a:lnSpc>
                <a:spcPct val="90000"/>
              </a:lnSpc>
              <a:spcBef>
                <a:spcPts val="0"/>
              </a:spcBef>
              <a:spcAft>
                <a:spcPts val="0"/>
              </a:spcAft>
              <a:buSzPts val="2800"/>
              <a:buNone/>
            </a:pPr>
            <a:r>
              <a:rPr lang="en-GB"/>
              <a:t>Competencies for Economics </a:t>
            </a:r>
            <a:endParaRPr/>
          </a:p>
        </p:txBody>
      </p:sp>
      <p:grpSp>
        <p:nvGrpSpPr>
          <p:cNvPr id="7479" name="Google Shape;7479;p76"/>
          <p:cNvGrpSpPr/>
          <p:nvPr/>
        </p:nvGrpSpPr>
        <p:grpSpPr>
          <a:xfrm>
            <a:off x="995755" y="1965159"/>
            <a:ext cx="4294693" cy="4293893"/>
            <a:chOff x="2961500" y="961400"/>
            <a:chExt cx="3221100" cy="3220500"/>
          </a:xfrm>
        </p:grpSpPr>
        <p:sp>
          <p:nvSpPr>
            <p:cNvPr id="7480" name="Google Shape;7480;p76"/>
            <p:cNvSpPr/>
            <p:nvPr/>
          </p:nvSpPr>
          <p:spPr>
            <a:xfrm>
              <a:off x="2961500" y="961400"/>
              <a:ext cx="3221100" cy="3220500"/>
            </a:xfrm>
            <a:prstGeom prst="ellipse">
              <a:avLst/>
            </a:prstGeom>
            <a:solidFill>
              <a:srgbClr val="20406F"/>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1" name="Google Shape;7481;p76"/>
            <p:cNvSpPr txBox="1"/>
            <p:nvPr/>
          </p:nvSpPr>
          <p:spPr>
            <a:xfrm>
              <a:off x="3525594" y="1461205"/>
              <a:ext cx="2195700" cy="483600"/>
            </a:xfrm>
            <a:prstGeom prst="rect">
              <a:avLst/>
            </a:prstGeom>
            <a:solidFill>
              <a:srgbClr val="20406F"/>
            </a:solidFill>
            <a:ln>
              <a:noFill/>
            </a:ln>
          </p:spPr>
          <p:txBody>
            <a:bodyPr anchorCtr="0" anchor="ctr" bIns="121900" lIns="121900" spcFirstLastPara="1" rIns="121900" wrap="square" tIns="121900">
              <a:noAutofit/>
            </a:bodyPr>
            <a:lstStyle/>
            <a:p>
              <a:pPr indent="0" lvl="0" marL="0" marR="0" rtl="0" algn="ctr">
                <a:lnSpc>
                  <a:spcPct val="100000"/>
                </a:lnSpc>
                <a:spcBef>
                  <a:spcPts val="0"/>
                </a:spcBef>
                <a:spcAft>
                  <a:spcPts val="0"/>
                </a:spcAft>
                <a:buClr>
                  <a:srgbClr val="000000"/>
                </a:buClr>
                <a:buSzPts val="2400"/>
                <a:buFont typeface="Arial"/>
                <a:buNone/>
              </a:pPr>
              <a:r>
                <a:rPr b="0" i="0" lang="en-GB" sz="2400" u="none" cap="none" strike="noStrike">
                  <a:solidFill>
                    <a:srgbClr val="FFFFFF"/>
                  </a:solidFill>
                  <a:latin typeface="Roboto"/>
                  <a:ea typeface="Roboto"/>
                  <a:cs typeface="Roboto"/>
                  <a:sym typeface="Roboto"/>
                </a:rPr>
                <a:t>Competencies </a:t>
              </a:r>
              <a:endParaRPr b="0" i="0" sz="2400" u="none" cap="none" strike="noStrike">
                <a:solidFill>
                  <a:srgbClr val="FFFFFF"/>
                </a:solidFill>
                <a:latin typeface="Roboto"/>
                <a:ea typeface="Roboto"/>
                <a:cs typeface="Roboto"/>
                <a:sym typeface="Roboto"/>
              </a:endParaRPr>
            </a:p>
          </p:txBody>
        </p:sp>
      </p:grpSp>
      <p:grpSp>
        <p:nvGrpSpPr>
          <p:cNvPr id="7482" name="Google Shape;7482;p76"/>
          <p:cNvGrpSpPr/>
          <p:nvPr/>
        </p:nvGrpSpPr>
        <p:grpSpPr>
          <a:xfrm>
            <a:off x="1679338" y="3331525"/>
            <a:ext cx="2927527" cy="2927527"/>
            <a:chOff x="3474050" y="1986200"/>
            <a:chExt cx="2195700" cy="2195700"/>
          </a:xfrm>
        </p:grpSpPr>
        <p:sp>
          <p:nvSpPr>
            <p:cNvPr id="7483" name="Google Shape;7483;p76"/>
            <p:cNvSpPr/>
            <p:nvPr/>
          </p:nvSpPr>
          <p:spPr>
            <a:xfrm>
              <a:off x="3474050" y="1986200"/>
              <a:ext cx="2195700" cy="2195700"/>
            </a:xfrm>
            <a:prstGeom prst="ellipse">
              <a:avLst/>
            </a:prstGeom>
            <a:solidFill>
              <a:srgbClr val="40875C"/>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4" name="Google Shape;7484;p76"/>
            <p:cNvSpPr txBox="1"/>
            <p:nvPr/>
          </p:nvSpPr>
          <p:spPr>
            <a:xfrm>
              <a:off x="3525445" y="2817052"/>
              <a:ext cx="2022000" cy="534000"/>
            </a:xfrm>
            <a:prstGeom prst="rect">
              <a:avLst/>
            </a:prstGeom>
            <a:solidFill>
              <a:srgbClr val="40875C"/>
            </a:solidFill>
            <a:ln>
              <a:noFill/>
            </a:ln>
          </p:spPr>
          <p:txBody>
            <a:bodyPr anchorCtr="0" anchor="ctr" bIns="121900" lIns="121900" spcFirstLastPara="1" rIns="121900" wrap="square" tIns="121900">
              <a:noAutofit/>
            </a:bodyPr>
            <a:lstStyle/>
            <a:p>
              <a:pPr indent="-381000" lvl="0" marL="457200" marR="0" rtl="0" algn="l">
                <a:lnSpc>
                  <a:spcPct val="100000"/>
                </a:lnSpc>
                <a:spcBef>
                  <a:spcPts val="0"/>
                </a:spcBef>
                <a:spcAft>
                  <a:spcPts val="0"/>
                </a:spcAft>
                <a:buClr>
                  <a:srgbClr val="FFFFFF"/>
                </a:buClr>
                <a:buSzPts val="2400"/>
                <a:buFont typeface="Roboto"/>
                <a:buChar char="●"/>
              </a:pPr>
              <a:r>
                <a:rPr b="0" i="0" lang="en-GB" sz="2400" u="none" cap="none" strike="noStrike">
                  <a:solidFill>
                    <a:srgbClr val="FFFFFF"/>
                  </a:solidFill>
                  <a:latin typeface="Roboto"/>
                  <a:ea typeface="Roboto"/>
                  <a:cs typeface="Roboto"/>
                  <a:sym typeface="Roboto"/>
                </a:rPr>
                <a:t>Knowledge</a:t>
              </a:r>
              <a:endParaRPr b="0" i="0" sz="2400" u="none" cap="none" strike="noStrike">
                <a:solidFill>
                  <a:srgbClr val="FFFFFF"/>
                </a:solidFill>
                <a:latin typeface="Roboto"/>
                <a:ea typeface="Roboto"/>
                <a:cs typeface="Roboto"/>
                <a:sym typeface="Roboto"/>
              </a:endParaRPr>
            </a:p>
            <a:p>
              <a:pPr indent="-381000" lvl="0" marL="457200" marR="0" rtl="0" algn="l">
                <a:lnSpc>
                  <a:spcPct val="100000"/>
                </a:lnSpc>
                <a:spcBef>
                  <a:spcPts val="0"/>
                </a:spcBef>
                <a:spcAft>
                  <a:spcPts val="0"/>
                </a:spcAft>
                <a:buClr>
                  <a:srgbClr val="FFFFFF"/>
                </a:buClr>
                <a:buSzPts val="2400"/>
                <a:buFont typeface="Roboto"/>
                <a:buChar char="●"/>
              </a:pPr>
              <a:r>
                <a:rPr b="0" i="0" lang="en-GB" sz="2400" u="none" cap="none" strike="noStrike">
                  <a:solidFill>
                    <a:srgbClr val="FFFFFF"/>
                  </a:solidFill>
                  <a:latin typeface="Roboto"/>
                  <a:ea typeface="Roboto"/>
                  <a:cs typeface="Roboto"/>
                  <a:sym typeface="Roboto"/>
                </a:rPr>
                <a:t>Skills</a:t>
              </a:r>
              <a:endParaRPr b="0" i="0" sz="2400" u="none" cap="none" strike="noStrike">
                <a:solidFill>
                  <a:srgbClr val="FFFFFF"/>
                </a:solidFill>
                <a:latin typeface="Roboto"/>
                <a:ea typeface="Roboto"/>
                <a:cs typeface="Roboto"/>
                <a:sym typeface="Roboto"/>
              </a:endParaRPr>
            </a:p>
            <a:p>
              <a:pPr indent="-381000" lvl="0" marL="457200" marR="0" rtl="0" algn="l">
                <a:lnSpc>
                  <a:spcPct val="100000"/>
                </a:lnSpc>
                <a:spcBef>
                  <a:spcPts val="0"/>
                </a:spcBef>
                <a:spcAft>
                  <a:spcPts val="0"/>
                </a:spcAft>
                <a:buClr>
                  <a:srgbClr val="FFFFFF"/>
                </a:buClr>
                <a:buSzPts val="2400"/>
                <a:buFont typeface="Roboto"/>
                <a:buChar char="●"/>
              </a:pPr>
              <a:r>
                <a:rPr b="0" i="0" lang="en-GB" sz="2400" u="none" cap="none" strike="noStrike">
                  <a:solidFill>
                    <a:srgbClr val="FFFFFF"/>
                  </a:solidFill>
                  <a:latin typeface="Roboto"/>
                  <a:ea typeface="Roboto"/>
                  <a:cs typeface="Roboto"/>
                  <a:sym typeface="Roboto"/>
                </a:rPr>
                <a:t>Attitudes and Values </a:t>
              </a:r>
              <a:endParaRPr b="0" i="0" sz="2400" u="none" cap="none" strike="noStrike">
                <a:solidFill>
                  <a:srgbClr val="FFFFFF"/>
                </a:solidFill>
                <a:latin typeface="Roboto"/>
                <a:ea typeface="Roboto"/>
                <a:cs typeface="Roboto"/>
                <a:sym typeface="Roboto"/>
              </a:endParaRPr>
            </a:p>
          </p:txBody>
        </p:sp>
      </p:grpSp>
      <p:pic>
        <p:nvPicPr>
          <p:cNvPr id="7485" name="Google Shape;7485;p76"/>
          <p:cNvPicPr preferRelativeResize="0"/>
          <p:nvPr/>
        </p:nvPicPr>
        <p:blipFill rotWithShape="1">
          <a:blip r:embed="rId3">
            <a:alphaModFix/>
          </a:blip>
          <a:srcRect b="0" l="0" r="0" t="0"/>
          <a:stretch/>
        </p:blipFill>
        <p:spPr>
          <a:xfrm>
            <a:off x="6958450" y="2328763"/>
            <a:ext cx="3566675" cy="3566675"/>
          </a:xfrm>
          <a:prstGeom prst="rect">
            <a:avLst/>
          </a:prstGeom>
          <a:noFill/>
          <a:ln>
            <a:noFill/>
          </a:ln>
        </p:spPr>
      </p:pic>
      <p:sp>
        <p:nvSpPr>
          <p:cNvPr id="7486" name="Google Shape;7486;p76"/>
          <p:cNvSpPr txBox="1"/>
          <p:nvPr/>
        </p:nvSpPr>
        <p:spPr>
          <a:xfrm>
            <a:off x="2500213" y="6259050"/>
            <a:ext cx="1285800" cy="3651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GB" sz="1400" u="none" cap="none" strike="noStrike">
                <a:solidFill>
                  <a:srgbClr val="000000"/>
                </a:solidFill>
                <a:latin typeface="Arial"/>
                <a:ea typeface="Arial"/>
                <a:cs typeface="Arial"/>
                <a:sym typeface="Arial"/>
              </a:rPr>
              <a:t>OECD (2018)</a:t>
            </a:r>
            <a:endParaRPr b="0" i="0" sz="1400" u="none" cap="none" strike="noStrike">
              <a:solidFill>
                <a:srgbClr val="000000"/>
              </a:solidFill>
              <a:latin typeface="Arial"/>
              <a:ea typeface="Arial"/>
              <a:cs typeface="Arial"/>
              <a:sym typeface="Arial"/>
            </a:endParaRPr>
          </a:p>
        </p:txBody>
      </p:sp>
      <p:sp>
        <p:nvSpPr>
          <p:cNvPr id="7487" name="Google Shape;7487;p76"/>
          <p:cNvSpPr txBox="1"/>
          <p:nvPr/>
        </p:nvSpPr>
        <p:spPr>
          <a:xfrm>
            <a:off x="6555725" y="6001650"/>
            <a:ext cx="4685400" cy="2574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900"/>
              <a:buFont typeface="Arial"/>
              <a:buNone/>
            </a:pPr>
            <a:r>
              <a:rPr b="0" i="0" lang="en-GB" sz="900" u="sng" cap="none" strike="noStrike">
                <a:solidFill>
                  <a:schemeClr val="hlink"/>
                </a:solidFill>
                <a:latin typeface="Arial"/>
                <a:ea typeface="Arial"/>
                <a:cs typeface="Arial"/>
                <a:sym typeface="Arial"/>
                <a:hlinkClick r:id="rId4"/>
              </a:rPr>
              <a:t>https://pixabay.com/illustrations/icon-people-talk-conversation-chat-2967797/</a:t>
            </a:r>
            <a:endParaRPr b="0" i="0" sz="1200" u="none" cap="none" strike="noStrike">
              <a:solidFill>
                <a:srgbClr val="000000"/>
              </a:solidFill>
              <a:latin typeface="Arial"/>
              <a:ea typeface="Arial"/>
              <a:cs typeface="Arial"/>
              <a:sym typeface="Aria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79"/>
                                        </p:tgtEl>
                                        <p:attrNameLst>
                                          <p:attrName>style.visibility</p:attrName>
                                        </p:attrNameLst>
                                      </p:cBhvr>
                                      <p:to>
                                        <p:strVal val="visible"/>
                                      </p:to>
                                    </p:set>
                                    <p:animEffect filter="fade" transition="in">
                                      <p:cBhvr>
                                        <p:cTn dur="1000"/>
                                        <p:tgtEl>
                                          <p:spTgt spid="747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82"/>
                                        </p:tgtEl>
                                        <p:attrNameLst>
                                          <p:attrName>style.visibility</p:attrName>
                                        </p:attrNameLst>
                                      </p:cBhvr>
                                      <p:to>
                                        <p:strVal val="visible"/>
                                      </p:to>
                                    </p:set>
                                    <p:animEffect filter="fade" transition="in">
                                      <p:cBhvr>
                                        <p:cTn dur="1000"/>
                                        <p:tgtEl>
                                          <p:spTgt spid="748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86"/>
                                        </p:tgtEl>
                                        <p:attrNameLst>
                                          <p:attrName>style.visibility</p:attrName>
                                        </p:attrNameLst>
                                      </p:cBhvr>
                                      <p:to>
                                        <p:strVal val="visible"/>
                                      </p:to>
                                    </p:set>
                                    <p:animEffect filter="fade" transition="in">
                                      <p:cBhvr>
                                        <p:cTn dur="1000"/>
                                        <p:tgtEl>
                                          <p:spTgt spid="748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85"/>
                                        </p:tgtEl>
                                        <p:attrNameLst>
                                          <p:attrName>style.visibility</p:attrName>
                                        </p:attrNameLst>
                                      </p:cBhvr>
                                      <p:to>
                                        <p:strVal val="visible"/>
                                      </p:to>
                                    </p:set>
                                    <p:animEffect filter="fade" transition="in">
                                      <p:cBhvr>
                                        <p:cTn dur="1000"/>
                                        <p:tgtEl>
                                          <p:spTgt spid="748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87"/>
                                        </p:tgtEl>
                                        <p:attrNameLst>
                                          <p:attrName>style.visibility</p:attrName>
                                        </p:attrNameLst>
                                      </p:cBhvr>
                                      <p:to>
                                        <p:strVal val="visible"/>
                                      </p:to>
                                    </p:set>
                                    <p:animEffect filter="fade" transition="in">
                                      <p:cBhvr>
                                        <p:cTn dur="1000"/>
                                        <p:tgtEl>
                                          <p:spTgt spid="748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492" name="Shape 7492"/>
        <p:cNvGrpSpPr/>
        <p:nvPr/>
      </p:nvGrpSpPr>
      <p:grpSpPr>
        <a:xfrm>
          <a:off x="0" y="0"/>
          <a:ext cx="0" cy="0"/>
          <a:chOff x="0" y="0"/>
          <a:chExt cx="0" cy="0"/>
        </a:xfrm>
      </p:grpSpPr>
      <p:sp>
        <p:nvSpPr>
          <p:cNvPr id="7493" name="Google Shape;7493;p77"/>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p>
            <a:pPr indent="0" lvl="0" marL="0" rtl="0" algn="l">
              <a:lnSpc>
                <a:spcPct val="90000"/>
              </a:lnSpc>
              <a:spcBef>
                <a:spcPts val="0"/>
              </a:spcBef>
              <a:spcAft>
                <a:spcPts val="0"/>
              </a:spcAft>
              <a:buSzPts val="2800"/>
              <a:buNone/>
            </a:pPr>
            <a:r>
              <a:rPr lang="en-GB"/>
              <a:t>What is Effective Questioning?</a:t>
            </a:r>
            <a:endParaRPr/>
          </a:p>
        </p:txBody>
      </p:sp>
      <p:sp>
        <p:nvSpPr>
          <p:cNvPr id="7494" name="Google Shape;7494;p77"/>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600"/>
              <a:buFont typeface="Arial"/>
              <a:buNone/>
            </a:pPr>
            <a:fld id="{00000000-1234-1234-1234-123412341234}" type="slidenum">
              <a:rPr lang="en-GB"/>
              <a:t>‹#›</a:t>
            </a:fld>
            <a:endParaRPr/>
          </a:p>
        </p:txBody>
      </p:sp>
      <p:sp>
        <p:nvSpPr>
          <p:cNvPr id="7495" name="Google Shape;7495;p77"/>
          <p:cNvSpPr txBox="1"/>
          <p:nvPr>
            <p:ph idx="1" type="body"/>
          </p:nvPr>
        </p:nvSpPr>
        <p:spPr>
          <a:xfrm>
            <a:off x="625399" y="2282389"/>
            <a:ext cx="10010400" cy="36963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400"/>
              </a:spcBef>
              <a:spcAft>
                <a:spcPts val="0"/>
              </a:spcAft>
              <a:buSzPts val="2000"/>
              <a:buNone/>
            </a:pPr>
            <a:r>
              <a:rPr lang="en-GB">
                <a:solidFill>
                  <a:srgbClr val="12436F"/>
                </a:solidFill>
              </a:rPr>
              <a:t>“It is the framing, delivering, timing, soliciting and responding to questions in order to provide information about student knowledge, understanding and skills. It informs teacher's planning and teaching strategies to move students from where they are to where they need to go.”</a:t>
            </a:r>
            <a:endParaRPr>
              <a:solidFill>
                <a:srgbClr val="12436F"/>
              </a:solidFill>
            </a:endParaRPr>
          </a:p>
          <a:p>
            <a:pPr indent="0" lvl="0" marL="0" rtl="0" algn="l">
              <a:lnSpc>
                <a:spcPct val="115000"/>
              </a:lnSpc>
              <a:spcBef>
                <a:spcPts val="400"/>
              </a:spcBef>
              <a:spcAft>
                <a:spcPts val="0"/>
              </a:spcAft>
              <a:buSzPts val="2000"/>
              <a:buNone/>
            </a:pPr>
            <a:r>
              <a:rPr i="1" lang="en-GB">
                <a:solidFill>
                  <a:srgbClr val="12436F"/>
                </a:solidFill>
              </a:rPr>
              <a:t>NCCA Focus on Learning (2015, 1)</a:t>
            </a:r>
            <a:endParaRPr i="1">
              <a:solidFill>
                <a:srgbClr val="12436F"/>
              </a:solidFill>
            </a:endParaRPr>
          </a:p>
          <a:p>
            <a:pPr indent="0" lvl="0" marL="0" rtl="0" algn="l">
              <a:lnSpc>
                <a:spcPct val="90000"/>
              </a:lnSpc>
              <a:spcBef>
                <a:spcPts val="400"/>
              </a:spcBef>
              <a:spcAft>
                <a:spcPts val="0"/>
              </a:spcAft>
              <a:buSzPts val="2000"/>
              <a:buNone/>
            </a:pPr>
            <a:r>
              <a:t/>
            </a:r>
            <a:endParaRPr i="1"/>
          </a:p>
          <a:p>
            <a:pPr indent="0" lvl="0" marL="0" rtl="0" algn="l">
              <a:lnSpc>
                <a:spcPct val="90000"/>
              </a:lnSpc>
              <a:spcBef>
                <a:spcPts val="400"/>
              </a:spcBef>
              <a:spcAft>
                <a:spcPts val="0"/>
              </a:spcAft>
              <a:buSzPts val="2000"/>
              <a:buNone/>
            </a:pPr>
            <a:r>
              <a:rPr lang="en-GB"/>
              <a:t>“Quality questioning is not possible without quality questions;”</a:t>
            </a:r>
            <a:endParaRPr/>
          </a:p>
          <a:p>
            <a:pPr indent="0" lvl="0" marL="0" rtl="0" algn="l">
              <a:lnSpc>
                <a:spcPct val="90000"/>
              </a:lnSpc>
              <a:spcBef>
                <a:spcPts val="400"/>
              </a:spcBef>
              <a:spcAft>
                <a:spcPts val="0"/>
              </a:spcAft>
              <a:buSzPts val="2000"/>
              <a:buNone/>
            </a:pPr>
            <a:r>
              <a:rPr lang="en-GB"/>
              <a:t> </a:t>
            </a:r>
            <a:r>
              <a:rPr i="1" lang="en-GB"/>
              <a:t>Walsh and Sattes (2011, 4)</a:t>
            </a:r>
            <a:endParaRPr i="1"/>
          </a:p>
          <a:p>
            <a:pPr indent="0" lvl="0" marL="0" rtl="0" algn="l">
              <a:lnSpc>
                <a:spcPct val="90000"/>
              </a:lnSpc>
              <a:spcBef>
                <a:spcPts val="400"/>
              </a:spcBef>
              <a:spcAft>
                <a:spcPts val="0"/>
              </a:spcAft>
              <a:buSzPts val="2000"/>
              <a:buNone/>
            </a:pPr>
            <a:r>
              <a:t/>
            </a:r>
            <a:endParaRPr/>
          </a:p>
        </p:txBody>
      </p:sp>
      <p:pic>
        <p:nvPicPr>
          <p:cNvPr id="7496" name="Google Shape;7496;p77"/>
          <p:cNvPicPr preferRelativeResize="0"/>
          <p:nvPr/>
        </p:nvPicPr>
        <p:blipFill rotWithShape="1">
          <a:blip r:embed="rId3">
            <a:alphaModFix/>
          </a:blip>
          <a:srcRect b="0" l="0" r="0" t="0"/>
          <a:stretch/>
        </p:blipFill>
        <p:spPr>
          <a:xfrm>
            <a:off x="9174379" y="3429004"/>
            <a:ext cx="2701499" cy="2701499"/>
          </a:xfrm>
          <a:prstGeom prst="rect">
            <a:avLst/>
          </a:prstGeom>
          <a:noFill/>
          <a:ln>
            <a:noFill/>
          </a:ln>
        </p:spPr>
      </p:pic>
      <p:sp>
        <p:nvSpPr>
          <p:cNvPr id="7497" name="Google Shape;7497;p77"/>
          <p:cNvSpPr txBox="1"/>
          <p:nvPr/>
        </p:nvSpPr>
        <p:spPr>
          <a:xfrm>
            <a:off x="7727050" y="6130500"/>
            <a:ext cx="4345200" cy="3651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sng" cap="none" strike="noStrike">
                <a:solidFill>
                  <a:schemeClr val="hlink"/>
                </a:solidFill>
                <a:latin typeface="Arial"/>
                <a:ea typeface="Arial"/>
                <a:cs typeface="Arial"/>
                <a:sym typeface="Arial"/>
                <a:hlinkClick r:id="rId4"/>
              </a:rPr>
              <a:t>https://pixabay.com/photos/question-question-mark-help-2309042/</a:t>
            </a:r>
            <a:endParaRPr b="0" i="0" sz="1400" u="none" cap="none" strike="noStrike">
              <a:solidFill>
                <a:srgbClr val="000000"/>
              </a:solidFill>
              <a:latin typeface="Arial"/>
              <a:ea typeface="Arial"/>
              <a:cs typeface="Arial"/>
              <a:sym typeface="Aria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95">
                                            <p:txEl>
                                              <p:pRg end="0" st="0"/>
                                            </p:txEl>
                                          </p:spTgt>
                                        </p:tgtEl>
                                        <p:attrNameLst>
                                          <p:attrName>style.visibility</p:attrName>
                                        </p:attrNameLst>
                                      </p:cBhvr>
                                      <p:to>
                                        <p:strVal val="visible"/>
                                      </p:to>
                                    </p:set>
                                    <p:animEffect filter="fade" transition="in">
                                      <p:cBhvr>
                                        <p:cTn dur="1000"/>
                                        <p:tgtEl>
                                          <p:spTgt spid="7495">
                                            <p:txEl>
                                              <p:pRg end="0" st="0"/>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95">
                                            <p:txEl>
                                              <p:pRg end="1" st="1"/>
                                            </p:txEl>
                                          </p:spTgt>
                                        </p:tgtEl>
                                        <p:attrNameLst>
                                          <p:attrName>style.visibility</p:attrName>
                                        </p:attrNameLst>
                                      </p:cBhvr>
                                      <p:to>
                                        <p:strVal val="visible"/>
                                      </p:to>
                                    </p:set>
                                    <p:animEffect filter="fade" transition="in">
                                      <p:cBhvr>
                                        <p:cTn dur="1000"/>
                                        <p:tgtEl>
                                          <p:spTgt spid="7495">
                                            <p:txEl>
                                              <p:pRg end="1" st="1"/>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95">
                                            <p:txEl>
                                              <p:pRg end="2" st="2"/>
                                            </p:txEl>
                                          </p:spTgt>
                                        </p:tgtEl>
                                        <p:attrNameLst>
                                          <p:attrName>style.visibility</p:attrName>
                                        </p:attrNameLst>
                                      </p:cBhvr>
                                      <p:to>
                                        <p:strVal val="visible"/>
                                      </p:to>
                                    </p:set>
                                    <p:animEffect filter="fade" transition="in">
                                      <p:cBhvr>
                                        <p:cTn dur="1000"/>
                                        <p:tgtEl>
                                          <p:spTgt spid="7495">
                                            <p:txEl>
                                              <p:pRg end="2" st="2"/>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95">
                                            <p:txEl>
                                              <p:pRg end="3" st="3"/>
                                            </p:txEl>
                                          </p:spTgt>
                                        </p:tgtEl>
                                        <p:attrNameLst>
                                          <p:attrName>style.visibility</p:attrName>
                                        </p:attrNameLst>
                                      </p:cBhvr>
                                      <p:to>
                                        <p:strVal val="visible"/>
                                      </p:to>
                                    </p:set>
                                    <p:animEffect filter="fade" transition="in">
                                      <p:cBhvr>
                                        <p:cTn dur="1000"/>
                                        <p:tgtEl>
                                          <p:spTgt spid="7495">
                                            <p:txEl>
                                              <p:pRg end="3" st="3"/>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95">
                                            <p:txEl>
                                              <p:pRg end="4" st="4"/>
                                            </p:txEl>
                                          </p:spTgt>
                                        </p:tgtEl>
                                        <p:attrNameLst>
                                          <p:attrName>style.visibility</p:attrName>
                                        </p:attrNameLst>
                                      </p:cBhvr>
                                      <p:to>
                                        <p:strVal val="visible"/>
                                      </p:to>
                                    </p:set>
                                    <p:animEffect filter="fade" transition="in">
                                      <p:cBhvr>
                                        <p:cTn dur="1000"/>
                                        <p:tgtEl>
                                          <p:spTgt spid="7495">
                                            <p:txEl>
                                              <p:pRg end="4" st="4"/>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95">
                                            <p:txEl>
                                              <p:pRg end="5" st="5"/>
                                            </p:txEl>
                                          </p:spTgt>
                                        </p:tgtEl>
                                        <p:attrNameLst>
                                          <p:attrName>style.visibility</p:attrName>
                                        </p:attrNameLst>
                                      </p:cBhvr>
                                      <p:to>
                                        <p:strVal val="visible"/>
                                      </p:to>
                                    </p:set>
                                    <p:animEffect filter="fade" transition="in">
                                      <p:cBhvr>
                                        <p:cTn dur="1000"/>
                                        <p:tgtEl>
                                          <p:spTgt spid="7495">
                                            <p:txEl>
                                              <p:pRg end="5" st="5"/>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96"/>
                                        </p:tgtEl>
                                        <p:attrNameLst>
                                          <p:attrName>style.visibility</p:attrName>
                                        </p:attrNameLst>
                                      </p:cBhvr>
                                      <p:to>
                                        <p:strVal val="visible"/>
                                      </p:to>
                                    </p:set>
                                    <p:animEffect filter="fade" transition="in">
                                      <p:cBhvr>
                                        <p:cTn dur="1000"/>
                                        <p:tgtEl>
                                          <p:spTgt spid="749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497"/>
                                        </p:tgtEl>
                                        <p:attrNameLst>
                                          <p:attrName>style.visibility</p:attrName>
                                        </p:attrNameLst>
                                      </p:cBhvr>
                                      <p:to>
                                        <p:strVal val="visible"/>
                                      </p:to>
                                    </p:set>
                                    <p:animEffect filter="fade" transition="in">
                                      <p:cBhvr>
                                        <p:cTn dur="1000"/>
                                        <p:tgtEl>
                                          <p:spTgt spid="749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502" name="Shape 7502"/>
        <p:cNvGrpSpPr/>
        <p:nvPr/>
      </p:nvGrpSpPr>
      <p:grpSpPr>
        <a:xfrm>
          <a:off x="0" y="0"/>
          <a:ext cx="0" cy="0"/>
          <a:chOff x="0" y="0"/>
          <a:chExt cx="0" cy="0"/>
        </a:xfrm>
      </p:grpSpPr>
      <p:sp>
        <p:nvSpPr>
          <p:cNvPr id="7503" name="Google Shape;7503;p78"/>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p>
            <a:pPr indent="0" lvl="0" marL="0" rtl="0" algn="l">
              <a:lnSpc>
                <a:spcPct val="90000"/>
              </a:lnSpc>
              <a:spcBef>
                <a:spcPts val="0"/>
              </a:spcBef>
              <a:spcAft>
                <a:spcPts val="0"/>
              </a:spcAft>
              <a:buSzPts val="2800"/>
              <a:buNone/>
            </a:pPr>
            <a:r>
              <a:t/>
            </a:r>
            <a:endParaRPr/>
          </a:p>
        </p:txBody>
      </p:sp>
      <p:sp>
        <p:nvSpPr>
          <p:cNvPr id="7504" name="Google Shape;7504;p78"/>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600"/>
              <a:buFont typeface="Arial"/>
              <a:buNone/>
            </a:pPr>
            <a:fld id="{00000000-1234-1234-1234-123412341234}" type="slidenum">
              <a:rPr lang="en-GB"/>
              <a:t>‹#›</a:t>
            </a:fld>
            <a:endParaRPr/>
          </a:p>
        </p:txBody>
      </p:sp>
      <p:sp>
        <p:nvSpPr>
          <p:cNvPr id="7505" name="Google Shape;7505;p78"/>
          <p:cNvSpPr txBox="1"/>
          <p:nvPr>
            <p:ph idx="1" type="body"/>
          </p:nvPr>
        </p:nvSpPr>
        <p:spPr>
          <a:xfrm>
            <a:off x="514800" y="5871528"/>
            <a:ext cx="10010400" cy="365100"/>
          </a:xfrm>
          <a:prstGeom prst="rect">
            <a:avLst/>
          </a:prstGeom>
          <a:noFill/>
          <a:ln>
            <a:noFill/>
          </a:ln>
        </p:spPr>
        <p:txBody>
          <a:bodyPr anchorCtr="0" anchor="t" bIns="0" lIns="0" spcFirstLastPara="1" rIns="0" wrap="square" tIns="0">
            <a:noAutofit/>
          </a:bodyPr>
          <a:lstStyle/>
          <a:p>
            <a:pPr indent="0" lvl="0" marL="0" rtl="0" algn="l">
              <a:lnSpc>
                <a:spcPct val="90000"/>
              </a:lnSpc>
              <a:spcBef>
                <a:spcPts val="400"/>
              </a:spcBef>
              <a:spcAft>
                <a:spcPts val="0"/>
              </a:spcAft>
              <a:buSzPts val="2000"/>
              <a:buNone/>
            </a:pPr>
            <a:r>
              <a:rPr lang="en-GB" sz="1100" u="sng">
                <a:solidFill>
                  <a:schemeClr val="hlink"/>
                </a:solidFill>
                <a:hlinkClick r:id="rId3"/>
              </a:rPr>
              <a:t>https://www.flickr.com/photos/vandycft/29428436431</a:t>
            </a:r>
            <a:endParaRPr/>
          </a:p>
        </p:txBody>
      </p:sp>
      <p:pic>
        <p:nvPicPr>
          <p:cNvPr id="7506" name="Google Shape;7506;p78"/>
          <p:cNvPicPr preferRelativeResize="0"/>
          <p:nvPr/>
        </p:nvPicPr>
        <p:blipFill rotWithShape="1">
          <a:blip r:embed="rId4">
            <a:alphaModFix/>
          </a:blip>
          <a:srcRect b="0" l="0" r="0" t="0"/>
          <a:stretch/>
        </p:blipFill>
        <p:spPr>
          <a:xfrm>
            <a:off x="514800" y="331600"/>
            <a:ext cx="9704407" cy="5458725"/>
          </a:xfrm>
          <a:prstGeom prst="rect">
            <a:avLst/>
          </a:prstGeom>
          <a:noFill/>
          <a:ln>
            <a:noFill/>
          </a:ln>
        </p:spPr>
      </p:pic>
      <p:sp>
        <p:nvSpPr>
          <p:cNvPr id="7507" name="Google Shape;7507;p78"/>
          <p:cNvSpPr txBox="1"/>
          <p:nvPr/>
        </p:nvSpPr>
        <p:spPr>
          <a:xfrm>
            <a:off x="3670725" y="2757525"/>
            <a:ext cx="268500" cy="4293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1" i="0" sz="1400" u="none" cap="none" strike="noStrike">
              <a:solidFill>
                <a:srgbClr val="000000"/>
              </a:solidFill>
              <a:latin typeface="Arial"/>
              <a:ea typeface="Arial"/>
              <a:cs typeface="Arial"/>
              <a:sym typeface="Arial"/>
            </a:endParaRPr>
          </a:p>
        </p:txBody>
      </p:sp>
      <p:sp>
        <p:nvSpPr>
          <p:cNvPr id="7508" name="Google Shape;7508;p78"/>
          <p:cNvSpPr txBox="1"/>
          <p:nvPr/>
        </p:nvSpPr>
        <p:spPr>
          <a:xfrm>
            <a:off x="2435225" y="2596375"/>
            <a:ext cx="1987500" cy="698100"/>
          </a:xfrm>
          <a:prstGeom prst="rect">
            <a:avLst/>
          </a:prstGeom>
          <a:solidFill>
            <a:srgbClr val="B6D7A8"/>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700"/>
              <a:buFont typeface="Arial"/>
              <a:buNone/>
            </a:pPr>
            <a:r>
              <a:rPr b="1" i="0" lang="en-GB" sz="2700" u="none" cap="none" strike="noStrike">
                <a:solidFill>
                  <a:srgbClr val="000000"/>
                </a:solidFill>
                <a:latin typeface="Arial"/>
                <a:ea typeface="Arial"/>
                <a:cs typeface="Arial"/>
                <a:sym typeface="Arial"/>
              </a:rPr>
              <a:t>analyse</a:t>
            </a:r>
            <a:endParaRPr b="1" i="0" sz="2700" u="none" cap="none" strike="noStrike">
              <a:solidFill>
                <a:srgbClr val="000000"/>
              </a:solidFill>
              <a:latin typeface="Arial"/>
              <a:ea typeface="Arial"/>
              <a:cs typeface="Arial"/>
              <a:sym typeface="Arial"/>
            </a:endParaRPr>
          </a:p>
        </p:txBody>
      </p:sp>
      <p:sp>
        <p:nvSpPr>
          <p:cNvPr id="7509" name="Google Shape;7509;p78"/>
          <p:cNvSpPr/>
          <p:nvPr/>
        </p:nvSpPr>
        <p:spPr>
          <a:xfrm>
            <a:off x="4422725" y="2596375"/>
            <a:ext cx="465600" cy="698100"/>
          </a:xfrm>
          <a:prstGeom prst="rtTriangle">
            <a:avLst/>
          </a:prstGeom>
          <a:solidFill>
            <a:srgbClr val="B6D7A8"/>
          </a:solidFill>
          <a:ln cap="flat" cmpd="sng" w="9525">
            <a:solidFill>
              <a:srgbClr val="B6D7A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0" name="Google Shape;7510;p78"/>
          <p:cNvSpPr/>
          <p:nvPr/>
        </p:nvSpPr>
        <p:spPr>
          <a:xfrm rot="-5400000">
            <a:off x="1920585" y="2752668"/>
            <a:ext cx="643800" cy="385500"/>
          </a:xfrm>
          <a:prstGeom prst="rtTriangle">
            <a:avLst/>
          </a:prstGeom>
          <a:solidFill>
            <a:srgbClr val="B6D7A8"/>
          </a:solidFill>
          <a:ln cap="flat" cmpd="sng" w="9525">
            <a:solidFill>
              <a:srgbClr val="B6D7A8"/>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515" name="Shape 7515"/>
        <p:cNvGrpSpPr/>
        <p:nvPr/>
      </p:nvGrpSpPr>
      <p:grpSpPr>
        <a:xfrm>
          <a:off x="0" y="0"/>
          <a:ext cx="0" cy="0"/>
          <a:chOff x="0" y="0"/>
          <a:chExt cx="0" cy="0"/>
        </a:xfrm>
      </p:grpSpPr>
      <p:sp>
        <p:nvSpPr>
          <p:cNvPr id="7516" name="Google Shape;7516;p79"/>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p>
            <a:pPr indent="0" lvl="0" marL="0" rtl="0" algn="l">
              <a:lnSpc>
                <a:spcPct val="90000"/>
              </a:lnSpc>
              <a:spcBef>
                <a:spcPts val="0"/>
              </a:spcBef>
              <a:spcAft>
                <a:spcPts val="0"/>
              </a:spcAft>
              <a:buSzPts val="2800"/>
              <a:buNone/>
            </a:pPr>
            <a:r>
              <a:rPr lang="en-GB"/>
              <a:t>Assessment Criteria</a:t>
            </a:r>
            <a:endParaRPr/>
          </a:p>
        </p:txBody>
      </p:sp>
      <p:sp>
        <p:nvSpPr>
          <p:cNvPr id="7517" name="Google Shape;7517;p79"/>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600"/>
              <a:buFont typeface="Arial"/>
              <a:buNone/>
            </a:pPr>
            <a:fld id="{00000000-1234-1234-1234-123412341234}" type="slidenum">
              <a:rPr lang="en-GB"/>
              <a:t>‹#›</a:t>
            </a:fld>
            <a:endParaRPr/>
          </a:p>
        </p:txBody>
      </p:sp>
      <p:sp>
        <p:nvSpPr>
          <p:cNvPr id="7518" name="Google Shape;7518;p79"/>
          <p:cNvSpPr txBox="1"/>
          <p:nvPr>
            <p:ph idx="1" type="body"/>
          </p:nvPr>
        </p:nvSpPr>
        <p:spPr>
          <a:xfrm>
            <a:off x="3725625" y="2175438"/>
            <a:ext cx="6799500" cy="3696300"/>
          </a:xfrm>
          <a:prstGeom prst="rect">
            <a:avLst/>
          </a:prstGeom>
          <a:noFill/>
          <a:ln>
            <a:noFill/>
          </a:ln>
        </p:spPr>
        <p:txBody>
          <a:bodyPr anchorCtr="0" anchor="t" bIns="0" lIns="0" spcFirstLastPara="1" rIns="0" wrap="square" tIns="0">
            <a:noAutofit/>
          </a:bodyPr>
          <a:lstStyle/>
          <a:p>
            <a:pPr indent="-355600" lvl="0" marL="457200" rtl="0" algn="l">
              <a:lnSpc>
                <a:spcPct val="90000"/>
              </a:lnSpc>
              <a:spcBef>
                <a:spcPts val="400"/>
              </a:spcBef>
              <a:spcAft>
                <a:spcPts val="0"/>
              </a:spcAft>
              <a:buSzPts val="2000"/>
              <a:buChar char="●"/>
            </a:pPr>
            <a:r>
              <a:rPr lang="en-GB"/>
              <a:t>Assessment criteria for the research study</a:t>
            </a:r>
            <a:endParaRPr/>
          </a:p>
          <a:p>
            <a:pPr indent="-355600" lvl="0" marL="457200" rtl="0" algn="l">
              <a:lnSpc>
                <a:spcPct val="150000"/>
              </a:lnSpc>
              <a:spcBef>
                <a:spcPts val="400"/>
              </a:spcBef>
              <a:spcAft>
                <a:spcPts val="0"/>
              </a:spcAft>
              <a:buSzPts val="2000"/>
              <a:buChar char="●"/>
            </a:pPr>
            <a:r>
              <a:rPr i="1" lang="en-GB">
                <a:latin typeface="Calibri"/>
                <a:ea typeface="Calibri"/>
                <a:cs typeface="Calibri"/>
                <a:sym typeface="Calibri"/>
              </a:rPr>
              <a:t>Economics Curriculum Specification 2018, Page 29-30</a:t>
            </a:r>
            <a:endParaRPr i="1">
              <a:latin typeface="Calibri"/>
              <a:ea typeface="Calibri"/>
              <a:cs typeface="Calibri"/>
              <a:sym typeface="Calibri"/>
            </a:endParaRPr>
          </a:p>
          <a:p>
            <a:pPr indent="0" lvl="0" marL="0" rtl="0" algn="l">
              <a:lnSpc>
                <a:spcPct val="150000"/>
              </a:lnSpc>
              <a:spcBef>
                <a:spcPts val="400"/>
              </a:spcBef>
              <a:spcAft>
                <a:spcPts val="0"/>
              </a:spcAft>
              <a:buSzPts val="2000"/>
              <a:buNone/>
            </a:pPr>
            <a:r>
              <a:t/>
            </a:r>
            <a:endParaRPr i="1">
              <a:latin typeface="Calibri"/>
              <a:ea typeface="Calibri"/>
              <a:cs typeface="Calibri"/>
              <a:sym typeface="Calibri"/>
            </a:endParaRPr>
          </a:p>
          <a:p>
            <a:pPr indent="0" lvl="0" marL="0" rtl="0" algn="l">
              <a:lnSpc>
                <a:spcPct val="150000"/>
              </a:lnSpc>
              <a:spcBef>
                <a:spcPts val="400"/>
              </a:spcBef>
              <a:spcAft>
                <a:spcPts val="400"/>
              </a:spcAft>
              <a:buSzPts val="2000"/>
              <a:buNone/>
            </a:pPr>
            <a:r>
              <a:t/>
            </a:r>
            <a:endParaRPr i="1">
              <a:latin typeface="Calibri"/>
              <a:ea typeface="Calibri"/>
              <a:cs typeface="Calibri"/>
              <a:sym typeface="Calibri"/>
            </a:endParaRPr>
          </a:p>
        </p:txBody>
      </p:sp>
      <p:pic>
        <p:nvPicPr>
          <p:cNvPr id="7519" name="Google Shape;7519;p79">
            <a:hlinkClick r:id="rId3"/>
          </p:cNvPr>
          <p:cNvPicPr preferRelativeResize="0"/>
          <p:nvPr/>
        </p:nvPicPr>
        <p:blipFill rotWithShape="1">
          <a:blip r:embed="rId4">
            <a:alphaModFix/>
          </a:blip>
          <a:srcRect b="0" l="0" r="0" t="0"/>
          <a:stretch/>
        </p:blipFill>
        <p:spPr>
          <a:xfrm>
            <a:off x="514801" y="1945663"/>
            <a:ext cx="2950000" cy="4155850"/>
          </a:xfrm>
          <a:prstGeom prst="rect">
            <a:avLst/>
          </a:prstGeom>
          <a:noFill/>
          <a:ln>
            <a:noFill/>
          </a:ln>
        </p:spPr>
      </p:pic>
      <p:pic>
        <p:nvPicPr>
          <p:cNvPr id="7520" name="Google Shape;7520;p79"/>
          <p:cNvPicPr preferRelativeResize="0"/>
          <p:nvPr/>
        </p:nvPicPr>
        <p:blipFill rotWithShape="1">
          <a:blip r:embed="rId5">
            <a:alphaModFix/>
          </a:blip>
          <a:srcRect b="0" l="0" r="0" t="0"/>
          <a:stretch/>
        </p:blipFill>
        <p:spPr>
          <a:xfrm>
            <a:off x="5771400" y="3428998"/>
            <a:ext cx="2467725" cy="2065375"/>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519"/>
                                        </p:tgtEl>
                                        <p:attrNameLst>
                                          <p:attrName>style.visibility</p:attrName>
                                        </p:attrNameLst>
                                      </p:cBhvr>
                                      <p:to>
                                        <p:strVal val="visible"/>
                                      </p:to>
                                    </p:set>
                                    <p:animEffect filter="fade" transition="in">
                                      <p:cBhvr>
                                        <p:cTn dur="1000"/>
                                        <p:tgtEl>
                                          <p:spTgt spid="751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518"/>
                                        </p:tgtEl>
                                        <p:attrNameLst>
                                          <p:attrName>style.visibility</p:attrName>
                                        </p:attrNameLst>
                                      </p:cBhvr>
                                      <p:to>
                                        <p:strVal val="visible"/>
                                      </p:to>
                                    </p:set>
                                    <p:animEffect filter="fade" transition="in">
                                      <p:cBhvr>
                                        <p:cTn dur="1000"/>
                                        <p:tgtEl>
                                          <p:spTgt spid="751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520"/>
                                        </p:tgtEl>
                                        <p:attrNameLst>
                                          <p:attrName>style.visibility</p:attrName>
                                        </p:attrNameLst>
                                      </p:cBhvr>
                                      <p:to>
                                        <p:strVal val="visible"/>
                                      </p:to>
                                    </p:set>
                                    <p:animEffect filter="fade" transition="in">
                                      <p:cBhvr>
                                        <p:cTn dur="1000"/>
                                        <p:tgtEl>
                                          <p:spTgt spid="752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525" name="Shape 7525"/>
        <p:cNvGrpSpPr/>
        <p:nvPr/>
      </p:nvGrpSpPr>
      <p:grpSpPr>
        <a:xfrm>
          <a:off x="0" y="0"/>
          <a:ext cx="0" cy="0"/>
          <a:chOff x="0" y="0"/>
          <a:chExt cx="0" cy="0"/>
        </a:xfrm>
      </p:grpSpPr>
      <p:sp>
        <p:nvSpPr>
          <p:cNvPr id="7526" name="Google Shape;7526;p80"/>
          <p:cNvSpPr txBox="1"/>
          <p:nvPr>
            <p:ph type="title"/>
          </p:nvPr>
        </p:nvSpPr>
        <p:spPr>
          <a:xfrm>
            <a:off x="514800" y="-9"/>
            <a:ext cx="5256600" cy="793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GB"/>
              <a:t>Assessment Criteria</a:t>
            </a:r>
            <a:endParaRPr/>
          </a:p>
        </p:txBody>
      </p:sp>
      <p:sp>
        <p:nvSpPr>
          <p:cNvPr id="7527" name="Google Shape;7527;p80"/>
          <p:cNvSpPr txBox="1"/>
          <p:nvPr>
            <p:ph idx="12" type="sldNum"/>
          </p:nvPr>
        </p:nvSpPr>
        <p:spPr>
          <a:xfrm>
            <a:off x="-12703" y="6356350"/>
            <a:ext cx="793200" cy="365100"/>
          </a:xfrm>
          <a:prstGeom prst="rect">
            <a:avLst/>
          </a:prstGeom>
        </p:spPr>
        <p:txBody>
          <a:bodyPr anchorCtr="0" anchor="ctr" bIns="45700" lIns="91425" spcFirstLastPara="1" rIns="91425" wrap="square" tIns="45700">
            <a:noAutofit/>
          </a:bodyPr>
          <a:lstStyle/>
          <a:p>
            <a:pPr indent="0" lvl="0" marL="0" rtl="0" algn="r">
              <a:spcBef>
                <a:spcPts val="0"/>
              </a:spcBef>
              <a:spcAft>
                <a:spcPts val="0"/>
              </a:spcAft>
              <a:buClr>
                <a:srgbClr val="000000"/>
              </a:buClr>
              <a:buSzPts val="1600"/>
              <a:buFont typeface="Arial"/>
              <a:buNone/>
            </a:pPr>
            <a:fld id="{00000000-1234-1234-1234-123412341234}" type="slidenum">
              <a:rPr lang="en-GB"/>
              <a:t>‹#›</a:t>
            </a:fld>
            <a:endParaRPr/>
          </a:p>
        </p:txBody>
      </p:sp>
      <p:sp>
        <p:nvSpPr>
          <p:cNvPr id="7528" name="Google Shape;7528;p80"/>
          <p:cNvSpPr txBox="1"/>
          <p:nvPr>
            <p:ph idx="1" type="body"/>
          </p:nvPr>
        </p:nvSpPr>
        <p:spPr>
          <a:xfrm>
            <a:off x="514799" y="2263939"/>
            <a:ext cx="10010400" cy="3696300"/>
          </a:xfrm>
          <a:prstGeom prst="rect">
            <a:avLst/>
          </a:prstGeom>
        </p:spPr>
        <p:txBody>
          <a:bodyPr anchorCtr="0" anchor="t" bIns="0" lIns="0" spcFirstLastPara="1" rIns="0" wrap="square" tIns="0">
            <a:noAutofit/>
          </a:bodyPr>
          <a:lstStyle/>
          <a:p>
            <a:pPr indent="0" lvl="0" marL="0" rtl="0" algn="l">
              <a:spcBef>
                <a:spcPts val="400"/>
              </a:spcBef>
              <a:spcAft>
                <a:spcPts val="0"/>
              </a:spcAft>
              <a:buNone/>
            </a:pPr>
            <a:r>
              <a:t/>
            </a:r>
            <a:endParaRPr/>
          </a:p>
        </p:txBody>
      </p:sp>
      <p:graphicFrame>
        <p:nvGraphicFramePr>
          <p:cNvPr id="7529" name="Google Shape;7529;p80"/>
          <p:cNvGraphicFramePr/>
          <p:nvPr/>
        </p:nvGraphicFramePr>
        <p:xfrm>
          <a:off x="164163" y="913600"/>
          <a:ext cx="3000000" cy="3000000"/>
        </p:xfrm>
        <a:graphic>
          <a:graphicData uri="http://schemas.openxmlformats.org/drawingml/2006/table">
            <a:tbl>
              <a:tblPr>
                <a:noFill/>
                <a:tableStyleId>{2AD0788E-9A3E-4A7E-A3F0-0ADCE979375F}</a:tableStyleId>
              </a:tblPr>
              <a:tblGrid>
                <a:gridCol w="2965925"/>
                <a:gridCol w="2965925"/>
                <a:gridCol w="3234350"/>
                <a:gridCol w="2697475"/>
              </a:tblGrid>
              <a:tr h="710000">
                <a:tc>
                  <a:txBody>
                    <a:bodyPr/>
                    <a:lstStyle/>
                    <a:p>
                      <a:pPr indent="0" lvl="0" marL="0" rtl="0" algn="l">
                        <a:spcBef>
                          <a:spcPts val="0"/>
                        </a:spcBef>
                        <a:spcAft>
                          <a:spcPts val="0"/>
                        </a:spcAft>
                        <a:buNone/>
                      </a:pPr>
                      <a:r>
                        <a:rPr b="1" lang="en-GB" sz="1800">
                          <a:solidFill>
                            <a:srgbClr val="FFFFFF"/>
                          </a:solidFill>
                        </a:rPr>
                        <a:t>Criteria</a:t>
                      </a:r>
                      <a:endParaRPr b="1" sz="1800">
                        <a:solidFill>
                          <a:srgbClr val="FFFFFF"/>
                        </a:solidFill>
                      </a:endParaRPr>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solidFill>
                      <a:srgbClr val="40875C"/>
                    </a:solidFill>
                  </a:tcPr>
                </a:tc>
                <a:tc>
                  <a:txBody>
                    <a:bodyPr/>
                    <a:lstStyle/>
                    <a:p>
                      <a:pPr indent="0" lvl="0" marL="0" rtl="0" algn="ctr">
                        <a:spcBef>
                          <a:spcPts val="0"/>
                        </a:spcBef>
                        <a:spcAft>
                          <a:spcPts val="0"/>
                        </a:spcAft>
                        <a:buNone/>
                      </a:pPr>
                      <a:r>
                        <a:rPr b="1" lang="en-GB" sz="1800">
                          <a:solidFill>
                            <a:srgbClr val="FFFFFF"/>
                          </a:solidFill>
                        </a:rPr>
                        <a:t>High Level of Achievement </a:t>
                      </a:r>
                      <a:endParaRPr b="1" sz="1800">
                        <a:solidFill>
                          <a:srgbClr val="FFFFFF"/>
                        </a:solidFill>
                      </a:endParaRPr>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solidFill>
                      <a:srgbClr val="40875C"/>
                    </a:solidFill>
                  </a:tcPr>
                </a:tc>
                <a:tc>
                  <a:txBody>
                    <a:bodyPr/>
                    <a:lstStyle/>
                    <a:p>
                      <a:pPr indent="0" lvl="0" marL="0" rtl="0" algn="ctr">
                        <a:spcBef>
                          <a:spcPts val="0"/>
                        </a:spcBef>
                        <a:spcAft>
                          <a:spcPts val="0"/>
                        </a:spcAft>
                        <a:buNone/>
                      </a:pPr>
                      <a:r>
                        <a:rPr b="1" lang="en-GB" sz="1800">
                          <a:solidFill>
                            <a:srgbClr val="FFFFFF"/>
                          </a:solidFill>
                        </a:rPr>
                        <a:t>Moderate Level of Achievement</a:t>
                      </a:r>
                      <a:endParaRPr b="1" sz="1800">
                        <a:solidFill>
                          <a:srgbClr val="FFFFFF"/>
                        </a:solidFill>
                      </a:endParaRPr>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solidFill>
                      <a:srgbClr val="40875C"/>
                    </a:solidFill>
                  </a:tcPr>
                </a:tc>
                <a:tc>
                  <a:txBody>
                    <a:bodyPr/>
                    <a:lstStyle/>
                    <a:p>
                      <a:pPr indent="0" lvl="0" marL="0" rtl="0" algn="ctr">
                        <a:spcBef>
                          <a:spcPts val="0"/>
                        </a:spcBef>
                        <a:spcAft>
                          <a:spcPts val="0"/>
                        </a:spcAft>
                        <a:buNone/>
                      </a:pPr>
                      <a:r>
                        <a:rPr b="1" lang="en-GB" sz="1800">
                          <a:solidFill>
                            <a:srgbClr val="FFFFFF"/>
                          </a:solidFill>
                        </a:rPr>
                        <a:t>Low Level of Achievement</a:t>
                      </a:r>
                      <a:endParaRPr b="1" sz="1800">
                        <a:solidFill>
                          <a:srgbClr val="FFFFFF"/>
                        </a:solidFill>
                      </a:endParaRPr>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solidFill>
                      <a:srgbClr val="40875C"/>
                    </a:solidFill>
                  </a:tcPr>
                </a:tc>
              </a:tr>
              <a:tr h="654650">
                <a:tc>
                  <a:txBody>
                    <a:bodyPr/>
                    <a:lstStyle/>
                    <a:p>
                      <a:pPr indent="0" lvl="0" marL="0" rtl="0" algn="l">
                        <a:spcBef>
                          <a:spcPts val="0"/>
                        </a:spcBef>
                        <a:spcAft>
                          <a:spcPts val="0"/>
                        </a:spcAft>
                        <a:buNone/>
                      </a:pPr>
                      <a:r>
                        <a:rPr b="1" lang="en-GB" sz="1600">
                          <a:solidFill>
                            <a:srgbClr val="FFFFFF"/>
                          </a:solidFill>
                        </a:rPr>
                        <a:t>Engagement with the topic</a:t>
                      </a:r>
                      <a:endParaRPr b="1" sz="1600">
                        <a:solidFill>
                          <a:srgbClr val="FFFFFF"/>
                        </a:solidFill>
                      </a:endParaRPr>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solidFill>
                      <a:srgbClr val="0B3557"/>
                    </a:solidFill>
                  </a:tcPr>
                </a:tc>
                <a:tc>
                  <a:txBody>
                    <a:bodyPr/>
                    <a:lstStyle/>
                    <a:p>
                      <a:pPr indent="0" lvl="0" marL="0" rtl="0" algn="ctr">
                        <a:spcBef>
                          <a:spcPts val="0"/>
                        </a:spcBef>
                        <a:spcAft>
                          <a:spcPts val="0"/>
                        </a:spcAft>
                        <a:buNone/>
                      </a:pPr>
                      <a:r>
                        <a:rPr lang="en-GB" sz="1600"/>
                        <a:t>Thorough</a:t>
                      </a:r>
                      <a:endParaRPr sz="1600"/>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tcPr>
                </a:tc>
                <a:tc>
                  <a:txBody>
                    <a:bodyPr/>
                    <a:lstStyle/>
                    <a:p>
                      <a:pPr indent="0" lvl="0" marL="0" rtl="0" algn="ctr">
                        <a:spcBef>
                          <a:spcPts val="0"/>
                        </a:spcBef>
                        <a:spcAft>
                          <a:spcPts val="0"/>
                        </a:spcAft>
                        <a:buNone/>
                      </a:pPr>
                      <a:r>
                        <a:rPr lang="en-GB" sz="1600"/>
                        <a:t>Good</a:t>
                      </a:r>
                      <a:endParaRPr sz="1600"/>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tcPr>
                </a:tc>
                <a:tc>
                  <a:txBody>
                    <a:bodyPr/>
                    <a:lstStyle/>
                    <a:p>
                      <a:pPr indent="0" lvl="0" marL="0" rtl="0" algn="ctr">
                        <a:spcBef>
                          <a:spcPts val="0"/>
                        </a:spcBef>
                        <a:spcAft>
                          <a:spcPts val="0"/>
                        </a:spcAft>
                        <a:buNone/>
                      </a:pPr>
                      <a:r>
                        <a:rPr lang="en-GB" sz="1600"/>
                        <a:t>Some</a:t>
                      </a:r>
                      <a:endParaRPr sz="1600"/>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tcPr>
                </a:tc>
              </a:tr>
              <a:tr h="654650">
                <a:tc>
                  <a:txBody>
                    <a:bodyPr/>
                    <a:lstStyle/>
                    <a:p>
                      <a:pPr indent="0" lvl="0" marL="0" rtl="0" algn="l">
                        <a:spcBef>
                          <a:spcPts val="0"/>
                        </a:spcBef>
                        <a:spcAft>
                          <a:spcPts val="0"/>
                        </a:spcAft>
                        <a:buNone/>
                      </a:pPr>
                      <a:r>
                        <a:rPr b="1" lang="en-GB" sz="1600">
                          <a:solidFill>
                            <a:srgbClr val="FFFFFF"/>
                          </a:solidFill>
                        </a:rPr>
                        <a:t>Clarity and insights gained</a:t>
                      </a:r>
                      <a:endParaRPr b="1" sz="1600">
                        <a:solidFill>
                          <a:srgbClr val="FFFFFF"/>
                        </a:solidFill>
                      </a:endParaRPr>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solidFill>
                      <a:srgbClr val="0B3557"/>
                    </a:solidFill>
                  </a:tcPr>
                </a:tc>
                <a:tc>
                  <a:txBody>
                    <a:bodyPr/>
                    <a:lstStyle/>
                    <a:p>
                      <a:pPr indent="0" lvl="0" marL="0" rtl="0" algn="l">
                        <a:spcBef>
                          <a:spcPts val="0"/>
                        </a:spcBef>
                        <a:spcAft>
                          <a:spcPts val="0"/>
                        </a:spcAft>
                        <a:buNone/>
                      </a:pPr>
                      <a:r>
                        <a:t/>
                      </a:r>
                      <a:endParaRPr sz="1600"/>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tcPr>
                </a:tc>
                <a:tc>
                  <a:txBody>
                    <a:bodyPr/>
                    <a:lstStyle/>
                    <a:p>
                      <a:pPr indent="0" lvl="0" marL="0" rtl="0" algn="l">
                        <a:spcBef>
                          <a:spcPts val="0"/>
                        </a:spcBef>
                        <a:spcAft>
                          <a:spcPts val="0"/>
                        </a:spcAft>
                        <a:buNone/>
                      </a:pPr>
                      <a:r>
                        <a:t/>
                      </a:r>
                      <a:endParaRPr sz="1600"/>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tcPr>
                </a:tc>
                <a:tc>
                  <a:txBody>
                    <a:bodyPr/>
                    <a:lstStyle/>
                    <a:p>
                      <a:pPr indent="0" lvl="0" marL="0" rtl="0" algn="l">
                        <a:spcBef>
                          <a:spcPts val="0"/>
                        </a:spcBef>
                        <a:spcAft>
                          <a:spcPts val="0"/>
                        </a:spcAft>
                        <a:buNone/>
                      </a:pPr>
                      <a:r>
                        <a:t/>
                      </a:r>
                      <a:endParaRPr sz="1600"/>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tcPr>
                </a:tc>
              </a:tr>
              <a:tr h="660975">
                <a:tc>
                  <a:txBody>
                    <a:bodyPr/>
                    <a:lstStyle/>
                    <a:p>
                      <a:pPr indent="0" lvl="0" marL="0" rtl="0" algn="l">
                        <a:spcBef>
                          <a:spcPts val="0"/>
                        </a:spcBef>
                        <a:spcAft>
                          <a:spcPts val="0"/>
                        </a:spcAft>
                        <a:buNone/>
                      </a:pPr>
                      <a:r>
                        <a:rPr b="1" lang="en-GB" sz="1600">
                          <a:solidFill>
                            <a:srgbClr val="FFFFFF"/>
                          </a:solidFill>
                        </a:rPr>
                        <a:t>Relevance and reliability</a:t>
                      </a:r>
                      <a:endParaRPr b="1" sz="1600">
                        <a:solidFill>
                          <a:srgbClr val="FFFFFF"/>
                        </a:solidFill>
                      </a:endParaRPr>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solidFill>
                      <a:srgbClr val="0B3557"/>
                    </a:solidFill>
                  </a:tcPr>
                </a:tc>
                <a:tc>
                  <a:txBody>
                    <a:bodyPr/>
                    <a:lstStyle/>
                    <a:p>
                      <a:pPr indent="0" lvl="0" marL="0" rtl="0" algn="l">
                        <a:spcBef>
                          <a:spcPts val="0"/>
                        </a:spcBef>
                        <a:spcAft>
                          <a:spcPts val="0"/>
                        </a:spcAft>
                        <a:buNone/>
                      </a:pPr>
                      <a:r>
                        <a:t/>
                      </a:r>
                      <a:endParaRPr sz="1600"/>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tcPr>
                </a:tc>
                <a:tc>
                  <a:txBody>
                    <a:bodyPr/>
                    <a:lstStyle/>
                    <a:p>
                      <a:pPr indent="0" lvl="0" marL="0" rtl="0" algn="l">
                        <a:spcBef>
                          <a:spcPts val="0"/>
                        </a:spcBef>
                        <a:spcAft>
                          <a:spcPts val="0"/>
                        </a:spcAft>
                        <a:buNone/>
                      </a:pPr>
                      <a:r>
                        <a:t/>
                      </a:r>
                      <a:endParaRPr sz="1600"/>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tcPr>
                </a:tc>
                <a:tc>
                  <a:txBody>
                    <a:bodyPr/>
                    <a:lstStyle/>
                    <a:p>
                      <a:pPr indent="0" lvl="0" marL="0" rtl="0" algn="l">
                        <a:spcBef>
                          <a:spcPts val="0"/>
                        </a:spcBef>
                        <a:spcAft>
                          <a:spcPts val="0"/>
                        </a:spcAft>
                        <a:buNone/>
                      </a:pPr>
                      <a:r>
                        <a:t/>
                      </a:r>
                      <a:endParaRPr sz="1600"/>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tcPr>
                </a:tc>
              </a:tr>
              <a:tr h="1004225">
                <a:tc>
                  <a:txBody>
                    <a:bodyPr/>
                    <a:lstStyle/>
                    <a:p>
                      <a:pPr indent="0" lvl="0" marL="0" rtl="0" algn="l">
                        <a:spcBef>
                          <a:spcPts val="0"/>
                        </a:spcBef>
                        <a:spcAft>
                          <a:spcPts val="0"/>
                        </a:spcAft>
                        <a:buNone/>
                      </a:pPr>
                      <a:r>
                        <a:rPr b="1" lang="en-GB" sz="1600">
                          <a:solidFill>
                            <a:srgbClr val="FFFFFF"/>
                          </a:solidFill>
                        </a:rPr>
                        <a:t>Application of concepts and theories</a:t>
                      </a:r>
                      <a:endParaRPr b="1" sz="1600">
                        <a:solidFill>
                          <a:srgbClr val="FFFFFF"/>
                        </a:solidFill>
                      </a:endParaRPr>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solidFill>
                      <a:srgbClr val="0B3557"/>
                    </a:solidFill>
                  </a:tcPr>
                </a:tc>
                <a:tc>
                  <a:txBody>
                    <a:bodyPr/>
                    <a:lstStyle/>
                    <a:p>
                      <a:pPr indent="0" lvl="0" marL="0" rtl="0" algn="l">
                        <a:spcBef>
                          <a:spcPts val="0"/>
                        </a:spcBef>
                        <a:spcAft>
                          <a:spcPts val="0"/>
                        </a:spcAft>
                        <a:buNone/>
                      </a:pPr>
                      <a:r>
                        <a:t/>
                      </a:r>
                      <a:endParaRPr sz="1600"/>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tcPr>
                </a:tc>
                <a:tc>
                  <a:txBody>
                    <a:bodyPr/>
                    <a:lstStyle/>
                    <a:p>
                      <a:pPr indent="0" lvl="0" marL="0" rtl="0" algn="l">
                        <a:spcBef>
                          <a:spcPts val="0"/>
                        </a:spcBef>
                        <a:spcAft>
                          <a:spcPts val="0"/>
                        </a:spcAft>
                        <a:buNone/>
                      </a:pPr>
                      <a:r>
                        <a:t/>
                      </a:r>
                      <a:endParaRPr sz="1600"/>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tcPr>
                </a:tc>
                <a:tc>
                  <a:txBody>
                    <a:bodyPr/>
                    <a:lstStyle/>
                    <a:p>
                      <a:pPr indent="0" lvl="0" marL="0" rtl="0" algn="l">
                        <a:spcBef>
                          <a:spcPts val="0"/>
                        </a:spcBef>
                        <a:spcAft>
                          <a:spcPts val="0"/>
                        </a:spcAft>
                        <a:buNone/>
                      </a:pPr>
                      <a:r>
                        <a:t/>
                      </a:r>
                      <a:endParaRPr sz="1600"/>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tcPr>
                </a:tc>
              </a:tr>
              <a:tr h="654650">
                <a:tc>
                  <a:txBody>
                    <a:bodyPr/>
                    <a:lstStyle/>
                    <a:p>
                      <a:pPr indent="0" lvl="0" marL="0" rtl="0" algn="l">
                        <a:spcBef>
                          <a:spcPts val="0"/>
                        </a:spcBef>
                        <a:spcAft>
                          <a:spcPts val="0"/>
                        </a:spcAft>
                        <a:buNone/>
                      </a:pPr>
                      <a:r>
                        <a:rPr b="1" lang="en-GB" sz="1600">
                          <a:solidFill>
                            <a:srgbClr val="FFFFFF"/>
                          </a:solidFill>
                        </a:rPr>
                        <a:t>Manipulation of data</a:t>
                      </a:r>
                      <a:endParaRPr b="1" sz="1600">
                        <a:solidFill>
                          <a:srgbClr val="FFFFFF"/>
                        </a:solidFill>
                      </a:endParaRPr>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solidFill>
                      <a:srgbClr val="0B3557"/>
                    </a:solidFill>
                  </a:tcPr>
                </a:tc>
                <a:tc>
                  <a:txBody>
                    <a:bodyPr/>
                    <a:lstStyle/>
                    <a:p>
                      <a:pPr indent="0" lvl="0" marL="0" rtl="0" algn="l">
                        <a:spcBef>
                          <a:spcPts val="0"/>
                        </a:spcBef>
                        <a:spcAft>
                          <a:spcPts val="0"/>
                        </a:spcAft>
                        <a:buNone/>
                      </a:pPr>
                      <a:r>
                        <a:t/>
                      </a:r>
                      <a:endParaRPr sz="1600"/>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tcPr>
                </a:tc>
                <a:tc>
                  <a:txBody>
                    <a:bodyPr/>
                    <a:lstStyle/>
                    <a:p>
                      <a:pPr indent="0" lvl="0" marL="0" rtl="0" algn="l">
                        <a:spcBef>
                          <a:spcPts val="0"/>
                        </a:spcBef>
                        <a:spcAft>
                          <a:spcPts val="0"/>
                        </a:spcAft>
                        <a:buNone/>
                      </a:pPr>
                      <a:r>
                        <a:t/>
                      </a:r>
                      <a:endParaRPr sz="1600"/>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tcPr>
                </a:tc>
                <a:tc>
                  <a:txBody>
                    <a:bodyPr/>
                    <a:lstStyle/>
                    <a:p>
                      <a:pPr indent="0" lvl="0" marL="0" rtl="0" algn="l">
                        <a:spcBef>
                          <a:spcPts val="0"/>
                        </a:spcBef>
                        <a:spcAft>
                          <a:spcPts val="0"/>
                        </a:spcAft>
                        <a:buNone/>
                      </a:pPr>
                      <a:r>
                        <a:t/>
                      </a:r>
                      <a:endParaRPr sz="1600"/>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tcPr>
                </a:tc>
              </a:tr>
              <a:tr h="654650">
                <a:tc>
                  <a:txBody>
                    <a:bodyPr/>
                    <a:lstStyle/>
                    <a:p>
                      <a:pPr indent="0" lvl="0" marL="0" rtl="0" algn="l">
                        <a:spcBef>
                          <a:spcPts val="0"/>
                        </a:spcBef>
                        <a:spcAft>
                          <a:spcPts val="0"/>
                        </a:spcAft>
                        <a:buNone/>
                      </a:pPr>
                      <a:r>
                        <a:rPr b="1" lang="en-GB" sz="1600">
                          <a:solidFill>
                            <a:srgbClr val="FFFFFF"/>
                          </a:solidFill>
                        </a:rPr>
                        <a:t>Conclusions</a:t>
                      </a:r>
                      <a:endParaRPr b="1" sz="1600">
                        <a:solidFill>
                          <a:srgbClr val="FFFFFF"/>
                        </a:solidFill>
                      </a:endParaRPr>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solidFill>
                      <a:srgbClr val="0B3557"/>
                    </a:solidFill>
                  </a:tcPr>
                </a:tc>
                <a:tc>
                  <a:txBody>
                    <a:bodyPr/>
                    <a:lstStyle/>
                    <a:p>
                      <a:pPr indent="0" lvl="0" marL="0" rtl="0" algn="l">
                        <a:spcBef>
                          <a:spcPts val="0"/>
                        </a:spcBef>
                        <a:spcAft>
                          <a:spcPts val="0"/>
                        </a:spcAft>
                        <a:buNone/>
                      </a:pPr>
                      <a:r>
                        <a:t/>
                      </a:r>
                      <a:endParaRPr sz="1600"/>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tcPr>
                </a:tc>
                <a:tc>
                  <a:txBody>
                    <a:bodyPr/>
                    <a:lstStyle/>
                    <a:p>
                      <a:pPr indent="0" lvl="0" marL="0" rtl="0" algn="l">
                        <a:spcBef>
                          <a:spcPts val="0"/>
                        </a:spcBef>
                        <a:spcAft>
                          <a:spcPts val="0"/>
                        </a:spcAft>
                        <a:buNone/>
                      </a:pPr>
                      <a:r>
                        <a:t/>
                      </a:r>
                      <a:endParaRPr sz="1600"/>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tcPr>
                </a:tc>
                <a:tc>
                  <a:txBody>
                    <a:bodyPr/>
                    <a:lstStyle/>
                    <a:p>
                      <a:pPr indent="0" lvl="0" marL="0" rtl="0" algn="l">
                        <a:spcBef>
                          <a:spcPts val="0"/>
                        </a:spcBef>
                        <a:spcAft>
                          <a:spcPts val="0"/>
                        </a:spcAft>
                        <a:buNone/>
                      </a:pPr>
                      <a:r>
                        <a:t/>
                      </a:r>
                      <a:endParaRPr sz="1600"/>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tcPr>
                </a:tc>
              </a:tr>
              <a:tr h="654650">
                <a:tc>
                  <a:txBody>
                    <a:bodyPr/>
                    <a:lstStyle/>
                    <a:p>
                      <a:pPr indent="0" lvl="0" marL="0" rtl="0" algn="l">
                        <a:spcBef>
                          <a:spcPts val="0"/>
                        </a:spcBef>
                        <a:spcAft>
                          <a:spcPts val="0"/>
                        </a:spcAft>
                        <a:buNone/>
                      </a:pPr>
                      <a:r>
                        <a:rPr b="1" lang="en-GB" sz="1600">
                          <a:solidFill>
                            <a:srgbClr val="FFFFFF"/>
                          </a:solidFill>
                        </a:rPr>
                        <a:t>Reflection</a:t>
                      </a:r>
                      <a:endParaRPr b="1" sz="1600">
                        <a:solidFill>
                          <a:srgbClr val="FFFFFF"/>
                        </a:solidFill>
                      </a:endParaRPr>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solidFill>
                      <a:srgbClr val="0B3557"/>
                    </a:solidFill>
                  </a:tcPr>
                </a:tc>
                <a:tc>
                  <a:txBody>
                    <a:bodyPr/>
                    <a:lstStyle/>
                    <a:p>
                      <a:pPr indent="0" lvl="0" marL="0" rtl="0" algn="l">
                        <a:spcBef>
                          <a:spcPts val="0"/>
                        </a:spcBef>
                        <a:spcAft>
                          <a:spcPts val="0"/>
                        </a:spcAft>
                        <a:buNone/>
                      </a:pPr>
                      <a:r>
                        <a:t/>
                      </a:r>
                      <a:endParaRPr sz="1600"/>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tcPr>
                </a:tc>
                <a:tc>
                  <a:txBody>
                    <a:bodyPr/>
                    <a:lstStyle/>
                    <a:p>
                      <a:pPr indent="0" lvl="0" marL="0" rtl="0" algn="l">
                        <a:spcBef>
                          <a:spcPts val="0"/>
                        </a:spcBef>
                        <a:spcAft>
                          <a:spcPts val="0"/>
                        </a:spcAft>
                        <a:buNone/>
                      </a:pPr>
                      <a:r>
                        <a:t/>
                      </a:r>
                      <a:endParaRPr sz="1600"/>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tcPr>
                </a:tc>
                <a:tc>
                  <a:txBody>
                    <a:bodyPr/>
                    <a:lstStyle/>
                    <a:p>
                      <a:pPr indent="0" lvl="0" marL="0" rtl="0" algn="l">
                        <a:spcBef>
                          <a:spcPts val="0"/>
                        </a:spcBef>
                        <a:spcAft>
                          <a:spcPts val="0"/>
                        </a:spcAft>
                        <a:buNone/>
                      </a:pPr>
                      <a:r>
                        <a:t/>
                      </a:r>
                      <a:endParaRPr sz="1600"/>
                    </a:p>
                  </a:txBody>
                  <a:tcPr marT="91425" marB="91425" marR="91425" marL="91425">
                    <a:lnL cap="flat" cmpd="sng" w="38100">
                      <a:solidFill>
                        <a:srgbClr val="9E9E9E"/>
                      </a:solidFill>
                      <a:prstDash val="solid"/>
                      <a:round/>
                      <a:headEnd len="sm" w="sm" type="none"/>
                      <a:tailEnd len="sm" w="sm" type="none"/>
                    </a:lnL>
                    <a:lnR cap="flat" cmpd="sng" w="38100">
                      <a:solidFill>
                        <a:srgbClr val="9E9E9E"/>
                      </a:solidFill>
                      <a:prstDash val="solid"/>
                      <a:round/>
                      <a:headEnd len="sm" w="sm" type="none"/>
                      <a:tailEnd len="sm" w="sm" type="none"/>
                    </a:lnR>
                    <a:lnT cap="flat" cmpd="sng" w="38100">
                      <a:solidFill>
                        <a:srgbClr val="9E9E9E"/>
                      </a:solidFill>
                      <a:prstDash val="solid"/>
                      <a:round/>
                      <a:headEnd len="sm" w="sm" type="none"/>
                      <a:tailEnd len="sm" w="sm" type="none"/>
                    </a:lnT>
                    <a:lnB cap="flat" cmpd="sng" w="38100">
                      <a:solidFill>
                        <a:srgbClr val="9E9E9E"/>
                      </a:solidFill>
                      <a:prstDash val="solid"/>
                      <a:round/>
                      <a:headEnd len="sm" w="sm" type="none"/>
                      <a:tailEnd len="sm" w="sm" type="none"/>
                    </a:lnB>
                  </a:tcPr>
                </a:tc>
              </a:tr>
            </a:tbl>
          </a:graphicData>
        </a:graphic>
      </p:graphicFrame>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529"/>
                                        </p:tgtEl>
                                        <p:attrNameLst>
                                          <p:attrName>style.visibility</p:attrName>
                                        </p:attrNameLst>
                                      </p:cBhvr>
                                      <p:to>
                                        <p:strVal val="visible"/>
                                      </p:to>
                                    </p:set>
                                    <p:animEffect filter="fade" transition="in">
                                      <p:cBhvr>
                                        <p:cTn dur="1000"/>
                                        <p:tgtEl>
                                          <p:spTgt spid="752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534" name="Shape 7534"/>
        <p:cNvGrpSpPr/>
        <p:nvPr/>
      </p:nvGrpSpPr>
      <p:grpSpPr>
        <a:xfrm>
          <a:off x="0" y="0"/>
          <a:ext cx="0" cy="0"/>
          <a:chOff x="0" y="0"/>
          <a:chExt cx="0" cy="0"/>
        </a:xfrm>
      </p:grpSpPr>
      <p:sp>
        <p:nvSpPr>
          <p:cNvPr id="7535" name="Google Shape;7535;p81"/>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p>
            <a:pPr indent="0" lvl="0" marL="0" rtl="0" algn="l">
              <a:lnSpc>
                <a:spcPct val="90000"/>
              </a:lnSpc>
              <a:spcBef>
                <a:spcPts val="0"/>
              </a:spcBef>
              <a:spcAft>
                <a:spcPts val="0"/>
              </a:spcAft>
              <a:buSzPts val="2800"/>
              <a:buNone/>
            </a:pPr>
            <a:r>
              <a:rPr lang="en-GB"/>
              <a:t>Timeline Round 1 2019/2020</a:t>
            </a:r>
            <a:endParaRPr/>
          </a:p>
        </p:txBody>
      </p:sp>
      <p:sp>
        <p:nvSpPr>
          <p:cNvPr id="7536" name="Google Shape;7536;p81"/>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600"/>
              <a:buNone/>
            </a:pPr>
            <a:fld id="{00000000-1234-1234-1234-123412341234}" type="slidenum">
              <a:rPr lang="en-GB"/>
              <a:t>‹#›</a:t>
            </a:fld>
            <a:endParaRPr/>
          </a:p>
        </p:txBody>
      </p:sp>
      <p:cxnSp>
        <p:nvCxnSpPr>
          <p:cNvPr id="7537" name="Google Shape;7537;p81"/>
          <p:cNvCxnSpPr/>
          <p:nvPr/>
        </p:nvCxnSpPr>
        <p:spPr>
          <a:xfrm>
            <a:off x="514799" y="4112089"/>
            <a:ext cx="10927200" cy="6300"/>
          </a:xfrm>
          <a:prstGeom prst="straightConnector1">
            <a:avLst/>
          </a:prstGeom>
          <a:noFill/>
          <a:ln cap="flat" cmpd="sng" w="9525">
            <a:solidFill>
              <a:schemeClr val="dk2"/>
            </a:solidFill>
            <a:prstDash val="solid"/>
            <a:round/>
            <a:headEnd len="sm" w="sm" type="none"/>
            <a:tailEnd len="sm" w="sm" type="none"/>
          </a:ln>
        </p:spPr>
      </p:cxnSp>
      <p:pic>
        <p:nvPicPr>
          <p:cNvPr id="7538" name="Google Shape;7538;p81"/>
          <p:cNvPicPr preferRelativeResize="0"/>
          <p:nvPr/>
        </p:nvPicPr>
        <p:blipFill rotWithShape="1">
          <a:blip r:embed="rId3">
            <a:alphaModFix/>
          </a:blip>
          <a:srcRect b="0" l="0" r="0" t="0"/>
          <a:stretch/>
        </p:blipFill>
        <p:spPr>
          <a:xfrm>
            <a:off x="1231800" y="3876825"/>
            <a:ext cx="314325" cy="1746250"/>
          </a:xfrm>
          <a:prstGeom prst="rect">
            <a:avLst/>
          </a:prstGeom>
          <a:noFill/>
          <a:ln>
            <a:noFill/>
          </a:ln>
        </p:spPr>
      </p:pic>
      <p:pic>
        <p:nvPicPr>
          <p:cNvPr id="7539" name="Google Shape;7539;p81"/>
          <p:cNvPicPr preferRelativeResize="0"/>
          <p:nvPr/>
        </p:nvPicPr>
        <p:blipFill rotWithShape="1">
          <a:blip r:embed="rId3">
            <a:alphaModFix/>
          </a:blip>
          <a:srcRect b="0" l="0" r="0" t="0"/>
          <a:stretch/>
        </p:blipFill>
        <p:spPr>
          <a:xfrm>
            <a:off x="6516025" y="3939488"/>
            <a:ext cx="314325" cy="1620925"/>
          </a:xfrm>
          <a:prstGeom prst="rect">
            <a:avLst/>
          </a:prstGeom>
          <a:noFill/>
          <a:ln>
            <a:noFill/>
          </a:ln>
        </p:spPr>
      </p:pic>
      <p:pic>
        <p:nvPicPr>
          <p:cNvPr id="7540" name="Google Shape;7540;p81"/>
          <p:cNvPicPr preferRelativeResize="0"/>
          <p:nvPr/>
        </p:nvPicPr>
        <p:blipFill rotWithShape="1">
          <a:blip r:embed="rId4">
            <a:alphaModFix/>
          </a:blip>
          <a:srcRect b="0" l="0" r="0" t="0"/>
          <a:stretch/>
        </p:blipFill>
        <p:spPr>
          <a:xfrm>
            <a:off x="2755550" y="2555875"/>
            <a:ext cx="314325" cy="1746250"/>
          </a:xfrm>
          <a:prstGeom prst="rect">
            <a:avLst/>
          </a:prstGeom>
          <a:noFill/>
          <a:ln>
            <a:noFill/>
          </a:ln>
        </p:spPr>
      </p:pic>
      <p:pic>
        <p:nvPicPr>
          <p:cNvPr id="7541" name="Google Shape;7541;p81"/>
          <p:cNvPicPr preferRelativeResize="0"/>
          <p:nvPr/>
        </p:nvPicPr>
        <p:blipFill rotWithShape="1">
          <a:blip r:embed="rId5">
            <a:alphaModFix/>
          </a:blip>
          <a:srcRect b="0" l="0" r="0" t="0"/>
          <a:stretch/>
        </p:blipFill>
        <p:spPr>
          <a:xfrm>
            <a:off x="4352725" y="3939500"/>
            <a:ext cx="200025" cy="1343025"/>
          </a:xfrm>
          <a:prstGeom prst="rect">
            <a:avLst/>
          </a:prstGeom>
          <a:noFill/>
          <a:ln>
            <a:noFill/>
          </a:ln>
        </p:spPr>
      </p:pic>
      <p:pic>
        <p:nvPicPr>
          <p:cNvPr id="7542" name="Google Shape;7542;p81"/>
          <p:cNvPicPr preferRelativeResize="0"/>
          <p:nvPr/>
        </p:nvPicPr>
        <p:blipFill rotWithShape="1">
          <a:blip r:embed="rId5">
            <a:alphaModFix/>
          </a:blip>
          <a:srcRect b="0" l="0" r="0" t="0"/>
          <a:stretch/>
        </p:blipFill>
        <p:spPr>
          <a:xfrm>
            <a:off x="9935525" y="3939500"/>
            <a:ext cx="200025" cy="1343025"/>
          </a:xfrm>
          <a:prstGeom prst="rect">
            <a:avLst/>
          </a:prstGeom>
          <a:noFill/>
          <a:ln>
            <a:noFill/>
          </a:ln>
        </p:spPr>
      </p:pic>
      <p:pic>
        <p:nvPicPr>
          <p:cNvPr id="7543" name="Google Shape;7543;p81"/>
          <p:cNvPicPr preferRelativeResize="0"/>
          <p:nvPr/>
        </p:nvPicPr>
        <p:blipFill rotWithShape="1">
          <a:blip r:embed="rId4">
            <a:alphaModFix/>
          </a:blip>
          <a:srcRect b="0" l="0" r="0" t="0"/>
          <a:stretch/>
        </p:blipFill>
        <p:spPr>
          <a:xfrm>
            <a:off x="8225763" y="2555875"/>
            <a:ext cx="314325" cy="1746250"/>
          </a:xfrm>
          <a:prstGeom prst="rect">
            <a:avLst/>
          </a:prstGeom>
          <a:noFill/>
          <a:ln>
            <a:noFill/>
          </a:ln>
        </p:spPr>
      </p:pic>
      <p:sp>
        <p:nvSpPr>
          <p:cNvPr id="7544" name="Google Shape;7544;p81"/>
          <p:cNvSpPr txBox="1"/>
          <p:nvPr/>
        </p:nvSpPr>
        <p:spPr>
          <a:xfrm>
            <a:off x="232800" y="2724438"/>
            <a:ext cx="680400" cy="6696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000000"/>
                </a:solidFill>
                <a:latin typeface="Arial"/>
                <a:ea typeface="Arial"/>
                <a:cs typeface="Arial"/>
                <a:sym typeface="Arial"/>
              </a:rPr>
              <a:t>Sept 2019</a:t>
            </a:r>
            <a:endParaRPr b="1" i="0" sz="1400" u="none" cap="none" strike="noStrike">
              <a:solidFill>
                <a:srgbClr val="000000"/>
              </a:solidFill>
              <a:latin typeface="Arial"/>
              <a:ea typeface="Arial"/>
              <a:cs typeface="Arial"/>
              <a:sym typeface="Arial"/>
            </a:endParaRPr>
          </a:p>
        </p:txBody>
      </p:sp>
      <p:sp>
        <p:nvSpPr>
          <p:cNvPr id="7545" name="Google Shape;7545;p81"/>
          <p:cNvSpPr txBox="1"/>
          <p:nvPr/>
        </p:nvSpPr>
        <p:spPr>
          <a:xfrm>
            <a:off x="860813" y="5623075"/>
            <a:ext cx="1056300" cy="4656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000000"/>
                </a:solidFill>
                <a:latin typeface="Arial"/>
                <a:ea typeface="Arial"/>
                <a:cs typeface="Arial"/>
                <a:sym typeface="Arial"/>
              </a:rPr>
              <a:t>National Seminar 2</a:t>
            </a:r>
            <a:endParaRPr b="1" i="0" sz="1400" u="none" cap="none" strike="noStrike">
              <a:solidFill>
                <a:srgbClr val="000000"/>
              </a:solidFill>
              <a:latin typeface="Arial"/>
              <a:ea typeface="Arial"/>
              <a:cs typeface="Arial"/>
              <a:sym typeface="Arial"/>
            </a:endParaRPr>
          </a:p>
        </p:txBody>
      </p:sp>
      <p:sp>
        <p:nvSpPr>
          <p:cNvPr id="7546" name="Google Shape;7546;p81"/>
          <p:cNvSpPr txBox="1"/>
          <p:nvPr/>
        </p:nvSpPr>
        <p:spPr>
          <a:xfrm>
            <a:off x="2479076" y="2190775"/>
            <a:ext cx="958800" cy="3651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000000"/>
                </a:solidFill>
                <a:latin typeface="Arial"/>
                <a:ea typeface="Arial"/>
                <a:cs typeface="Arial"/>
                <a:sym typeface="Arial"/>
              </a:rPr>
              <a:t>Webinar</a:t>
            </a:r>
            <a:endParaRPr b="1" i="0" sz="1400" u="none" cap="none" strike="noStrike">
              <a:solidFill>
                <a:srgbClr val="000000"/>
              </a:solidFill>
              <a:latin typeface="Arial"/>
              <a:ea typeface="Arial"/>
              <a:cs typeface="Arial"/>
              <a:sym typeface="Arial"/>
            </a:endParaRPr>
          </a:p>
        </p:txBody>
      </p:sp>
      <p:sp>
        <p:nvSpPr>
          <p:cNvPr id="7547" name="Google Shape;7547;p81"/>
          <p:cNvSpPr txBox="1"/>
          <p:nvPr/>
        </p:nvSpPr>
        <p:spPr>
          <a:xfrm>
            <a:off x="7949302" y="2190775"/>
            <a:ext cx="958800" cy="3651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000000"/>
                </a:solidFill>
                <a:latin typeface="Arial"/>
                <a:ea typeface="Arial"/>
                <a:cs typeface="Arial"/>
                <a:sym typeface="Arial"/>
              </a:rPr>
              <a:t>Webinar</a:t>
            </a:r>
            <a:endParaRPr b="1" i="0" sz="1400" u="none" cap="none" strike="noStrike">
              <a:solidFill>
                <a:srgbClr val="000000"/>
              </a:solidFill>
              <a:latin typeface="Arial"/>
              <a:ea typeface="Arial"/>
              <a:cs typeface="Arial"/>
              <a:sym typeface="Arial"/>
            </a:endParaRPr>
          </a:p>
        </p:txBody>
      </p:sp>
      <p:sp>
        <p:nvSpPr>
          <p:cNvPr id="7548" name="Google Shape;7548;p81"/>
          <p:cNvSpPr txBox="1"/>
          <p:nvPr/>
        </p:nvSpPr>
        <p:spPr>
          <a:xfrm>
            <a:off x="6123850" y="5676200"/>
            <a:ext cx="1056300" cy="6696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000000"/>
                </a:solidFill>
                <a:latin typeface="Arial"/>
                <a:ea typeface="Arial"/>
                <a:cs typeface="Arial"/>
                <a:sym typeface="Arial"/>
              </a:rPr>
              <a:t>National Seminar 3</a:t>
            </a:r>
            <a:endParaRPr b="1" i="0" sz="1400" u="none" cap="none" strike="noStrike">
              <a:solidFill>
                <a:srgbClr val="000000"/>
              </a:solidFill>
              <a:latin typeface="Arial"/>
              <a:ea typeface="Arial"/>
              <a:cs typeface="Arial"/>
              <a:sym typeface="Arial"/>
            </a:endParaRPr>
          </a:p>
        </p:txBody>
      </p:sp>
      <p:sp>
        <p:nvSpPr>
          <p:cNvPr id="7549" name="Google Shape;7549;p81"/>
          <p:cNvSpPr txBox="1"/>
          <p:nvPr/>
        </p:nvSpPr>
        <p:spPr>
          <a:xfrm>
            <a:off x="3793789" y="5282525"/>
            <a:ext cx="1317900" cy="7932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000000"/>
                </a:solidFill>
                <a:latin typeface="Arial"/>
                <a:ea typeface="Arial"/>
                <a:cs typeface="Arial"/>
                <a:sym typeface="Arial"/>
              </a:rPr>
              <a:t>Professional Learning Community</a:t>
            </a:r>
            <a:endParaRPr b="1" i="0" sz="1400" u="none" cap="none" strike="noStrike">
              <a:solidFill>
                <a:srgbClr val="000000"/>
              </a:solidFill>
              <a:latin typeface="Arial"/>
              <a:ea typeface="Arial"/>
              <a:cs typeface="Arial"/>
              <a:sym typeface="Arial"/>
            </a:endParaRPr>
          </a:p>
        </p:txBody>
      </p:sp>
      <p:sp>
        <p:nvSpPr>
          <p:cNvPr id="7550" name="Google Shape;7550;p81"/>
          <p:cNvSpPr txBox="1"/>
          <p:nvPr/>
        </p:nvSpPr>
        <p:spPr>
          <a:xfrm>
            <a:off x="9435702" y="5459275"/>
            <a:ext cx="1317900" cy="7932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000000"/>
                </a:solidFill>
                <a:latin typeface="Arial"/>
                <a:ea typeface="Arial"/>
                <a:cs typeface="Arial"/>
                <a:sym typeface="Arial"/>
              </a:rPr>
              <a:t>Professional Learning Community</a:t>
            </a:r>
            <a:endParaRPr b="1" i="0" sz="1400" u="none" cap="none" strike="noStrike">
              <a:solidFill>
                <a:srgbClr val="000000"/>
              </a:solidFill>
              <a:latin typeface="Arial"/>
              <a:ea typeface="Arial"/>
              <a:cs typeface="Arial"/>
              <a:sym typeface="Arial"/>
            </a:endParaRPr>
          </a:p>
        </p:txBody>
      </p:sp>
      <p:sp>
        <p:nvSpPr>
          <p:cNvPr id="7551" name="Google Shape;7551;p81"/>
          <p:cNvSpPr txBox="1"/>
          <p:nvPr/>
        </p:nvSpPr>
        <p:spPr>
          <a:xfrm>
            <a:off x="5252425" y="2826438"/>
            <a:ext cx="1056300" cy="4656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000000"/>
                </a:solidFill>
                <a:latin typeface="Arial"/>
                <a:ea typeface="Arial"/>
                <a:cs typeface="Arial"/>
                <a:sym typeface="Arial"/>
              </a:rPr>
              <a:t>Christmas 2019</a:t>
            </a:r>
            <a:endParaRPr b="1" i="0" sz="1400" u="none" cap="none" strike="noStrike">
              <a:solidFill>
                <a:srgbClr val="000000"/>
              </a:solidFill>
              <a:latin typeface="Arial"/>
              <a:ea typeface="Arial"/>
              <a:cs typeface="Arial"/>
              <a:sym typeface="Arial"/>
            </a:endParaRPr>
          </a:p>
        </p:txBody>
      </p:sp>
      <p:sp>
        <p:nvSpPr>
          <p:cNvPr id="7552" name="Google Shape;7552;p81"/>
          <p:cNvSpPr txBox="1"/>
          <p:nvPr/>
        </p:nvSpPr>
        <p:spPr>
          <a:xfrm>
            <a:off x="10886875" y="2826450"/>
            <a:ext cx="1056300" cy="4656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000000"/>
                </a:solidFill>
                <a:latin typeface="Arial"/>
                <a:ea typeface="Arial"/>
                <a:cs typeface="Arial"/>
                <a:sym typeface="Arial"/>
              </a:rPr>
              <a:t>Summer 2020</a:t>
            </a:r>
            <a:endParaRPr b="1" i="0" sz="1400" u="none" cap="none" strike="noStrike">
              <a:solidFill>
                <a:srgbClr val="000000"/>
              </a:solidFill>
              <a:latin typeface="Arial"/>
              <a:ea typeface="Arial"/>
              <a:cs typeface="Arial"/>
              <a:sym typeface="Arial"/>
            </a:endParaRPr>
          </a:p>
        </p:txBody>
      </p:sp>
      <p:sp>
        <p:nvSpPr>
          <p:cNvPr id="7553" name="Google Shape;7553;p81"/>
          <p:cNvSpPr txBox="1"/>
          <p:nvPr/>
        </p:nvSpPr>
        <p:spPr>
          <a:xfrm>
            <a:off x="909575" y="3405850"/>
            <a:ext cx="958800" cy="3651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000000"/>
                </a:solidFill>
                <a:latin typeface="Arial"/>
                <a:ea typeface="Arial"/>
                <a:cs typeface="Arial"/>
                <a:sym typeface="Arial"/>
              </a:rPr>
              <a:t>Sept/Oct</a:t>
            </a:r>
            <a:endParaRPr b="1" i="0" sz="1400" u="none" cap="none" strike="noStrike">
              <a:solidFill>
                <a:srgbClr val="000000"/>
              </a:solidFill>
              <a:latin typeface="Arial"/>
              <a:ea typeface="Arial"/>
              <a:cs typeface="Arial"/>
              <a:sym typeface="Arial"/>
            </a:endParaRPr>
          </a:p>
        </p:txBody>
      </p:sp>
      <p:sp>
        <p:nvSpPr>
          <p:cNvPr id="7554" name="Google Shape;7554;p81"/>
          <p:cNvSpPr txBox="1"/>
          <p:nvPr/>
        </p:nvSpPr>
        <p:spPr>
          <a:xfrm>
            <a:off x="2470025" y="4378213"/>
            <a:ext cx="958800" cy="4656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000000"/>
                </a:solidFill>
                <a:latin typeface="Arial"/>
                <a:ea typeface="Arial"/>
                <a:cs typeface="Arial"/>
                <a:sym typeface="Arial"/>
              </a:rPr>
              <a:t>Nov/Dec</a:t>
            </a:r>
            <a:endParaRPr b="1" i="0" sz="1400" u="none" cap="none" strike="noStrike">
              <a:solidFill>
                <a:srgbClr val="000000"/>
              </a:solidFill>
              <a:latin typeface="Arial"/>
              <a:ea typeface="Arial"/>
              <a:cs typeface="Arial"/>
              <a:sym typeface="Arial"/>
            </a:endParaRPr>
          </a:p>
        </p:txBody>
      </p:sp>
      <p:sp>
        <p:nvSpPr>
          <p:cNvPr id="7555" name="Google Shape;7555;p81"/>
          <p:cNvSpPr txBox="1"/>
          <p:nvPr/>
        </p:nvSpPr>
        <p:spPr>
          <a:xfrm>
            <a:off x="3957050" y="3511613"/>
            <a:ext cx="958800" cy="4656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000000"/>
                </a:solidFill>
                <a:latin typeface="Arial"/>
                <a:ea typeface="Arial"/>
                <a:cs typeface="Arial"/>
                <a:sym typeface="Arial"/>
              </a:rPr>
              <a:t>Nov/Dec</a:t>
            </a:r>
            <a:endParaRPr b="1" i="0" sz="1400" u="none" cap="none" strike="noStrike">
              <a:solidFill>
                <a:srgbClr val="000000"/>
              </a:solidFill>
              <a:latin typeface="Arial"/>
              <a:ea typeface="Arial"/>
              <a:cs typeface="Arial"/>
              <a:sym typeface="Arial"/>
            </a:endParaRPr>
          </a:p>
        </p:txBody>
      </p:sp>
      <p:sp>
        <p:nvSpPr>
          <p:cNvPr id="7556" name="Google Shape;7556;p81"/>
          <p:cNvSpPr txBox="1"/>
          <p:nvPr/>
        </p:nvSpPr>
        <p:spPr>
          <a:xfrm>
            <a:off x="6193788" y="3544425"/>
            <a:ext cx="958800" cy="2793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000000"/>
                </a:solidFill>
                <a:latin typeface="Arial"/>
                <a:ea typeface="Arial"/>
                <a:cs typeface="Arial"/>
                <a:sym typeface="Arial"/>
              </a:rPr>
              <a:t>Jan/Feb</a:t>
            </a:r>
            <a:endParaRPr b="1" i="0" sz="1400" u="none" cap="none" strike="noStrike">
              <a:solidFill>
                <a:srgbClr val="000000"/>
              </a:solidFill>
              <a:latin typeface="Arial"/>
              <a:ea typeface="Arial"/>
              <a:cs typeface="Arial"/>
              <a:sym typeface="Arial"/>
            </a:endParaRPr>
          </a:p>
        </p:txBody>
      </p:sp>
      <p:sp>
        <p:nvSpPr>
          <p:cNvPr id="7557" name="Google Shape;7557;p81"/>
          <p:cNvSpPr txBox="1"/>
          <p:nvPr/>
        </p:nvSpPr>
        <p:spPr>
          <a:xfrm>
            <a:off x="7968175" y="4386975"/>
            <a:ext cx="939900" cy="3651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000000"/>
                </a:solidFill>
                <a:latin typeface="Arial"/>
                <a:ea typeface="Arial"/>
                <a:cs typeface="Arial"/>
                <a:sym typeface="Arial"/>
              </a:rPr>
              <a:t>Mar/Apr</a:t>
            </a:r>
            <a:endParaRPr b="1" i="0" sz="1400" u="none" cap="none" strike="noStrike">
              <a:solidFill>
                <a:srgbClr val="000000"/>
              </a:solidFill>
              <a:latin typeface="Arial"/>
              <a:ea typeface="Arial"/>
              <a:cs typeface="Arial"/>
              <a:sym typeface="Arial"/>
            </a:endParaRPr>
          </a:p>
        </p:txBody>
      </p:sp>
      <p:sp>
        <p:nvSpPr>
          <p:cNvPr id="7558" name="Google Shape;7558;p81"/>
          <p:cNvSpPr txBox="1"/>
          <p:nvPr/>
        </p:nvSpPr>
        <p:spPr>
          <a:xfrm>
            <a:off x="9633425" y="3563300"/>
            <a:ext cx="939900" cy="2076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000000"/>
                </a:solidFill>
                <a:latin typeface="Arial"/>
                <a:ea typeface="Arial"/>
                <a:cs typeface="Arial"/>
                <a:sym typeface="Arial"/>
              </a:rPr>
              <a:t>Mar/Apr</a:t>
            </a:r>
            <a:endParaRPr b="1" i="0" sz="1400" u="none" cap="none" strike="noStrike">
              <a:solidFill>
                <a:srgbClr val="000000"/>
              </a:solidFill>
              <a:latin typeface="Arial"/>
              <a:ea typeface="Arial"/>
              <a:cs typeface="Arial"/>
              <a:sym typeface="Arial"/>
            </a:endParaRPr>
          </a:p>
        </p:txBody>
      </p:sp>
      <p:cxnSp>
        <p:nvCxnSpPr>
          <p:cNvPr id="7559" name="Google Shape;7559;p81"/>
          <p:cNvCxnSpPr/>
          <p:nvPr/>
        </p:nvCxnSpPr>
        <p:spPr>
          <a:xfrm>
            <a:off x="573000" y="3312600"/>
            <a:ext cx="0" cy="805800"/>
          </a:xfrm>
          <a:prstGeom prst="straightConnector1">
            <a:avLst/>
          </a:prstGeom>
          <a:noFill/>
          <a:ln cap="flat" cmpd="sng" w="9525">
            <a:solidFill>
              <a:srgbClr val="000000"/>
            </a:solidFill>
            <a:prstDash val="solid"/>
            <a:round/>
            <a:headEnd len="sm" w="sm" type="none"/>
            <a:tailEnd len="sm" w="sm" type="none"/>
          </a:ln>
        </p:spPr>
      </p:cxnSp>
      <p:cxnSp>
        <p:nvCxnSpPr>
          <p:cNvPr id="7560" name="Google Shape;7560;p81"/>
          <p:cNvCxnSpPr/>
          <p:nvPr/>
        </p:nvCxnSpPr>
        <p:spPr>
          <a:xfrm>
            <a:off x="5728425" y="3384225"/>
            <a:ext cx="0" cy="770100"/>
          </a:xfrm>
          <a:prstGeom prst="straightConnector1">
            <a:avLst/>
          </a:prstGeom>
          <a:noFill/>
          <a:ln cap="flat" cmpd="sng" w="9525">
            <a:solidFill>
              <a:schemeClr val="dk2"/>
            </a:solidFill>
            <a:prstDash val="solid"/>
            <a:round/>
            <a:headEnd len="sm" w="sm" type="none"/>
            <a:tailEnd len="sm" w="sm" type="none"/>
          </a:ln>
        </p:spPr>
      </p:cxnSp>
      <p:cxnSp>
        <p:nvCxnSpPr>
          <p:cNvPr id="7561" name="Google Shape;7561;p81"/>
          <p:cNvCxnSpPr/>
          <p:nvPr/>
        </p:nvCxnSpPr>
        <p:spPr>
          <a:xfrm flipH="1">
            <a:off x="11406025" y="3205175"/>
            <a:ext cx="18000" cy="931200"/>
          </a:xfrm>
          <a:prstGeom prst="straightConnector1">
            <a:avLst/>
          </a:prstGeom>
          <a:noFill/>
          <a:ln cap="flat" cmpd="sng" w="9525">
            <a:solidFill>
              <a:schemeClr val="dk2"/>
            </a:solidFill>
            <a:prstDash val="solid"/>
            <a:round/>
            <a:headEnd len="sm" w="sm" type="none"/>
            <a:tailEnd len="sm" w="sm" type="none"/>
          </a:ln>
        </p:spPr>
      </p:cxnSp>
      <p:sp>
        <p:nvSpPr>
          <p:cNvPr id="7562" name="Google Shape;7562;p81"/>
          <p:cNvSpPr txBox="1"/>
          <p:nvPr/>
        </p:nvSpPr>
        <p:spPr>
          <a:xfrm>
            <a:off x="1810625" y="4246500"/>
            <a:ext cx="680400" cy="286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GB" sz="1400" u="none" cap="none" strike="noStrike">
                <a:solidFill>
                  <a:srgbClr val="000000"/>
                </a:solidFill>
                <a:latin typeface="Arial"/>
                <a:ea typeface="Arial"/>
                <a:cs typeface="Arial"/>
                <a:sym typeface="Arial"/>
              </a:rPr>
              <a:t>CoP</a:t>
            </a:r>
            <a:endParaRPr b="0" i="0" sz="1400" u="none" cap="none" strike="noStrike">
              <a:solidFill>
                <a:srgbClr val="000000"/>
              </a:solidFill>
              <a:latin typeface="Arial"/>
              <a:ea typeface="Arial"/>
              <a:cs typeface="Arial"/>
              <a:sym typeface="Arial"/>
            </a:endParaRPr>
          </a:p>
        </p:txBody>
      </p:sp>
      <p:sp>
        <p:nvSpPr>
          <p:cNvPr id="7563" name="Google Shape;7563;p81"/>
          <p:cNvSpPr txBox="1"/>
          <p:nvPr/>
        </p:nvSpPr>
        <p:spPr>
          <a:xfrm>
            <a:off x="3371088" y="4253275"/>
            <a:ext cx="680400" cy="286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GB" sz="1400" u="none" cap="none" strike="noStrike">
                <a:solidFill>
                  <a:srgbClr val="000000"/>
                </a:solidFill>
                <a:latin typeface="Arial"/>
                <a:ea typeface="Arial"/>
                <a:cs typeface="Arial"/>
                <a:sym typeface="Arial"/>
              </a:rPr>
              <a:t>CoP</a:t>
            </a:r>
            <a:endParaRPr b="0" i="0" sz="1400" u="none" cap="none" strike="noStrike">
              <a:solidFill>
                <a:srgbClr val="000000"/>
              </a:solidFill>
              <a:latin typeface="Arial"/>
              <a:ea typeface="Arial"/>
              <a:cs typeface="Arial"/>
              <a:sym typeface="Arial"/>
            </a:endParaRPr>
          </a:p>
        </p:txBody>
      </p:sp>
      <p:sp>
        <p:nvSpPr>
          <p:cNvPr id="7564" name="Google Shape;7564;p81"/>
          <p:cNvSpPr txBox="1"/>
          <p:nvPr/>
        </p:nvSpPr>
        <p:spPr>
          <a:xfrm>
            <a:off x="5252413" y="4246500"/>
            <a:ext cx="680400" cy="286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GB" sz="1400" u="none" cap="none" strike="noStrike">
                <a:solidFill>
                  <a:srgbClr val="000000"/>
                </a:solidFill>
                <a:latin typeface="Arial"/>
                <a:ea typeface="Arial"/>
                <a:cs typeface="Arial"/>
                <a:sym typeface="Arial"/>
              </a:rPr>
              <a:t>CoP</a:t>
            </a:r>
            <a:endParaRPr b="0" i="0" sz="1400" u="none" cap="none" strike="noStrike">
              <a:solidFill>
                <a:srgbClr val="000000"/>
              </a:solidFill>
              <a:latin typeface="Arial"/>
              <a:ea typeface="Arial"/>
              <a:cs typeface="Arial"/>
              <a:sym typeface="Arial"/>
            </a:endParaRPr>
          </a:p>
        </p:txBody>
      </p:sp>
      <p:sp>
        <p:nvSpPr>
          <p:cNvPr id="7565" name="Google Shape;7565;p81"/>
          <p:cNvSpPr txBox="1"/>
          <p:nvPr/>
        </p:nvSpPr>
        <p:spPr>
          <a:xfrm>
            <a:off x="7187850" y="4246500"/>
            <a:ext cx="680400" cy="286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GB" sz="1400" u="none" cap="none" strike="noStrike">
                <a:solidFill>
                  <a:srgbClr val="000000"/>
                </a:solidFill>
                <a:latin typeface="Arial"/>
                <a:ea typeface="Arial"/>
                <a:cs typeface="Arial"/>
                <a:sym typeface="Arial"/>
              </a:rPr>
              <a:t>CoP</a:t>
            </a:r>
            <a:endParaRPr b="0" i="0" sz="1400" u="none" cap="none" strike="noStrike">
              <a:solidFill>
                <a:srgbClr val="000000"/>
              </a:solidFill>
              <a:latin typeface="Arial"/>
              <a:ea typeface="Arial"/>
              <a:cs typeface="Arial"/>
              <a:sym typeface="Arial"/>
            </a:endParaRPr>
          </a:p>
        </p:txBody>
      </p:sp>
      <p:sp>
        <p:nvSpPr>
          <p:cNvPr id="7566" name="Google Shape;7566;p81"/>
          <p:cNvSpPr txBox="1"/>
          <p:nvPr/>
        </p:nvSpPr>
        <p:spPr>
          <a:xfrm>
            <a:off x="9007988" y="4246500"/>
            <a:ext cx="680400" cy="286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GB" sz="1400" u="none" cap="none" strike="noStrike">
                <a:solidFill>
                  <a:srgbClr val="000000"/>
                </a:solidFill>
                <a:latin typeface="Arial"/>
                <a:ea typeface="Arial"/>
                <a:cs typeface="Arial"/>
                <a:sym typeface="Arial"/>
              </a:rPr>
              <a:t>CoP</a:t>
            </a:r>
            <a:endParaRPr b="0" i="0" sz="1400" u="none" cap="none" strike="noStrike">
              <a:solidFill>
                <a:srgbClr val="000000"/>
              </a:solidFill>
              <a:latin typeface="Arial"/>
              <a:ea typeface="Arial"/>
              <a:cs typeface="Arial"/>
              <a:sym typeface="Arial"/>
            </a:endParaRPr>
          </a:p>
        </p:txBody>
      </p:sp>
      <p:sp>
        <p:nvSpPr>
          <p:cNvPr id="7567" name="Google Shape;7567;p81"/>
          <p:cNvSpPr txBox="1"/>
          <p:nvPr/>
        </p:nvSpPr>
        <p:spPr>
          <a:xfrm>
            <a:off x="10503338" y="4302125"/>
            <a:ext cx="680400" cy="286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GB" sz="1400" u="none" cap="none" strike="noStrike">
                <a:solidFill>
                  <a:srgbClr val="000000"/>
                </a:solidFill>
                <a:latin typeface="Arial"/>
                <a:ea typeface="Arial"/>
                <a:cs typeface="Arial"/>
                <a:sym typeface="Arial"/>
              </a:rPr>
              <a:t>CoP</a:t>
            </a:r>
            <a:endParaRPr b="0" i="0" sz="1400" u="none" cap="none" strike="noStrike">
              <a:solidFill>
                <a:srgbClr val="000000"/>
              </a:solidFill>
              <a:latin typeface="Arial"/>
              <a:ea typeface="Arial"/>
              <a:cs typeface="Arial"/>
              <a:sym typeface="Arial"/>
            </a:endParaRPr>
          </a:p>
        </p:txBody>
      </p:sp>
      <p:sp>
        <p:nvSpPr>
          <p:cNvPr id="7568" name="Google Shape;7568;p81"/>
          <p:cNvSpPr/>
          <p:nvPr/>
        </p:nvSpPr>
        <p:spPr>
          <a:xfrm>
            <a:off x="479600" y="4011450"/>
            <a:ext cx="200100" cy="207600"/>
          </a:xfrm>
          <a:prstGeom prst="ellipse">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9" name="Google Shape;7569;p81"/>
          <p:cNvSpPr/>
          <p:nvPr/>
        </p:nvSpPr>
        <p:spPr>
          <a:xfrm>
            <a:off x="11314975" y="4011450"/>
            <a:ext cx="200100" cy="207600"/>
          </a:xfrm>
          <a:prstGeom prst="ellipse">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0" name="Google Shape;7570;p81"/>
          <p:cNvSpPr/>
          <p:nvPr/>
        </p:nvSpPr>
        <p:spPr>
          <a:xfrm>
            <a:off x="5640763" y="4011450"/>
            <a:ext cx="200100" cy="207600"/>
          </a:xfrm>
          <a:prstGeom prst="ellipse">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575" name="Shape 7575"/>
        <p:cNvGrpSpPr/>
        <p:nvPr/>
      </p:nvGrpSpPr>
      <p:grpSpPr>
        <a:xfrm>
          <a:off x="0" y="0"/>
          <a:ext cx="0" cy="0"/>
          <a:chOff x="0" y="0"/>
          <a:chExt cx="0" cy="0"/>
        </a:xfrm>
      </p:grpSpPr>
      <p:sp>
        <p:nvSpPr>
          <p:cNvPr id="7576" name="Google Shape;7576;p82"/>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p>
            <a:pPr indent="0" lvl="0" marL="0" rtl="0" algn="l">
              <a:lnSpc>
                <a:spcPct val="90000"/>
              </a:lnSpc>
              <a:spcBef>
                <a:spcPts val="0"/>
              </a:spcBef>
              <a:spcAft>
                <a:spcPts val="0"/>
              </a:spcAft>
              <a:buSzPts val="2800"/>
              <a:buNone/>
            </a:pPr>
            <a:r>
              <a:t/>
            </a:r>
            <a:endParaRPr/>
          </a:p>
        </p:txBody>
      </p:sp>
      <p:sp>
        <p:nvSpPr>
          <p:cNvPr id="7577" name="Google Shape;7577;p82"/>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600"/>
              <a:buFont typeface="Arial"/>
              <a:buNone/>
            </a:pPr>
            <a:fld id="{00000000-1234-1234-1234-123412341234}" type="slidenum">
              <a:rPr lang="en-GB"/>
              <a:t>‹#›</a:t>
            </a:fld>
            <a:endParaRPr/>
          </a:p>
        </p:txBody>
      </p:sp>
      <p:sp>
        <p:nvSpPr>
          <p:cNvPr id="7578" name="Google Shape;7578;p82"/>
          <p:cNvSpPr txBox="1"/>
          <p:nvPr>
            <p:ph idx="1" type="body"/>
          </p:nvPr>
        </p:nvSpPr>
        <p:spPr>
          <a:xfrm>
            <a:off x="514799" y="2263939"/>
            <a:ext cx="10010400" cy="3696300"/>
          </a:xfrm>
          <a:prstGeom prst="rect">
            <a:avLst/>
          </a:prstGeom>
          <a:noFill/>
          <a:ln>
            <a:noFill/>
          </a:ln>
        </p:spPr>
        <p:txBody>
          <a:bodyPr anchorCtr="0" anchor="ctr" bIns="0" lIns="0" spcFirstLastPara="1" rIns="0" wrap="square" tIns="0">
            <a:noAutofit/>
          </a:bodyPr>
          <a:lstStyle/>
          <a:p>
            <a:pPr indent="457200" lvl="0" marL="914400" rtl="0" algn="l">
              <a:lnSpc>
                <a:spcPct val="90000"/>
              </a:lnSpc>
              <a:spcBef>
                <a:spcPts val="400"/>
              </a:spcBef>
              <a:spcAft>
                <a:spcPts val="0"/>
              </a:spcAft>
              <a:buSzPts val="2000"/>
              <a:buNone/>
            </a:pPr>
            <a:r>
              <a:rPr lang="en-GB" sz="6900"/>
              <a:t>Now what?</a:t>
            </a:r>
            <a:endParaRPr sz="6900"/>
          </a:p>
        </p:txBody>
      </p:sp>
      <p:pic>
        <p:nvPicPr>
          <p:cNvPr id="7579" name="Google Shape;7579;p82"/>
          <p:cNvPicPr preferRelativeResize="0"/>
          <p:nvPr/>
        </p:nvPicPr>
        <p:blipFill rotWithShape="1">
          <a:blip r:embed="rId3">
            <a:alphaModFix/>
          </a:blip>
          <a:srcRect b="0" l="0" r="0" t="0"/>
          <a:stretch/>
        </p:blipFill>
        <p:spPr>
          <a:xfrm>
            <a:off x="8135200" y="1342625"/>
            <a:ext cx="3696300" cy="3696300"/>
          </a:xfrm>
          <a:prstGeom prst="rect">
            <a:avLst/>
          </a:prstGeom>
          <a:noFill/>
          <a:ln>
            <a:noFill/>
          </a:ln>
        </p:spPr>
      </p:pic>
      <p:sp>
        <p:nvSpPr>
          <p:cNvPr id="7580" name="Google Shape;7580;p82"/>
          <p:cNvSpPr txBox="1"/>
          <p:nvPr/>
        </p:nvSpPr>
        <p:spPr>
          <a:xfrm>
            <a:off x="7651500" y="5195450"/>
            <a:ext cx="4463400" cy="5856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sng" cap="none" strike="noStrike">
                <a:solidFill>
                  <a:schemeClr val="hlink"/>
                </a:solidFill>
                <a:latin typeface="Arial"/>
                <a:ea typeface="Arial"/>
                <a:cs typeface="Arial"/>
                <a:sym typeface="Arial"/>
                <a:hlinkClick r:id="rId4"/>
              </a:rPr>
              <a:t>https://pixabay.com/photos/question-question-mark-help-2309040/</a:t>
            </a:r>
            <a:endParaRPr b="0" i="0" sz="1400" u="none" cap="none" strike="noStrike">
              <a:solidFill>
                <a:srgbClr val="000000"/>
              </a:solidFill>
              <a:latin typeface="Arial"/>
              <a:ea typeface="Arial"/>
              <a:cs typeface="Arial"/>
              <a:sym typeface="Aria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578"/>
                                        </p:tgtEl>
                                        <p:attrNameLst>
                                          <p:attrName>style.visibility</p:attrName>
                                        </p:attrNameLst>
                                      </p:cBhvr>
                                      <p:to>
                                        <p:strVal val="visible"/>
                                      </p:to>
                                    </p:set>
                                    <p:animEffect filter="fade" transition="in">
                                      <p:cBhvr>
                                        <p:cTn dur="1000"/>
                                        <p:tgtEl>
                                          <p:spTgt spid="757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579"/>
                                        </p:tgtEl>
                                        <p:attrNameLst>
                                          <p:attrName>style.visibility</p:attrName>
                                        </p:attrNameLst>
                                      </p:cBhvr>
                                      <p:to>
                                        <p:strVal val="visible"/>
                                      </p:to>
                                    </p:set>
                                    <p:animEffect filter="fade" transition="in">
                                      <p:cBhvr>
                                        <p:cTn dur="1000"/>
                                        <p:tgtEl>
                                          <p:spTgt spid="757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580"/>
                                        </p:tgtEl>
                                        <p:attrNameLst>
                                          <p:attrName>style.visibility</p:attrName>
                                        </p:attrNameLst>
                                      </p:cBhvr>
                                      <p:to>
                                        <p:strVal val="visible"/>
                                      </p:to>
                                    </p:set>
                                    <p:animEffect filter="fade" transition="in">
                                      <p:cBhvr>
                                        <p:cTn dur="1000"/>
                                        <p:tgtEl>
                                          <p:spTgt spid="758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585" name="Shape 7585"/>
        <p:cNvGrpSpPr/>
        <p:nvPr/>
      </p:nvGrpSpPr>
      <p:grpSpPr>
        <a:xfrm>
          <a:off x="0" y="0"/>
          <a:ext cx="0" cy="0"/>
          <a:chOff x="0" y="0"/>
          <a:chExt cx="0" cy="0"/>
        </a:xfrm>
      </p:grpSpPr>
      <p:sp>
        <p:nvSpPr>
          <p:cNvPr id="7586" name="Google Shape;7586;p83"/>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p>
            <a:pPr indent="0" lvl="0" marL="0" rtl="0" algn="l">
              <a:lnSpc>
                <a:spcPct val="90000"/>
              </a:lnSpc>
              <a:spcBef>
                <a:spcPts val="0"/>
              </a:spcBef>
              <a:spcAft>
                <a:spcPts val="0"/>
              </a:spcAft>
              <a:buSzPts val="2800"/>
              <a:buNone/>
            </a:pPr>
            <a:r>
              <a:rPr lang="en-GB"/>
              <a:t>Our Learning</a:t>
            </a:r>
            <a:endParaRPr/>
          </a:p>
        </p:txBody>
      </p:sp>
      <p:sp>
        <p:nvSpPr>
          <p:cNvPr id="7587" name="Google Shape;7587;p83"/>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600"/>
              <a:buFont typeface="Arial"/>
              <a:buNone/>
            </a:pPr>
            <a:fld id="{00000000-1234-1234-1234-123412341234}" type="slidenum">
              <a:rPr lang="en-GB"/>
              <a:t>‹#›</a:t>
            </a:fld>
            <a:endParaRPr/>
          </a:p>
        </p:txBody>
      </p:sp>
      <p:sp>
        <p:nvSpPr>
          <p:cNvPr id="7588" name="Google Shape;7588;p83"/>
          <p:cNvSpPr txBox="1"/>
          <p:nvPr>
            <p:ph idx="1" type="body"/>
          </p:nvPr>
        </p:nvSpPr>
        <p:spPr>
          <a:xfrm>
            <a:off x="514799" y="2175427"/>
            <a:ext cx="10010400" cy="3696300"/>
          </a:xfrm>
          <a:prstGeom prst="rect">
            <a:avLst/>
          </a:prstGeom>
          <a:noFill/>
          <a:ln>
            <a:noFill/>
          </a:ln>
        </p:spPr>
        <p:txBody>
          <a:bodyPr anchorCtr="0" anchor="t" bIns="0" lIns="0" spcFirstLastPara="1" rIns="0" wrap="square" tIns="0">
            <a:noAutofit/>
          </a:bodyPr>
          <a:lstStyle/>
          <a:p>
            <a:pPr indent="-355600" lvl="0" marL="457200" rtl="0" algn="l">
              <a:lnSpc>
                <a:spcPct val="90000"/>
              </a:lnSpc>
              <a:spcBef>
                <a:spcPts val="400"/>
              </a:spcBef>
              <a:spcAft>
                <a:spcPts val="0"/>
              </a:spcAft>
              <a:buSzPts val="2000"/>
              <a:buChar char="●"/>
            </a:pPr>
            <a:r>
              <a:rPr lang="en-GB"/>
              <a:t>Chance to reflect</a:t>
            </a:r>
            <a:endParaRPr/>
          </a:p>
        </p:txBody>
      </p:sp>
      <p:pic>
        <p:nvPicPr>
          <p:cNvPr id="7589" name="Google Shape;7589;p83"/>
          <p:cNvPicPr preferRelativeResize="0"/>
          <p:nvPr/>
        </p:nvPicPr>
        <p:blipFill rotWithShape="1">
          <a:blip r:embed="rId3">
            <a:alphaModFix/>
          </a:blip>
          <a:srcRect b="0" l="0" r="0" t="0"/>
          <a:stretch/>
        </p:blipFill>
        <p:spPr>
          <a:xfrm>
            <a:off x="6095974" y="2263963"/>
            <a:ext cx="1848150" cy="369630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589"/>
                                        </p:tgtEl>
                                        <p:attrNameLst>
                                          <p:attrName>style.visibility</p:attrName>
                                        </p:attrNameLst>
                                      </p:cBhvr>
                                      <p:to>
                                        <p:strVal val="visible"/>
                                      </p:to>
                                    </p:set>
                                    <p:animEffect filter="fade" transition="in">
                                      <p:cBhvr>
                                        <p:cTn dur="1000"/>
                                        <p:tgtEl>
                                          <p:spTgt spid="758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594" name="Shape 7594"/>
        <p:cNvGrpSpPr/>
        <p:nvPr/>
      </p:nvGrpSpPr>
      <p:grpSpPr>
        <a:xfrm>
          <a:off x="0" y="0"/>
          <a:ext cx="0" cy="0"/>
          <a:chOff x="0" y="0"/>
          <a:chExt cx="0" cy="0"/>
        </a:xfrm>
      </p:grpSpPr>
      <p:sp>
        <p:nvSpPr>
          <p:cNvPr id="7595" name="Google Shape;7595;p84"/>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p>
            <a:pPr indent="0" lvl="0" marL="0" rtl="0" algn="l">
              <a:lnSpc>
                <a:spcPct val="90000"/>
              </a:lnSpc>
              <a:spcBef>
                <a:spcPts val="0"/>
              </a:spcBef>
              <a:spcAft>
                <a:spcPts val="0"/>
              </a:spcAft>
              <a:buSzPts val="2800"/>
              <a:buNone/>
            </a:pPr>
            <a:r>
              <a:rPr lang="en-GB"/>
              <a:t>Key References for the Day</a:t>
            </a:r>
            <a:endParaRPr/>
          </a:p>
        </p:txBody>
      </p:sp>
      <p:sp>
        <p:nvSpPr>
          <p:cNvPr id="7596" name="Google Shape;7596;p84"/>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600"/>
              <a:buFont typeface="Arial"/>
              <a:buNone/>
            </a:pPr>
            <a:fld id="{00000000-1234-1234-1234-123412341234}" type="slidenum">
              <a:rPr lang="en-GB"/>
              <a:t>‹#›</a:t>
            </a:fld>
            <a:endParaRPr/>
          </a:p>
        </p:txBody>
      </p:sp>
      <p:sp>
        <p:nvSpPr>
          <p:cNvPr id="7597" name="Google Shape;7597;p84"/>
          <p:cNvSpPr txBox="1"/>
          <p:nvPr>
            <p:ph idx="1" type="body"/>
          </p:nvPr>
        </p:nvSpPr>
        <p:spPr>
          <a:xfrm>
            <a:off x="514799" y="2263939"/>
            <a:ext cx="10010400" cy="3696300"/>
          </a:xfrm>
          <a:prstGeom prst="rect">
            <a:avLst/>
          </a:prstGeom>
          <a:noFill/>
          <a:ln>
            <a:noFill/>
          </a:ln>
        </p:spPr>
        <p:txBody>
          <a:bodyPr anchorCtr="0" anchor="t" bIns="0" lIns="0" spcFirstLastPara="1" rIns="0" wrap="square" tIns="0">
            <a:noAutofit/>
          </a:bodyPr>
          <a:lstStyle/>
          <a:p>
            <a:pPr indent="-355600" lvl="0" marL="457200" rtl="0" algn="l">
              <a:lnSpc>
                <a:spcPct val="90000"/>
              </a:lnSpc>
              <a:spcBef>
                <a:spcPts val="400"/>
              </a:spcBef>
              <a:spcAft>
                <a:spcPts val="0"/>
              </a:spcAft>
              <a:buSzPts val="2000"/>
              <a:buAutoNum type="arabicPeriod"/>
            </a:pPr>
            <a:r>
              <a:rPr lang="en-GB"/>
              <a:t>Rolfe, G., Freshwater, D., Jasper, M. (2001) Critical reflection in nursing and the helping professions: a user’s guide. Basingstoke: Palgrave Macmillan.</a:t>
            </a:r>
            <a:endParaRPr/>
          </a:p>
          <a:p>
            <a:pPr indent="-355600" lvl="0" marL="457200" rtl="0" algn="l">
              <a:lnSpc>
                <a:spcPct val="100000"/>
              </a:lnSpc>
              <a:spcBef>
                <a:spcPts val="0"/>
              </a:spcBef>
              <a:spcAft>
                <a:spcPts val="0"/>
              </a:spcAft>
              <a:buClr>
                <a:srgbClr val="12436F"/>
              </a:buClr>
              <a:buSzPts val="2000"/>
              <a:buAutoNum type="arabicPeriod"/>
            </a:pPr>
            <a:r>
              <a:rPr lang="en-GB">
                <a:solidFill>
                  <a:srgbClr val="12436F"/>
                </a:solidFill>
              </a:rPr>
              <a:t>Dwyer, Bernadette. 2016, Engaging all students in internet research and inquiry, The Reading Teacher, 69(4) pp.383-389</a:t>
            </a:r>
            <a:endParaRPr>
              <a:solidFill>
                <a:srgbClr val="12436F"/>
              </a:solidFill>
            </a:endParaRPr>
          </a:p>
          <a:p>
            <a:pPr indent="-355600" lvl="0" marL="457200" rtl="0" algn="l">
              <a:lnSpc>
                <a:spcPct val="100000"/>
              </a:lnSpc>
              <a:spcBef>
                <a:spcPts val="0"/>
              </a:spcBef>
              <a:spcAft>
                <a:spcPts val="0"/>
              </a:spcAft>
              <a:buClr>
                <a:srgbClr val="0B3557"/>
              </a:buClr>
              <a:buSzPts val="2000"/>
              <a:buAutoNum type="arabicPeriod"/>
            </a:pPr>
            <a:r>
              <a:rPr lang="en-GB">
                <a:solidFill>
                  <a:srgbClr val="12436F"/>
                </a:solidFill>
              </a:rPr>
              <a:t>Gast Ged,(2019) Effective questioning and classroom talk to develop learning &amp; higher order thinking, promoting imagination, speculation, creative thinking &amp; to pitch a suitable challenge level p1-29 accessed May 7th 2019 </a:t>
            </a:r>
            <a:r>
              <a:rPr lang="en-GB" u="sng">
                <a:solidFill>
                  <a:srgbClr val="4A86E8"/>
                </a:solidFill>
                <a:hlinkClick r:id="rId3"/>
              </a:rPr>
              <a:t>http://www.nsead.org/downloads/Effective_Questioning&amp;Talk.pdf</a:t>
            </a:r>
            <a:endParaRPr>
              <a:solidFill>
                <a:srgbClr val="0B3557"/>
              </a:solidFil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597">
                                            <p:txEl>
                                              <p:pRg end="0" st="0"/>
                                            </p:txEl>
                                          </p:spTgt>
                                        </p:tgtEl>
                                        <p:attrNameLst>
                                          <p:attrName>style.visibility</p:attrName>
                                        </p:attrNameLst>
                                      </p:cBhvr>
                                      <p:to>
                                        <p:strVal val="visible"/>
                                      </p:to>
                                    </p:set>
                                    <p:animEffect filter="fade" transition="in">
                                      <p:cBhvr>
                                        <p:cTn dur="1000"/>
                                        <p:tgtEl>
                                          <p:spTgt spid="7597">
                                            <p:txEl>
                                              <p:pRg end="0" st="0"/>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597">
                                            <p:txEl>
                                              <p:pRg end="1" st="1"/>
                                            </p:txEl>
                                          </p:spTgt>
                                        </p:tgtEl>
                                        <p:attrNameLst>
                                          <p:attrName>style.visibility</p:attrName>
                                        </p:attrNameLst>
                                      </p:cBhvr>
                                      <p:to>
                                        <p:strVal val="visible"/>
                                      </p:to>
                                    </p:set>
                                    <p:animEffect filter="fade" transition="in">
                                      <p:cBhvr>
                                        <p:cTn dur="1000"/>
                                        <p:tgtEl>
                                          <p:spTgt spid="7597">
                                            <p:txEl>
                                              <p:pRg end="1" st="1"/>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597">
                                            <p:txEl>
                                              <p:pRg end="2" st="2"/>
                                            </p:txEl>
                                          </p:spTgt>
                                        </p:tgtEl>
                                        <p:attrNameLst>
                                          <p:attrName>style.visibility</p:attrName>
                                        </p:attrNameLst>
                                      </p:cBhvr>
                                      <p:to>
                                        <p:strVal val="visible"/>
                                      </p:to>
                                    </p:set>
                                    <p:animEffect filter="fade" transition="in">
                                      <p:cBhvr>
                                        <p:cTn dur="1000"/>
                                        <p:tgtEl>
                                          <p:spTgt spid="7597">
                                            <p:txEl>
                                              <p:pRg end="2" st="2"/>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602" name="Shape 7602"/>
        <p:cNvGrpSpPr/>
        <p:nvPr/>
      </p:nvGrpSpPr>
      <p:grpSpPr>
        <a:xfrm>
          <a:off x="0" y="0"/>
          <a:ext cx="0" cy="0"/>
          <a:chOff x="0" y="0"/>
          <a:chExt cx="0" cy="0"/>
        </a:xfrm>
      </p:grpSpPr>
      <p:sp>
        <p:nvSpPr>
          <p:cNvPr id="7603" name="Google Shape;7603;p85"/>
          <p:cNvSpPr txBox="1"/>
          <p:nvPr>
            <p:ph type="title"/>
          </p:nvPr>
        </p:nvSpPr>
        <p:spPr>
          <a:xfrm>
            <a:off x="6231333" y="2456476"/>
            <a:ext cx="4624500" cy="1346700"/>
          </a:xfrm>
          <a:prstGeom prst="rect">
            <a:avLst/>
          </a:prstGeom>
          <a:noFill/>
          <a:ln>
            <a:noFill/>
          </a:ln>
        </p:spPr>
        <p:txBody>
          <a:bodyPr anchorCtr="0" anchor="b" bIns="0" lIns="0" spcFirstLastPara="1" rIns="0" wrap="square" tIns="0">
            <a:noAutofit/>
          </a:bodyPr>
          <a:lstStyle/>
          <a:p>
            <a:pPr indent="0" lvl="0" marL="0" rtl="0" algn="l">
              <a:lnSpc>
                <a:spcPct val="90000"/>
              </a:lnSpc>
              <a:spcBef>
                <a:spcPts val="0"/>
              </a:spcBef>
              <a:spcAft>
                <a:spcPts val="0"/>
              </a:spcAft>
              <a:buSzPts val="2800"/>
              <a:buNone/>
            </a:pPr>
            <a:r>
              <a:rPr lang="en-GB"/>
              <a:t>End of Session 3</a:t>
            </a:r>
            <a:endParaRPr/>
          </a:p>
        </p:txBody>
      </p:sp>
      <p:sp>
        <p:nvSpPr>
          <p:cNvPr id="7604" name="Google Shape;7604;p85"/>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600"/>
              <a:buFont typeface="Arial"/>
              <a:buNone/>
            </a:pPr>
            <a:fld id="{00000000-1234-1234-1234-123412341234}" type="slidenum">
              <a:rPr lang="en-GB">
                <a:solidFill>
                  <a:schemeClr val="dk1"/>
                </a:solidFill>
              </a:rPr>
              <a:t>‹#›</a:t>
            </a:fld>
            <a:endParaRPr>
              <a:solidFill>
                <a:schemeClr val="dk1"/>
              </a:solidFill>
            </a:endParaRPr>
          </a:p>
        </p:txBody>
      </p:sp>
      <p:sp>
        <p:nvSpPr>
          <p:cNvPr id="7605" name="Google Shape;7605;p85"/>
          <p:cNvSpPr txBox="1"/>
          <p:nvPr>
            <p:ph idx="1" type="body"/>
          </p:nvPr>
        </p:nvSpPr>
        <p:spPr>
          <a:xfrm>
            <a:off x="6231333" y="4092463"/>
            <a:ext cx="4624500" cy="877800"/>
          </a:xfrm>
          <a:prstGeom prst="rect">
            <a:avLst/>
          </a:prstGeom>
          <a:noFill/>
          <a:ln>
            <a:noFill/>
          </a:ln>
        </p:spPr>
        <p:txBody>
          <a:bodyPr anchorCtr="0" anchor="t" bIns="0" lIns="0" spcFirstLastPara="1" rIns="0" wrap="square" tIns="0">
            <a:noAutofit/>
          </a:bodyPr>
          <a:lstStyle/>
          <a:p>
            <a:pPr indent="0" lvl="0" marL="0" rtl="0" algn="l">
              <a:lnSpc>
                <a:spcPct val="90000"/>
              </a:lnSpc>
              <a:spcBef>
                <a:spcPts val="400"/>
              </a:spcBef>
              <a:spcAft>
                <a:spcPts val="0"/>
              </a:spcAft>
              <a:buSzPts val="2000"/>
              <a:buNone/>
            </a:pPr>
            <a:r>
              <a:rPr lang="en-GB"/>
              <a:t>Thank you for your participation today! </a:t>
            </a:r>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PDST">
  <a:themeElements>
    <a:clrScheme name="PDST">
      <a:dk1>
        <a:srgbClr val="595959"/>
      </a:dk1>
      <a:lt1>
        <a:srgbClr val="FFFFFF"/>
      </a:lt1>
      <a:dk2>
        <a:srgbClr val="12436F"/>
      </a:dk2>
      <a:lt2>
        <a:srgbClr val="E7E6E6"/>
      </a:lt2>
      <a:accent1>
        <a:srgbClr val="12436F"/>
      </a:accent1>
      <a:accent2>
        <a:srgbClr val="408763"/>
      </a:accent2>
      <a:accent3>
        <a:srgbClr val="BADAF0"/>
      </a:accent3>
      <a:accent4>
        <a:srgbClr val="BAD3C8"/>
      </a:accent4>
      <a:accent5>
        <a:srgbClr val="FAD5E5"/>
      </a:accent5>
      <a:accent6>
        <a:srgbClr val="A7A3CB"/>
      </a:accent6>
      <a:hlink>
        <a:srgbClr val="595959"/>
      </a:hlink>
      <a:folHlink>
        <a:srgbClr val="595959"/>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PDST">
  <a:themeElements>
    <a:clrScheme name="PDST">
      <a:dk1>
        <a:srgbClr val="595959"/>
      </a:dk1>
      <a:lt1>
        <a:srgbClr val="FFFFFF"/>
      </a:lt1>
      <a:dk2>
        <a:srgbClr val="12436F"/>
      </a:dk2>
      <a:lt2>
        <a:srgbClr val="E7E6E6"/>
      </a:lt2>
      <a:accent1>
        <a:srgbClr val="12436F"/>
      </a:accent1>
      <a:accent2>
        <a:srgbClr val="408763"/>
      </a:accent2>
      <a:accent3>
        <a:srgbClr val="BADAF0"/>
      </a:accent3>
      <a:accent4>
        <a:srgbClr val="BAD3C8"/>
      </a:accent4>
      <a:accent5>
        <a:srgbClr val="FAD5E5"/>
      </a:accent5>
      <a:accent6>
        <a:srgbClr val="A7A3CB"/>
      </a:accent6>
      <a:hlink>
        <a:srgbClr val="595959"/>
      </a:hlink>
      <a:folHlink>
        <a:srgbClr val="595959"/>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PDST">
  <a:themeElements>
    <a:clrScheme name="PDST">
      <a:dk1>
        <a:srgbClr val="595959"/>
      </a:dk1>
      <a:lt1>
        <a:srgbClr val="FFFFFF"/>
      </a:lt1>
      <a:dk2>
        <a:srgbClr val="12436F"/>
      </a:dk2>
      <a:lt2>
        <a:srgbClr val="E7E6E6"/>
      </a:lt2>
      <a:accent1>
        <a:srgbClr val="12436F"/>
      </a:accent1>
      <a:accent2>
        <a:srgbClr val="408763"/>
      </a:accent2>
      <a:accent3>
        <a:srgbClr val="BADAF0"/>
      </a:accent3>
      <a:accent4>
        <a:srgbClr val="BAD3C8"/>
      </a:accent4>
      <a:accent5>
        <a:srgbClr val="FAD5E5"/>
      </a:accent5>
      <a:accent6>
        <a:srgbClr val="A7A3CB"/>
      </a:accent6>
      <a:hlink>
        <a:srgbClr val="595959"/>
      </a:hlink>
      <a:folHlink>
        <a:srgbClr val="595959"/>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