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81" r:id="rId3"/>
    <p:sldMasterId id="2147483682" r:id="rId4"/>
    <p:sldMasterId id="214748368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6" Type="http://schemas.openxmlformats.org/officeDocument/2006/relationships/slide" Target="slides/slide10.xml"/><Relationship Id="rId5" Type="http://schemas.openxmlformats.org/officeDocument/2006/relationships/slideMaster" Target="slideMasters/slideMaster3.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71800" cy="458788"/>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Shape 4"/>
          <p:cNvSpPr txBox="1"/>
          <p:nvPr>
            <p:ph idx="10" type="dt"/>
          </p:nvPr>
        </p:nvSpPr>
        <p:spPr>
          <a:xfrm>
            <a:off x="3884613" y="0"/>
            <a:ext cx="2971800" cy="458788"/>
          </a:xfrm>
          <a:prstGeom prst="rect">
            <a:avLst/>
          </a:prstGeom>
          <a:noFill/>
          <a:ln>
            <a:noFill/>
          </a:ln>
        </p:spPr>
        <p:txBody>
          <a:bodyPr anchorCtr="0" anchor="t" bIns="91425" lIns="91425" spcFirstLastPara="1" rIns="91425" wrap="square" tIns="91425"/>
          <a:lstStyle>
            <a:lvl1pPr indent="0" lvl="0" mar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Shape 5"/>
          <p:cNvSpPr/>
          <p:nvPr>
            <p:ph idx="3"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Shape 6"/>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Shape 7"/>
          <p:cNvSpPr txBox="1"/>
          <p:nvPr>
            <p:ph idx="11" type="ftr"/>
          </p:nvPr>
        </p:nvSpPr>
        <p:spPr>
          <a:xfrm>
            <a:off x="0" y="8685213"/>
            <a:ext cx="2971800" cy="458787"/>
          </a:xfrm>
          <a:prstGeom prst="rect">
            <a:avLst/>
          </a:prstGeom>
          <a:noFill/>
          <a:ln>
            <a:noFill/>
          </a:ln>
        </p:spPr>
        <p:txBody>
          <a:bodyPr anchorCtr="0" anchor="b" bIns="91425" lIns="91425" spcFirstLastPara="1" rIns="91425" wrap="square" tIns="91425"/>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Shape 8"/>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I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Shape 235"/>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36" name="Shape 236"/>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0" name="Shape 240"/>
        <p:cNvGrpSpPr/>
        <p:nvPr/>
      </p:nvGrpSpPr>
      <p:grpSpPr>
        <a:xfrm>
          <a:off x="0" y="0"/>
          <a:ext cx="0" cy="0"/>
          <a:chOff x="0" y="0"/>
          <a:chExt cx="0" cy="0"/>
        </a:xfrm>
      </p:grpSpPr>
      <p:sp>
        <p:nvSpPr>
          <p:cNvPr id="241" name="Shape 241"/>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42" name="Shape 242"/>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8" name="Shape 248"/>
        <p:cNvGrpSpPr/>
        <p:nvPr/>
      </p:nvGrpSpPr>
      <p:grpSpPr>
        <a:xfrm>
          <a:off x="0" y="0"/>
          <a:ext cx="0" cy="0"/>
          <a:chOff x="0" y="0"/>
          <a:chExt cx="0" cy="0"/>
        </a:xfrm>
      </p:grpSpPr>
      <p:sp>
        <p:nvSpPr>
          <p:cNvPr id="249" name="Shape 249"/>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50" name="Shape 250"/>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Shape 259"/>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Shape 260"/>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61" name="Shape 261"/>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IE"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7" name="Shape 267"/>
        <p:cNvGrpSpPr/>
        <p:nvPr/>
      </p:nvGrpSpPr>
      <p:grpSpPr>
        <a:xfrm>
          <a:off x="0" y="0"/>
          <a:ext cx="0" cy="0"/>
          <a:chOff x="0" y="0"/>
          <a:chExt cx="0" cy="0"/>
        </a:xfrm>
      </p:grpSpPr>
      <p:sp>
        <p:nvSpPr>
          <p:cNvPr id="268" name="Shape 268"/>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69" name="Shape 269"/>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6" name="Shape 276"/>
        <p:cNvGrpSpPr/>
        <p:nvPr/>
      </p:nvGrpSpPr>
      <p:grpSpPr>
        <a:xfrm>
          <a:off x="0" y="0"/>
          <a:ext cx="0" cy="0"/>
          <a:chOff x="0" y="0"/>
          <a:chExt cx="0" cy="0"/>
        </a:xfrm>
      </p:grpSpPr>
      <p:sp>
        <p:nvSpPr>
          <p:cNvPr id="277" name="Shape 277"/>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78" name="Shape 278"/>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5" name="Shape 285"/>
        <p:cNvGrpSpPr/>
        <p:nvPr/>
      </p:nvGrpSpPr>
      <p:grpSpPr>
        <a:xfrm>
          <a:off x="0" y="0"/>
          <a:ext cx="0" cy="0"/>
          <a:chOff x="0" y="0"/>
          <a:chExt cx="0" cy="0"/>
        </a:xfrm>
      </p:grpSpPr>
      <p:sp>
        <p:nvSpPr>
          <p:cNvPr id="286" name="Shape 286"/>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87" name="Shape 287"/>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4" name="Shape 294"/>
        <p:cNvGrpSpPr/>
        <p:nvPr/>
      </p:nvGrpSpPr>
      <p:grpSpPr>
        <a:xfrm>
          <a:off x="0" y="0"/>
          <a:ext cx="0" cy="0"/>
          <a:chOff x="0" y="0"/>
          <a:chExt cx="0" cy="0"/>
        </a:xfrm>
      </p:grpSpPr>
      <p:sp>
        <p:nvSpPr>
          <p:cNvPr id="295" name="Shape 295"/>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96" name="Shape 296"/>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2" name="Shape 302"/>
        <p:cNvGrpSpPr/>
        <p:nvPr/>
      </p:nvGrpSpPr>
      <p:grpSpPr>
        <a:xfrm>
          <a:off x="0" y="0"/>
          <a:ext cx="0" cy="0"/>
          <a:chOff x="0" y="0"/>
          <a:chExt cx="0" cy="0"/>
        </a:xfrm>
      </p:grpSpPr>
      <p:sp>
        <p:nvSpPr>
          <p:cNvPr id="303" name="Shape 303"/>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04" name="Shape 304"/>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9" name="Shape 309"/>
        <p:cNvGrpSpPr/>
        <p:nvPr/>
      </p:nvGrpSpPr>
      <p:grpSpPr>
        <a:xfrm>
          <a:off x="0" y="0"/>
          <a:ext cx="0" cy="0"/>
          <a:chOff x="0" y="0"/>
          <a:chExt cx="0" cy="0"/>
        </a:xfrm>
      </p:grpSpPr>
      <p:sp>
        <p:nvSpPr>
          <p:cNvPr id="310" name="Shape 310"/>
          <p:cNvSpPr/>
          <p:nvPr>
            <p:ph idx="2" type="sldImg"/>
          </p:nvPr>
        </p:nvSpPr>
        <p:spPr>
          <a:xfrm>
            <a:off x="685800" y="1143000"/>
            <a:ext cx="5486400" cy="3086100"/>
          </a:xfrm>
          <a:custGeom>
            <a:pathLst>
              <a:path extrusionOk="0" h="120000" w="120000">
                <a:moveTo>
                  <a:pt x="0" y="0"/>
                </a:moveTo>
                <a:lnTo>
                  <a:pt x="120000" y="0"/>
                </a:lnTo>
                <a:lnTo>
                  <a:pt x="120000" y="120000"/>
                </a:lnTo>
                <a:lnTo>
                  <a:pt x="0" y="120000"/>
                </a:lnTo>
                <a:close/>
              </a:path>
            </a:pathLst>
          </a:custGeom>
        </p:spPr>
      </p:sp>
      <p:sp>
        <p:nvSpPr>
          <p:cNvPr id="311" name="Shape 311"/>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12" name="Shape 312"/>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a:spcBef>
                <a:spcPts val="0"/>
              </a:spcBef>
              <a:spcAft>
                <a:spcPts val="0"/>
              </a:spcAft>
              <a:buClr>
                <a:srgbClr val="000000"/>
              </a:buClr>
              <a:buFont typeface="Arial"/>
              <a:buNone/>
            </a:pPr>
            <a:fld id="{00000000-1234-1234-1234-123412341234}" type="slidenum">
              <a:rPr lang="en-I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5" name="Shape 15"/>
        <p:cNvGrpSpPr/>
        <p:nvPr/>
      </p:nvGrpSpPr>
      <p:grpSpPr>
        <a:xfrm>
          <a:off x="0" y="0"/>
          <a:ext cx="0" cy="0"/>
          <a:chOff x="0" y="0"/>
          <a:chExt cx="0" cy="0"/>
        </a:xfrm>
      </p:grpSpPr>
      <p:sp>
        <p:nvSpPr>
          <p:cNvPr id="16" name="Shape 16"/>
          <p:cNvSpPr txBox="1"/>
          <p:nvPr>
            <p:ph type="ctrTitle"/>
          </p:nvPr>
        </p:nvSpPr>
        <p:spPr>
          <a:xfrm>
            <a:off x="1524000" y="1122363"/>
            <a:ext cx="9144000" cy="2387600"/>
          </a:xfrm>
          <a:prstGeom prst="rect">
            <a:avLst/>
          </a:prstGeom>
          <a:noFill/>
          <a:ln>
            <a:noFill/>
          </a:ln>
        </p:spPr>
        <p:txBody>
          <a:bodyPr anchorCtr="0" anchor="b" bIns="91425" lIns="91425" spcFirstLastPara="1" rIns="91425" wrap="square" tIns="91425"/>
          <a:lstStyle>
            <a:lvl1pPr indent="0" lvl="0" marL="0" marR="0" rtl="0" algn="ctr">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7" name="Shape 17"/>
          <p:cNvSpPr txBox="1"/>
          <p:nvPr>
            <p:ph idx="1" type="subTitle"/>
          </p:nvPr>
        </p:nvSpPr>
        <p:spPr>
          <a:xfrm>
            <a:off x="1524000" y="3602038"/>
            <a:ext cx="9144000" cy="1655762"/>
          </a:xfrm>
          <a:prstGeom prst="rect">
            <a:avLst/>
          </a:prstGeom>
          <a:noFill/>
          <a:ln>
            <a:noFill/>
          </a:ln>
        </p:spPr>
        <p:txBody>
          <a:bodyPr anchorCtr="0" anchor="t" bIns="91425" lIns="91425" spcFirstLastPara="1" rIns="91425" wrap="square" tIns="91425"/>
          <a:lstStyle>
            <a:lvl1pPr indent="0" lvl="0" marL="0" marR="0" rtl="0" algn="ctr">
              <a:lnSpc>
                <a:spcPct val="90000"/>
              </a:lnSpc>
              <a:spcBef>
                <a:spcPts val="1000"/>
              </a:spcBef>
              <a:spcAft>
                <a:spcPts val="0"/>
              </a:spcAft>
              <a:buClr>
                <a:schemeClr val="dk1"/>
              </a:buClr>
              <a:buSzPts val="2800"/>
              <a:buFont typeface="Arial"/>
              <a:buNone/>
              <a:defRPr b="0" i="0" sz="2400" u="none" cap="none" strike="noStrike">
                <a:solidFill>
                  <a:schemeClr val="dk1"/>
                </a:solidFill>
                <a:latin typeface="Calibri"/>
                <a:ea typeface="Calibri"/>
                <a:cs typeface="Calibri"/>
                <a:sym typeface="Calibri"/>
              </a:defRPr>
            </a:lvl1pPr>
            <a:lvl2pPr indent="0" lvl="1" marL="457200" marR="0" rtl="0" algn="ctr">
              <a:lnSpc>
                <a:spcPct val="90000"/>
              </a:lnSpc>
              <a:spcBef>
                <a:spcPts val="5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2pPr>
            <a:lvl3pPr indent="0" lvl="2" marL="914400" marR="0" rtl="0" algn="ctr">
              <a:lnSpc>
                <a:spcPct val="90000"/>
              </a:lnSpc>
              <a:spcBef>
                <a:spcPts val="50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3pPr>
            <a:lvl4pPr indent="0" lvl="3" marL="1371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4pPr>
            <a:lvl5pPr indent="0" lvl="4" marL="18288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9pPr>
          </a:lstStyle>
          <a:p/>
        </p:txBody>
      </p:sp>
      <p:sp>
        <p:nvSpPr>
          <p:cNvPr id="18" name="Shape 18"/>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 name="Shape 19"/>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 name="Shape 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1" name="Shape 21"/>
        <p:cNvGrpSpPr/>
        <p:nvPr/>
      </p:nvGrpSpPr>
      <p:grpSpPr>
        <a:xfrm>
          <a:off x="0" y="0"/>
          <a:ext cx="0" cy="0"/>
          <a:chOff x="0" y="0"/>
          <a:chExt cx="0" cy="0"/>
        </a:xfrm>
      </p:grpSpPr>
      <p:sp>
        <p:nvSpPr>
          <p:cNvPr id="22" name="Shape 22"/>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3" name="Shape 23"/>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 name="Shape 24"/>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 name="Shape 25"/>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 name="Shape 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7" name="Shape 27"/>
        <p:cNvGrpSpPr/>
        <p:nvPr/>
      </p:nvGrpSpPr>
      <p:grpSpPr>
        <a:xfrm>
          <a:off x="0" y="0"/>
          <a:ext cx="0" cy="0"/>
          <a:chOff x="0" y="0"/>
          <a:chExt cx="0" cy="0"/>
        </a:xfrm>
      </p:grpSpPr>
      <p:sp>
        <p:nvSpPr>
          <p:cNvPr id="28" name="Shape 28"/>
          <p:cNvSpPr txBox="1"/>
          <p:nvPr>
            <p:ph type="title"/>
          </p:nvPr>
        </p:nvSpPr>
        <p:spPr>
          <a:xfrm>
            <a:off x="831850" y="1709738"/>
            <a:ext cx="10515600" cy="2852737"/>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9" name="Shape 29"/>
          <p:cNvSpPr txBox="1"/>
          <p:nvPr>
            <p:ph idx="1" type="body"/>
          </p:nvPr>
        </p:nvSpPr>
        <p:spPr>
          <a:xfrm>
            <a:off x="831850" y="4589463"/>
            <a:ext cx="10515600" cy="1500187"/>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rgbClr val="888888"/>
              </a:buClr>
              <a:buSzPts val="28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4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20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9pPr>
          </a:lstStyle>
          <a:p/>
        </p:txBody>
      </p:sp>
      <p:sp>
        <p:nvSpPr>
          <p:cNvPr id="30" name="Shape 30"/>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 name="Shape 3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 name="Shape 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3" name="Shape 33"/>
        <p:cNvGrpSpPr/>
        <p:nvPr/>
      </p:nvGrpSpPr>
      <p:grpSpPr>
        <a:xfrm>
          <a:off x="0" y="0"/>
          <a:ext cx="0" cy="0"/>
          <a:chOff x="0" y="0"/>
          <a:chExt cx="0" cy="0"/>
        </a:xfrm>
      </p:grpSpPr>
      <p:sp>
        <p:nvSpPr>
          <p:cNvPr id="34" name="Shape 34"/>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5" name="Shape 35"/>
          <p:cNvSpPr txBox="1"/>
          <p:nvPr>
            <p:ph idx="1" type="body"/>
          </p:nvPr>
        </p:nvSpPr>
        <p:spPr>
          <a:xfrm>
            <a:off x="838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Shape 36"/>
          <p:cNvSpPr txBox="1"/>
          <p:nvPr>
            <p:ph idx="2" type="body"/>
          </p:nvPr>
        </p:nvSpPr>
        <p:spPr>
          <a:xfrm>
            <a:off x="6172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Shape 37"/>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8" name="Shape 38"/>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9" name="Shape 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0" name="Shape 40"/>
        <p:cNvGrpSpPr/>
        <p:nvPr/>
      </p:nvGrpSpPr>
      <p:grpSpPr>
        <a:xfrm>
          <a:off x="0" y="0"/>
          <a:ext cx="0" cy="0"/>
          <a:chOff x="0" y="0"/>
          <a:chExt cx="0" cy="0"/>
        </a:xfrm>
      </p:grpSpPr>
      <p:sp>
        <p:nvSpPr>
          <p:cNvPr id="41" name="Shape 41"/>
          <p:cNvSpPr txBox="1"/>
          <p:nvPr>
            <p:ph type="title"/>
          </p:nvPr>
        </p:nvSpPr>
        <p:spPr>
          <a:xfrm>
            <a:off x="839788"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42" name="Shape 42"/>
          <p:cNvSpPr txBox="1"/>
          <p:nvPr>
            <p:ph idx="1" type="body"/>
          </p:nvPr>
        </p:nvSpPr>
        <p:spPr>
          <a:xfrm>
            <a:off x="839788" y="1681163"/>
            <a:ext cx="5157787"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43" name="Shape 43"/>
          <p:cNvSpPr txBox="1"/>
          <p:nvPr>
            <p:ph idx="2" type="body"/>
          </p:nvPr>
        </p:nvSpPr>
        <p:spPr>
          <a:xfrm>
            <a:off x="839788" y="2505075"/>
            <a:ext cx="5157787"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 name="Shape 44"/>
          <p:cNvSpPr txBox="1"/>
          <p:nvPr>
            <p:ph idx="3" type="body"/>
          </p:nvPr>
        </p:nvSpPr>
        <p:spPr>
          <a:xfrm>
            <a:off x="6172200" y="1681163"/>
            <a:ext cx="5183188"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45" name="Shape 45"/>
          <p:cNvSpPr txBox="1"/>
          <p:nvPr>
            <p:ph idx="4" type="body"/>
          </p:nvPr>
        </p:nvSpPr>
        <p:spPr>
          <a:xfrm>
            <a:off x="6172200" y="2505075"/>
            <a:ext cx="5183188"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6" name="Shape 46"/>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 name="Shape 47"/>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 name="Shape 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9" name="Shape 49"/>
        <p:cNvGrpSpPr/>
        <p:nvPr/>
      </p:nvGrpSpPr>
      <p:grpSpPr>
        <a:xfrm>
          <a:off x="0" y="0"/>
          <a:ext cx="0" cy="0"/>
          <a:chOff x="0" y="0"/>
          <a:chExt cx="0" cy="0"/>
        </a:xfrm>
      </p:grpSpPr>
      <p:sp>
        <p:nvSpPr>
          <p:cNvPr id="50" name="Shape 50"/>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51" name="Shape 5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 name="Shape 5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3" name="Shape 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4" name="Shape 54"/>
        <p:cNvGrpSpPr/>
        <p:nvPr/>
      </p:nvGrpSpPr>
      <p:grpSpPr>
        <a:xfrm>
          <a:off x="0" y="0"/>
          <a:ext cx="0" cy="0"/>
          <a:chOff x="0" y="0"/>
          <a:chExt cx="0" cy="0"/>
        </a:xfrm>
      </p:grpSpPr>
      <p:sp>
        <p:nvSpPr>
          <p:cNvPr id="55" name="Shape 5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6" name="Shape 5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7" name="Shape 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8" name="Shape 58"/>
        <p:cNvGrpSpPr/>
        <p:nvPr/>
      </p:nvGrpSpPr>
      <p:grpSpPr>
        <a:xfrm>
          <a:off x="0" y="0"/>
          <a:ext cx="0" cy="0"/>
          <a:chOff x="0" y="0"/>
          <a:chExt cx="0" cy="0"/>
        </a:xfrm>
      </p:grpSpPr>
      <p:sp>
        <p:nvSpPr>
          <p:cNvPr id="59" name="Shape 59"/>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60" name="Shape 60"/>
          <p:cNvSpPr txBox="1"/>
          <p:nvPr>
            <p:ph idx="1" type="body"/>
          </p:nvPr>
        </p:nvSpPr>
        <p:spPr>
          <a:xfrm>
            <a:off x="5183188" y="987425"/>
            <a:ext cx="6172200" cy="4873625"/>
          </a:xfrm>
          <a:prstGeom prst="rect">
            <a:avLst/>
          </a:prstGeom>
          <a:noFill/>
          <a:ln>
            <a:noFill/>
          </a:ln>
        </p:spPr>
        <p:txBody>
          <a:bodyPr anchorCtr="0" anchor="t" bIns="91425" lIns="91425" spcFirstLastPara="1" rIns="91425" wrap="square" tIns="91425"/>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Shape 61"/>
          <p:cNvSpPr txBox="1"/>
          <p:nvPr>
            <p:ph idx="2"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62" name="Shape 6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3" name="Shape 6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4" name="Shape 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5" name="Shape 65"/>
        <p:cNvGrpSpPr/>
        <p:nvPr/>
      </p:nvGrpSpPr>
      <p:grpSpPr>
        <a:xfrm>
          <a:off x="0" y="0"/>
          <a:ext cx="0" cy="0"/>
          <a:chOff x="0" y="0"/>
          <a:chExt cx="0" cy="0"/>
        </a:xfrm>
      </p:grpSpPr>
      <p:sp>
        <p:nvSpPr>
          <p:cNvPr id="66" name="Shape 66"/>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67" name="Shape 67"/>
          <p:cNvSpPr/>
          <p:nvPr>
            <p:ph idx="2" type="pic"/>
          </p:nvPr>
        </p:nvSpPr>
        <p:spPr>
          <a:xfrm>
            <a:off x="5183188" y="987425"/>
            <a:ext cx="6172200" cy="4873625"/>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100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68" name="Shape 68"/>
          <p:cNvSpPr txBox="1"/>
          <p:nvPr>
            <p:ph idx="1"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69" name="Shape 69"/>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0" name="Shape 70"/>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Shape 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2" name="Shape 72"/>
        <p:cNvGrpSpPr/>
        <p:nvPr/>
      </p:nvGrpSpPr>
      <p:grpSpPr>
        <a:xfrm>
          <a:off x="0" y="0"/>
          <a:ext cx="0" cy="0"/>
          <a:chOff x="0" y="0"/>
          <a:chExt cx="0" cy="0"/>
        </a:xfrm>
      </p:grpSpPr>
      <p:sp>
        <p:nvSpPr>
          <p:cNvPr id="73" name="Shape 73"/>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74" name="Shape 74"/>
          <p:cNvSpPr txBox="1"/>
          <p:nvPr>
            <p:ph idx="1" type="body"/>
          </p:nvPr>
        </p:nvSpPr>
        <p:spPr>
          <a:xfrm rot="5400000">
            <a:off x="3920331" y="-1256506"/>
            <a:ext cx="4351338" cy="105156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5" name="Shape 7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6" name="Shape 7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 name="Shape 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Shape 79"/>
          <p:cNvSpPr txBox="1"/>
          <p:nvPr>
            <p:ph type="title"/>
          </p:nvPr>
        </p:nvSpPr>
        <p:spPr>
          <a:xfrm rot="5400000">
            <a:off x="7133431" y="1956594"/>
            <a:ext cx="5811838" cy="2628900"/>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80" name="Shape 80"/>
          <p:cNvSpPr txBox="1"/>
          <p:nvPr>
            <p:ph idx="1" type="body"/>
          </p:nvPr>
        </p:nvSpPr>
        <p:spPr>
          <a:xfrm rot="5400000">
            <a:off x="1799431" y="-596106"/>
            <a:ext cx="5811838" cy="77343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1" name="Shape 8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2" name="Shape 8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3" name="Shape 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90" name="Shape 90"/>
        <p:cNvGrpSpPr/>
        <p:nvPr/>
      </p:nvGrpSpPr>
      <p:grpSpPr>
        <a:xfrm>
          <a:off x="0" y="0"/>
          <a:ext cx="0" cy="0"/>
          <a:chOff x="0" y="0"/>
          <a:chExt cx="0" cy="0"/>
        </a:xfrm>
      </p:grpSpPr>
      <p:sp>
        <p:nvSpPr>
          <p:cNvPr id="91" name="Shape 91"/>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92" name="Shape 92"/>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 name="Shape 93"/>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4" name="Shape 94"/>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5" name="Shape 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6" name="Shape 96"/>
        <p:cNvGrpSpPr/>
        <p:nvPr/>
      </p:nvGrpSpPr>
      <p:grpSpPr>
        <a:xfrm>
          <a:off x="0" y="0"/>
          <a:ext cx="0" cy="0"/>
          <a:chOff x="0" y="0"/>
          <a:chExt cx="0" cy="0"/>
        </a:xfrm>
      </p:grpSpPr>
      <p:sp>
        <p:nvSpPr>
          <p:cNvPr id="97" name="Shape 97"/>
          <p:cNvSpPr txBox="1"/>
          <p:nvPr>
            <p:ph type="ctrTitle"/>
          </p:nvPr>
        </p:nvSpPr>
        <p:spPr>
          <a:xfrm>
            <a:off x="1524000" y="1122363"/>
            <a:ext cx="9144000" cy="2387600"/>
          </a:xfrm>
          <a:prstGeom prst="rect">
            <a:avLst/>
          </a:prstGeom>
          <a:noFill/>
          <a:ln>
            <a:noFill/>
          </a:ln>
        </p:spPr>
        <p:txBody>
          <a:bodyPr anchorCtr="0" anchor="b" bIns="91425" lIns="91425" spcFirstLastPara="1" rIns="91425" wrap="square" tIns="91425"/>
          <a:lstStyle>
            <a:lvl1pPr indent="0" lvl="0" marL="0" marR="0" rtl="0" algn="ctr">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98" name="Shape 98"/>
          <p:cNvSpPr txBox="1"/>
          <p:nvPr>
            <p:ph idx="1" type="subTitle"/>
          </p:nvPr>
        </p:nvSpPr>
        <p:spPr>
          <a:xfrm>
            <a:off x="1524000" y="3602038"/>
            <a:ext cx="9144000" cy="1655762"/>
          </a:xfrm>
          <a:prstGeom prst="rect">
            <a:avLst/>
          </a:prstGeom>
          <a:noFill/>
          <a:ln>
            <a:noFill/>
          </a:ln>
        </p:spPr>
        <p:txBody>
          <a:bodyPr anchorCtr="0" anchor="t" bIns="91425" lIns="91425" spcFirstLastPara="1" rIns="91425" wrap="square" tIns="91425"/>
          <a:lstStyle>
            <a:lvl1pPr indent="0" lvl="0" marL="0" marR="0" rtl="0" algn="ctr">
              <a:lnSpc>
                <a:spcPct val="90000"/>
              </a:lnSpc>
              <a:spcBef>
                <a:spcPts val="1000"/>
              </a:spcBef>
              <a:spcAft>
                <a:spcPts val="0"/>
              </a:spcAft>
              <a:buClr>
                <a:schemeClr val="dk1"/>
              </a:buClr>
              <a:buSzPts val="2800"/>
              <a:buFont typeface="Arial"/>
              <a:buNone/>
              <a:defRPr b="0" i="0" sz="2400" u="none" cap="none" strike="noStrike">
                <a:solidFill>
                  <a:schemeClr val="dk1"/>
                </a:solidFill>
                <a:latin typeface="Calibri"/>
                <a:ea typeface="Calibri"/>
                <a:cs typeface="Calibri"/>
                <a:sym typeface="Calibri"/>
              </a:defRPr>
            </a:lvl1pPr>
            <a:lvl2pPr indent="0" lvl="1" marL="457200" marR="0" rtl="0" algn="ctr">
              <a:lnSpc>
                <a:spcPct val="90000"/>
              </a:lnSpc>
              <a:spcBef>
                <a:spcPts val="5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2pPr>
            <a:lvl3pPr indent="0" lvl="2" marL="914400" marR="0" rtl="0" algn="ctr">
              <a:lnSpc>
                <a:spcPct val="90000"/>
              </a:lnSpc>
              <a:spcBef>
                <a:spcPts val="50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3pPr>
            <a:lvl4pPr indent="0" lvl="3" marL="1371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4pPr>
            <a:lvl5pPr indent="0" lvl="4" marL="18288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9pPr>
          </a:lstStyle>
          <a:p/>
        </p:txBody>
      </p:sp>
      <p:sp>
        <p:nvSpPr>
          <p:cNvPr id="99" name="Shape 99"/>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0" name="Shape 100"/>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1" name="Shape 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02" name="Shape 102"/>
        <p:cNvGrpSpPr/>
        <p:nvPr/>
      </p:nvGrpSpPr>
      <p:grpSpPr>
        <a:xfrm>
          <a:off x="0" y="0"/>
          <a:ext cx="0" cy="0"/>
          <a:chOff x="0" y="0"/>
          <a:chExt cx="0" cy="0"/>
        </a:xfrm>
      </p:grpSpPr>
      <p:sp>
        <p:nvSpPr>
          <p:cNvPr id="103" name="Shape 103"/>
          <p:cNvSpPr txBox="1"/>
          <p:nvPr>
            <p:ph type="title"/>
          </p:nvPr>
        </p:nvSpPr>
        <p:spPr>
          <a:xfrm>
            <a:off x="831850" y="1709738"/>
            <a:ext cx="10515600" cy="2852737"/>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04" name="Shape 104"/>
          <p:cNvSpPr txBox="1"/>
          <p:nvPr>
            <p:ph idx="1" type="body"/>
          </p:nvPr>
        </p:nvSpPr>
        <p:spPr>
          <a:xfrm>
            <a:off x="831850" y="4589463"/>
            <a:ext cx="10515600" cy="1500187"/>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rgbClr val="888888"/>
              </a:buClr>
              <a:buSzPts val="28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4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20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9pPr>
          </a:lstStyle>
          <a:p/>
        </p:txBody>
      </p:sp>
      <p:sp>
        <p:nvSpPr>
          <p:cNvPr id="105" name="Shape 10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6" name="Shape 10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7" name="Shape 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108" name="Shape 108"/>
        <p:cNvGrpSpPr/>
        <p:nvPr/>
      </p:nvGrpSpPr>
      <p:grpSpPr>
        <a:xfrm>
          <a:off x="0" y="0"/>
          <a:ext cx="0" cy="0"/>
          <a:chOff x="0" y="0"/>
          <a:chExt cx="0" cy="0"/>
        </a:xfrm>
      </p:grpSpPr>
      <p:sp>
        <p:nvSpPr>
          <p:cNvPr id="109" name="Shape 109"/>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10" name="Shape 110"/>
          <p:cNvSpPr txBox="1"/>
          <p:nvPr>
            <p:ph idx="1" type="body"/>
          </p:nvPr>
        </p:nvSpPr>
        <p:spPr>
          <a:xfrm>
            <a:off x="838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1" name="Shape 111"/>
          <p:cNvSpPr txBox="1"/>
          <p:nvPr>
            <p:ph idx="2" type="body"/>
          </p:nvPr>
        </p:nvSpPr>
        <p:spPr>
          <a:xfrm>
            <a:off x="6172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2" name="Shape 11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3" name="Shape 11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4" name="Shape 1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115" name="Shape 115"/>
        <p:cNvGrpSpPr/>
        <p:nvPr/>
      </p:nvGrpSpPr>
      <p:grpSpPr>
        <a:xfrm>
          <a:off x="0" y="0"/>
          <a:ext cx="0" cy="0"/>
          <a:chOff x="0" y="0"/>
          <a:chExt cx="0" cy="0"/>
        </a:xfrm>
      </p:grpSpPr>
      <p:sp>
        <p:nvSpPr>
          <p:cNvPr id="116" name="Shape 116"/>
          <p:cNvSpPr txBox="1"/>
          <p:nvPr>
            <p:ph type="title"/>
          </p:nvPr>
        </p:nvSpPr>
        <p:spPr>
          <a:xfrm>
            <a:off x="839788"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17" name="Shape 117"/>
          <p:cNvSpPr txBox="1"/>
          <p:nvPr>
            <p:ph idx="1" type="body"/>
          </p:nvPr>
        </p:nvSpPr>
        <p:spPr>
          <a:xfrm>
            <a:off x="839788" y="1681163"/>
            <a:ext cx="5157787"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118" name="Shape 118"/>
          <p:cNvSpPr txBox="1"/>
          <p:nvPr>
            <p:ph idx="2" type="body"/>
          </p:nvPr>
        </p:nvSpPr>
        <p:spPr>
          <a:xfrm>
            <a:off x="839788" y="2505075"/>
            <a:ext cx="5157787"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9" name="Shape 119"/>
          <p:cNvSpPr txBox="1"/>
          <p:nvPr>
            <p:ph idx="3" type="body"/>
          </p:nvPr>
        </p:nvSpPr>
        <p:spPr>
          <a:xfrm>
            <a:off x="6172200" y="1681163"/>
            <a:ext cx="5183188"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120" name="Shape 120"/>
          <p:cNvSpPr txBox="1"/>
          <p:nvPr>
            <p:ph idx="4" type="body"/>
          </p:nvPr>
        </p:nvSpPr>
        <p:spPr>
          <a:xfrm>
            <a:off x="6172200" y="2505075"/>
            <a:ext cx="5183188"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1" name="Shape 12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2" name="Shape 12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3" name="Shape 1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24" name="Shape 124"/>
        <p:cNvGrpSpPr/>
        <p:nvPr/>
      </p:nvGrpSpPr>
      <p:grpSpPr>
        <a:xfrm>
          <a:off x="0" y="0"/>
          <a:ext cx="0" cy="0"/>
          <a:chOff x="0" y="0"/>
          <a:chExt cx="0" cy="0"/>
        </a:xfrm>
      </p:grpSpPr>
      <p:sp>
        <p:nvSpPr>
          <p:cNvPr id="125" name="Shape 125"/>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26" name="Shape 126"/>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7" name="Shape 127"/>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8" name="Shape 1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29" name="Shape 129"/>
        <p:cNvGrpSpPr/>
        <p:nvPr/>
      </p:nvGrpSpPr>
      <p:grpSpPr>
        <a:xfrm>
          <a:off x="0" y="0"/>
          <a:ext cx="0" cy="0"/>
          <a:chOff x="0" y="0"/>
          <a:chExt cx="0" cy="0"/>
        </a:xfrm>
      </p:grpSpPr>
      <p:sp>
        <p:nvSpPr>
          <p:cNvPr id="130" name="Shape 130"/>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1" name="Shape 13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2" name="Shape 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133" name="Shape 133"/>
        <p:cNvGrpSpPr/>
        <p:nvPr/>
      </p:nvGrpSpPr>
      <p:grpSpPr>
        <a:xfrm>
          <a:off x="0" y="0"/>
          <a:ext cx="0" cy="0"/>
          <a:chOff x="0" y="0"/>
          <a:chExt cx="0" cy="0"/>
        </a:xfrm>
      </p:grpSpPr>
      <p:sp>
        <p:nvSpPr>
          <p:cNvPr id="134" name="Shape 134"/>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35" name="Shape 135"/>
          <p:cNvSpPr txBox="1"/>
          <p:nvPr>
            <p:ph idx="1" type="body"/>
          </p:nvPr>
        </p:nvSpPr>
        <p:spPr>
          <a:xfrm>
            <a:off x="5183188" y="987425"/>
            <a:ext cx="6172200" cy="4873625"/>
          </a:xfrm>
          <a:prstGeom prst="rect">
            <a:avLst/>
          </a:prstGeom>
          <a:noFill/>
          <a:ln>
            <a:noFill/>
          </a:ln>
        </p:spPr>
        <p:txBody>
          <a:bodyPr anchorCtr="0" anchor="t" bIns="91425" lIns="91425" spcFirstLastPara="1" rIns="91425" wrap="square" tIns="91425"/>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6" name="Shape 136"/>
          <p:cNvSpPr txBox="1"/>
          <p:nvPr>
            <p:ph idx="2"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137" name="Shape 137"/>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8" name="Shape 138"/>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9" name="Shape 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40" name="Shape 140"/>
        <p:cNvGrpSpPr/>
        <p:nvPr/>
      </p:nvGrpSpPr>
      <p:grpSpPr>
        <a:xfrm>
          <a:off x="0" y="0"/>
          <a:ext cx="0" cy="0"/>
          <a:chOff x="0" y="0"/>
          <a:chExt cx="0" cy="0"/>
        </a:xfrm>
      </p:grpSpPr>
      <p:sp>
        <p:nvSpPr>
          <p:cNvPr id="141" name="Shape 141"/>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42" name="Shape 142"/>
          <p:cNvSpPr/>
          <p:nvPr>
            <p:ph idx="2" type="pic"/>
          </p:nvPr>
        </p:nvSpPr>
        <p:spPr>
          <a:xfrm>
            <a:off x="5183188" y="987425"/>
            <a:ext cx="6172200" cy="4873625"/>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100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143" name="Shape 143"/>
          <p:cNvSpPr txBox="1"/>
          <p:nvPr>
            <p:ph idx="1"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144" name="Shape 144"/>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5" name="Shape 145"/>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6" name="Shape 1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47" name="Shape 147"/>
        <p:cNvGrpSpPr/>
        <p:nvPr/>
      </p:nvGrpSpPr>
      <p:grpSpPr>
        <a:xfrm>
          <a:off x="0" y="0"/>
          <a:ext cx="0" cy="0"/>
          <a:chOff x="0" y="0"/>
          <a:chExt cx="0" cy="0"/>
        </a:xfrm>
      </p:grpSpPr>
      <p:sp>
        <p:nvSpPr>
          <p:cNvPr id="148" name="Shape 148"/>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49" name="Shape 149"/>
          <p:cNvSpPr txBox="1"/>
          <p:nvPr>
            <p:ph idx="1" type="body"/>
          </p:nvPr>
        </p:nvSpPr>
        <p:spPr>
          <a:xfrm rot="5400000">
            <a:off x="3920331" y="-1256506"/>
            <a:ext cx="4351338" cy="105156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0" name="Shape 150"/>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1" name="Shape 15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2" name="Shape 1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53" name="Shape 153"/>
        <p:cNvGrpSpPr/>
        <p:nvPr/>
      </p:nvGrpSpPr>
      <p:grpSpPr>
        <a:xfrm>
          <a:off x="0" y="0"/>
          <a:ext cx="0" cy="0"/>
          <a:chOff x="0" y="0"/>
          <a:chExt cx="0" cy="0"/>
        </a:xfrm>
      </p:grpSpPr>
      <p:sp>
        <p:nvSpPr>
          <p:cNvPr id="154" name="Shape 154"/>
          <p:cNvSpPr txBox="1"/>
          <p:nvPr>
            <p:ph type="title"/>
          </p:nvPr>
        </p:nvSpPr>
        <p:spPr>
          <a:xfrm rot="5400000">
            <a:off x="7133431" y="1956594"/>
            <a:ext cx="5811838" cy="2628900"/>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55" name="Shape 155"/>
          <p:cNvSpPr txBox="1"/>
          <p:nvPr>
            <p:ph idx="1" type="body"/>
          </p:nvPr>
        </p:nvSpPr>
        <p:spPr>
          <a:xfrm rot="5400000">
            <a:off x="1799431" y="-596106"/>
            <a:ext cx="5811838" cy="77343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6" name="Shape 156"/>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7" name="Shape 157"/>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8" name="Shape 1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65" name="Shape 165"/>
        <p:cNvGrpSpPr/>
        <p:nvPr/>
      </p:nvGrpSpPr>
      <p:grpSpPr>
        <a:xfrm>
          <a:off x="0" y="0"/>
          <a:ext cx="0" cy="0"/>
          <a:chOff x="0" y="0"/>
          <a:chExt cx="0" cy="0"/>
        </a:xfrm>
      </p:grpSpPr>
      <p:sp>
        <p:nvSpPr>
          <p:cNvPr id="166" name="Shape 166"/>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67" name="Shape 167"/>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8" name="Shape 168"/>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9" name="Shape 169"/>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0" name="Shape 1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71" name="Shape 171"/>
        <p:cNvGrpSpPr/>
        <p:nvPr/>
      </p:nvGrpSpPr>
      <p:grpSpPr>
        <a:xfrm>
          <a:off x="0" y="0"/>
          <a:ext cx="0" cy="0"/>
          <a:chOff x="0" y="0"/>
          <a:chExt cx="0" cy="0"/>
        </a:xfrm>
      </p:grpSpPr>
      <p:sp>
        <p:nvSpPr>
          <p:cNvPr id="172" name="Shape 172"/>
          <p:cNvSpPr txBox="1"/>
          <p:nvPr>
            <p:ph type="ctrTitle"/>
          </p:nvPr>
        </p:nvSpPr>
        <p:spPr>
          <a:xfrm>
            <a:off x="1524000" y="1122363"/>
            <a:ext cx="9144000" cy="2387600"/>
          </a:xfrm>
          <a:prstGeom prst="rect">
            <a:avLst/>
          </a:prstGeom>
          <a:noFill/>
          <a:ln>
            <a:noFill/>
          </a:ln>
        </p:spPr>
        <p:txBody>
          <a:bodyPr anchorCtr="0" anchor="b" bIns="91425" lIns="91425" spcFirstLastPara="1" rIns="91425" wrap="square" tIns="91425"/>
          <a:lstStyle>
            <a:lvl1pPr indent="0" lvl="0" marL="0" marR="0" rtl="0" algn="ctr">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73" name="Shape 173"/>
          <p:cNvSpPr txBox="1"/>
          <p:nvPr>
            <p:ph idx="1" type="subTitle"/>
          </p:nvPr>
        </p:nvSpPr>
        <p:spPr>
          <a:xfrm>
            <a:off x="1524000" y="3602038"/>
            <a:ext cx="9144000" cy="1655762"/>
          </a:xfrm>
          <a:prstGeom prst="rect">
            <a:avLst/>
          </a:prstGeom>
          <a:noFill/>
          <a:ln>
            <a:noFill/>
          </a:ln>
        </p:spPr>
        <p:txBody>
          <a:bodyPr anchorCtr="0" anchor="t" bIns="91425" lIns="91425" spcFirstLastPara="1" rIns="91425" wrap="square" tIns="91425"/>
          <a:lstStyle>
            <a:lvl1pPr indent="0" lvl="0" marL="0" marR="0" rtl="0" algn="ctr">
              <a:lnSpc>
                <a:spcPct val="90000"/>
              </a:lnSpc>
              <a:spcBef>
                <a:spcPts val="1000"/>
              </a:spcBef>
              <a:spcAft>
                <a:spcPts val="0"/>
              </a:spcAft>
              <a:buClr>
                <a:schemeClr val="dk1"/>
              </a:buClr>
              <a:buSzPts val="2800"/>
              <a:buFont typeface="Arial"/>
              <a:buNone/>
              <a:defRPr b="0" i="0" sz="2400" u="none" cap="none" strike="noStrike">
                <a:solidFill>
                  <a:schemeClr val="dk1"/>
                </a:solidFill>
                <a:latin typeface="Calibri"/>
                <a:ea typeface="Calibri"/>
                <a:cs typeface="Calibri"/>
                <a:sym typeface="Calibri"/>
              </a:defRPr>
            </a:lvl1pPr>
            <a:lvl2pPr indent="0" lvl="1" marL="457200" marR="0" rtl="0" algn="ctr">
              <a:lnSpc>
                <a:spcPct val="90000"/>
              </a:lnSpc>
              <a:spcBef>
                <a:spcPts val="5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2pPr>
            <a:lvl3pPr indent="0" lvl="2" marL="914400" marR="0" rtl="0" algn="ctr">
              <a:lnSpc>
                <a:spcPct val="90000"/>
              </a:lnSpc>
              <a:spcBef>
                <a:spcPts val="50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3pPr>
            <a:lvl4pPr indent="0" lvl="3" marL="1371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4pPr>
            <a:lvl5pPr indent="0" lvl="4" marL="18288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9pPr>
          </a:lstStyle>
          <a:p/>
        </p:txBody>
      </p:sp>
      <p:sp>
        <p:nvSpPr>
          <p:cNvPr id="174" name="Shape 174"/>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5" name="Shape 175"/>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6" name="Shape 1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77" name="Shape 177"/>
        <p:cNvGrpSpPr/>
        <p:nvPr/>
      </p:nvGrpSpPr>
      <p:grpSpPr>
        <a:xfrm>
          <a:off x="0" y="0"/>
          <a:ext cx="0" cy="0"/>
          <a:chOff x="0" y="0"/>
          <a:chExt cx="0" cy="0"/>
        </a:xfrm>
      </p:grpSpPr>
      <p:sp>
        <p:nvSpPr>
          <p:cNvPr id="178" name="Shape 178"/>
          <p:cNvSpPr txBox="1"/>
          <p:nvPr>
            <p:ph type="title"/>
          </p:nvPr>
        </p:nvSpPr>
        <p:spPr>
          <a:xfrm>
            <a:off x="831850" y="1709738"/>
            <a:ext cx="10515600" cy="2852737"/>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79" name="Shape 179"/>
          <p:cNvSpPr txBox="1"/>
          <p:nvPr>
            <p:ph idx="1" type="body"/>
          </p:nvPr>
        </p:nvSpPr>
        <p:spPr>
          <a:xfrm>
            <a:off x="831850" y="4589463"/>
            <a:ext cx="10515600" cy="1500187"/>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rgbClr val="888888"/>
              </a:buClr>
              <a:buSzPts val="28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4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20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9pPr>
          </a:lstStyle>
          <a:p/>
        </p:txBody>
      </p:sp>
      <p:sp>
        <p:nvSpPr>
          <p:cNvPr id="180" name="Shape 180"/>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1" name="Shape 18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2" name="Shape 1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183" name="Shape 183"/>
        <p:cNvGrpSpPr/>
        <p:nvPr/>
      </p:nvGrpSpPr>
      <p:grpSpPr>
        <a:xfrm>
          <a:off x="0" y="0"/>
          <a:ext cx="0" cy="0"/>
          <a:chOff x="0" y="0"/>
          <a:chExt cx="0" cy="0"/>
        </a:xfrm>
      </p:grpSpPr>
      <p:sp>
        <p:nvSpPr>
          <p:cNvPr id="184" name="Shape 184"/>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85" name="Shape 185"/>
          <p:cNvSpPr txBox="1"/>
          <p:nvPr>
            <p:ph idx="1" type="body"/>
          </p:nvPr>
        </p:nvSpPr>
        <p:spPr>
          <a:xfrm>
            <a:off x="838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6" name="Shape 186"/>
          <p:cNvSpPr txBox="1"/>
          <p:nvPr>
            <p:ph idx="2" type="body"/>
          </p:nvPr>
        </p:nvSpPr>
        <p:spPr>
          <a:xfrm>
            <a:off x="6172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7" name="Shape 187"/>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8" name="Shape 188"/>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9" name="Shape 1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190" name="Shape 190"/>
        <p:cNvGrpSpPr/>
        <p:nvPr/>
      </p:nvGrpSpPr>
      <p:grpSpPr>
        <a:xfrm>
          <a:off x="0" y="0"/>
          <a:ext cx="0" cy="0"/>
          <a:chOff x="0" y="0"/>
          <a:chExt cx="0" cy="0"/>
        </a:xfrm>
      </p:grpSpPr>
      <p:sp>
        <p:nvSpPr>
          <p:cNvPr id="191" name="Shape 191"/>
          <p:cNvSpPr txBox="1"/>
          <p:nvPr>
            <p:ph type="title"/>
          </p:nvPr>
        </p:nvSpPr>
        <p:spPr>
          <a:xfrm>
            <a:off x="839788"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92" name="Shape 192"/>
          <p:cNvSpPr txBox="1"/>
          <p:nvPr>
            <p:ph idx="1" type="body"/>
          </p:nvPr>
        </p:nvSpPr>
        <p:spPr>
          <a:xfrm>
            <a:off x="839788" y="1681163"/>
            <a:ext cx="5157787"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193" name="Shape 193"/>
          <p:cNvSpPr txBox="1"/>
          <p:nvPr>
            <p:ph idx="2" type="body"/>
          </p:nvPr>
        </p:nvSpPr>
        <p:spPr>
          <a:xfrm>
            <a:off x="839788" y="2505075"/>
            <a:ext cx="5157787"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4" name="Shape 194"/>
          <p:cNvSpPr txBox="1"/>
          <p:nvPr>
            <p:ph idx="3" type="body"/>
          </p:nvPr>
        </p:nvSpPr>
        <p:spPr>
          <a:xfrm>
            <a:off x="6172200" y="1681163"/>
            <a:ext cx="5183188"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195" name="Shape 195"/>
          <p:cNvSpPr txBox="1"/>
          <p:nvPr>
            <p:ph idx="4" type="body"/>
          </p:nvPr>
        </p:nvSpPr>
        <p:spPr>
          <a:xfrm>
            <a:off x="6172200" y="2505075"/>
            <a:ext cx="5183188"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6" name="Shape 196"/>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7" name="Shape 197"/>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8" name="Shape 1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99" name="Shape 199"/>
        <p:cNvGrpSpPr/>
        <p:nvPr/>
      </p:nvGrpSpPr>
      <p:grpSpPr>
        <a:xfrm>
          <a:off x="0" y="0"/>
          <a:ext cx="0" cy="0"/>
          <a:chOff x="0" y="0"/>
          <a:chExt cx="0" cy="0"/>
        </a:xfrm>
      </p:grpSpPr>
      <p:sp>
        <p:nvSpPr>
          <p:cNvPr id="200" name="Shape 200"/>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01" name="Shape 20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2" name="Shape 20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3" name="Shape 2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04" name="Shape 204"/>
        <p:cNvGrpSpPr/>
        <p:nvPr/>
      </p:nvGrpSpPr>
      <p:grpSpPr>
        <a:xfrm>
          <a:off x="0" y="0"/>
          <a:ext cx="0" cy="0"/>
          <a:chOff x="0" y="0"/>
          <a:chExt cx="0" cy="0"/>
        </a:xfrm>
      </p:grpSpPr>
      <p:sp>
        <p:nvSpPr>
          <p:cNvPr id="205" name="Shape 20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6" name="Shape 20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7" name="Shape 2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208" name="Shape 208"/>
        <p:cNvGrpSpPr/>
        <p:nvPr/>
      </p:nvGrpSpPr>
      <p:grpSpPr>
        <a:xfrm>
          <a:off x="0" y="0"/>
          <a:ext cx="0" cy="0"/>
          <a:chOff x="0" y="0"/>
          <a:chExt cx="0" cy="0"/>
        </a:xfrm>
      </p:grpSpPr>
      <p:sp>
        <p:nvSpPr>
          <p:cNvPr id="209" name="Shape 209"/>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10" name="Shape 210"/>
          <p:cNvSpPr txBox="1"/>
          <p:nvPr>
            <p:ph idx="1" type="body"/>
          </p:nvPr>
        </p:nvSpPr>
        <p:spPr>
          <a:xfrm>
            <a:off x="5183188" y="987425"/>
            <a:ext cx="6172200" cy="4873625"/>
          </a:xfrm>
          <a:prstGeom prst="rect">
            <a:avLst/>
          </a:prstGeom>
          <a:noFill/>
          <a:ln>
            <a:noFill/>
          </a:ln>
        </p:spPr>
        <p:txBody>
          <a:bodyPr anchorCtr="0" anchor="t" bIns="91425" lIns="91425" spcFirstLastPara="1" rIns="91425" wrap="square" tIns="91425"/>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11" name="Shape 211"/>
          <p:cNvSpPr txBox="1"/>
          <p:nvPr>
            <p:ph idx="2"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212" name="Shape 21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3" name="Shape 21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4" name="Shape 2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215" name="Shape 215"/>
        <p:cNvGrpSpPr/>
        <p:nvPr/>
      </p:nvGrpSpPr>
      <p:grpSpPr>
        <a:xfrm>
          <a:off x="0" y="0"/>
          <a:ext cx="0" cy="0"/>
          <a:chOff x="0" y="0"/>
          <a:chExt cx="0" cy="0"/>
        </a:xfrm>
      </p:grpSpPr>
      <p:sp>
        <p:nvSpPr>
          <p:cNvPr id="216" name="Shape 216"/>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17" name="Shape 217"/>
          <p:cNvSpPr/>
          <p:nvPr>
            <p:ph idx="2" type="pic"/>
          </p:nvPr>
        </p:nvSpPr>
        <p:spPr>
          <a:xfrm>
            <a:off x="5183188" y="987425"/>
            <a:ext cx="6172200" cy="4873625"/>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100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218" name="Shape 218"/>
          <p:cNvSpPr txBox="1"/>
          <p:nvPr>
            <p:ph idx="1"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219" name="Shape 219"/>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0" name="Shape 220"/>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1" name="Shape 2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222" name="Shape 222"/>
        <p:cNvGrpSpPr/>
        <p:nvPr/>
      </p:nvGrpSpPr>
      <p:grpSpPr>
        <a:xfrm>
          <a:off x="0" y="0"/>
          <a:ext cx="0" cy="0"/>
          <a:chOff x="0" y="0"/>
          <a:chExt cx="0" cy="0"/>
        </a:xfrm>
      </p:grpSpPr>
      <p:sp>
        <p:nvSpPr>
          <p:cNvPr id="223" name="Shape 223"/>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24" name="Shape 224"/>
          <p:cNvSpPr txBox="1"/>
          <p:nvPr>
            <p:ph idx="1" type="body"/>
          </p:nvPr>
        </p:nvSpPr>
        <p:spPr>
          <a:xfrm rot="5400000">
            <a:off x="3920331" y="-1256506"/>
            <a:ext cx="4351338" cy="105156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5" name="Shape 22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6" name="Shape 22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7" name="Shape 2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228" name="Shape 228"/>
        <p:cNvGrpSpPr/>
        <p:nvPr/>
      </p:nvGrpSpPr>
      <p:grpSpPr>
        <a:xfrm>
          <a:off x="0" y="0"/>
          <a:ext cx="0" cy="0"/>
          <a:chOff x="0" y="0"/>
          <a:chExt cx="0" cy="0"/>
        </a:xfrm>
      </p:grpSpPr>
      <p:sp>
        <p:nvSpPr>
          <p:cNvPr id="229" name="Shape 229"/>
          <p:cNvSpPr txBox="1"/>
          <p:nvPr>
            <p:ph type="title"/>
          </p:nvPr>
        </p:nvSpPr>
        <p:spPr>
          <a:xfrm rot="5400000">
            <a:off x="7133431" y="1956594"/>
            <a:ext cx="5811838" cy="2628900"/>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30" name="Shape 230"/>
          <p:cNvSpPr txBox="1"/>
          <p:nvPr>
            <p:ph idx="1" type="body"/>
          </p:nvPr>
        </p:nvSpPr>
        <p:spPr>
          <a:xfrm rot="5400000">
            <a:off x="1799431" y="-596106"/>
            <a:ext cx="5811838" cy="77343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1" name="Shape 23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2" name="Shape 23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3" name="Shape 2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2" Type="http://schemas.openxmlformats.org/officeDocument/2006/relationships/theme" Target="../theme/theme1.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EAC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1" name="Shape 11"/>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Shape 1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Shape 1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Shape 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EAC1"/>
        </a:solidFill>
      </p:bgPr>
    </p:bg>
    <p:spTree>
      <p:nvGrpSpPr>
        <p:cNvPr id="84" name="Shape 84"/>
        <p:cNvGrpSpPr/>
        <p:nvPr/>
      </p:nvGrpSpPr>
      <p:grpSpPr>
        <a:xfrm>
          <a:off x="0" y="0"/>
          <a:ext cx="0" cy="0"/>
          <a:chOff x="0" y="0"/>
          <a:chExt cx="0" cy="0"/>
        </a:xfrm>
      </p:grpSpPr>
      <p:sp>
        <p:nvSpPr>
          <p:cNvPr id="85" name="Shape 85"/>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86" name="Shape 86"/>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Shape 87"/>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8" name="Shape 88"/>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9" name="Shape 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EAC1"/>
        </a:solidFill>
      </p:bgPr>
    </p:bg>
    <p:spTree>
      <p:nvGrpSpPr>
        <p:cNvPr id="159" name="Shape 159"/>
        <p:cNvGrpSpPr/>
        <p:nvPr/>
      </p:nvGrpSpPr>
      <p:grpSpPr>
        <a:xfrm>
          <a:off x="0" y="0"/>
          <a:ext cx="0" cy="0"/>
          <a:chOff x="0" y="0"/>
          <a:chExt cx="0" cy="0"/>
        </a:xfrm>
      </p:grpSpPr>
      <p:sp>
        <p:nvSpPr>
          <p:cNvPr id="160" name="Shape 160"/>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61" name="Shape 161"/>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2" name="Shape 16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3" name="Shape 16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4" name="Shape 1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hyperlink" Target="https://www.scoilnet.ie/index.php?id=1128#fndtn-tab-26090" TargetMode="External"/><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7" name="Shape 237"/>
        <p:cNvGrpSpPr/>
        <p:nvPr/>
      </p:nvGrpSpPr>
      <p:grpSpPr>
        <a:xfrm>
          <a:off x="0" y="0"/>
          <a:ext cx="0" cy="0"/>
          <a:chOff x="0" y="0"/>
          <a:chExt cx="0" cy="0"/>
        </a:xfrm>
      </p:grpSpPr>
      <p:pic>
        <p:nvPicPr>
          <p:cNvPr id="238" name="Shape 238"/>
          <p:cNvPicPr preferRelativeResize="0"/>
          <p:nvPr/>
        </p:nvPicPr>
        <p:blipFill rotWithShape="1">
          <a:blip r:embed="rId3">
            <a:alphaModFix/>
          </a:blip>
          <a:srcRect b="0" l="0" r="0" t="0"/>
          <a:stretch/>
        </p:blipFill>
        <p:spPr>
          <a:xfrm>
            <a:off x="5825766" y="6175102"/>
            <a:ext cx="1723748" cy="508502"/>
          </a:xfrm>
          <a:prstGeom prst="rect">
            <a:avLst/>
          </a:prstGeom>
          <a:noFill/>
          <a:ln>
            <a:noFill/>
          </a:ln>
        </p:spPr>
      </p:pic>
      <p:pic>
        <p:nvPicPr>
          <p:cNvPr descr="bi.PNG" id="239" name="Shape 239"/>
          <p:cNvPicPr preferRelativeResize="0"/>
          <p:nvPr/>
        </p:nvPicPr>
        <p:blipFill>
          <a:blip r:embed="rId4">
            <a:alphaModFix/>
          </a:blip>
          <a:stretch>
            <a:fillRect/>
          </a:stretch>
        </p:blipFill>
        <p:spPr>
          <a:xfrm>
            <a:off x="0" y="0"/>
            <a:ext cx="12192001"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3" name="Shape 243"/>
        <p:cNvGrpSpPr/>
        <p:nvPr/>
      </p:nvGrpSpPr>
      <p:grpSpPr>
        <a:xfrm>
          <a:off x="0" y="0"/>
          <a:ext cx="0" cy="0"/>
          <a:chOff x="0" y="0"/>
          <a:chExt cx="0" cy="0"/>
        </a:xfrm>
      </p:grpSpPr>
      <p:sp>
        <p:nvSpPr>
          <p:cNvPr id="244" name="Shape 244"/>
          <p:cNvSpPr/>
          <p:nvPr/>
        </p:nvSpPr>
        <p:spPr>
          <a:xfrm>
            <a:off x="0" y="568096"/>
            <a:ext cx="73785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Learning Intentions:</a:t>
            </a:r>
            <a:r>
              <a:rPr b="0" i="0" lang="en-IE" sz="3200" u="none" cap="none" strike="noStrike">
                <a:solidFill>
                  <a:srgbClr val="FFFFFF"/>
                </a:solidFill>
                <a:latin typeface="Calibri"/>
                <a:ea typeface="Calibri"/>
                <a:cs typeface="Calibri"/>
                <a:sym typeface="Calibri"/>
              </a:rPr>
              <a:t> 	</a:t>
            </a:r>
            <a:endParaRPr b="1" sz="3200">
              <a:solidFill>
                <a:srgbClr val="FBE4D4"/>
              </a:solidFill>
              <a:latin typeface="Arial"/>
              <a:ea typeface="Arial"/>
              <a:cs typeface="Arial"/>
              <a:sym typeface="Arial"/>
            </a:endParaRPr>
          </a:p>
        </p:txBody>
      </p:sp>
      <p:sp>
        <p:nvSpPr>
          <p:cNvPr id="245" name="Shape 245"/>
          <p:cNvSpPr txBox="1"/>
          <p:nvPr/>
        </p:nvSpPr>
        <p:spPr>
          <a:xfrm>
            <a:off x="7573651" y="1480009"/>
            <a:ext cx="4638000" cy="12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E" sz="2400">
                <a:solidFill>
                  <a:srgbClr val="000000"/>
                </a:solidFill>
                <a:latin typeface="Calibri"/>
                <a:ea typeface="Calibri"/>
                <a:cs typeface="Calibri"/>
                <a:sym typeface="Calibri"/>
              </a:rPr>
              <a:t>In this unit, we will learn </a:t>
            </a:r>
            <a:r>
              <a:rPr b="1" lang="en-IE" sz="2400">
                <a:latin typeface="Calibri"/>
                <a:ea typeface="Calibri"/>
                <a:cs typeface="Calibri"/>
                <a:sym typeface="Calibri"/>
              </a:rPr>
              <a:t>about</a:t>
            </a:r>
            <a:endParaRPr b="1"/>
          </a:p>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a:p>
            <a:pPr indent="-342900" lvl="0" marL="342900" marR="0" rtl="0" algn="l">
              <a:spcBef>
                <a:spcPts val="0"/>
              </a:spcBef>
              <a:spcAft>
                <a:spcPts val="0"/>
              </a:spcAft>
              <a:buClr>
                <a:srgbClr val="000000"/>
              </a:buClr>
              <a:buSzPts val="2400"/>
              <a:buFont typeface="Noto Sans Symbols"/>
              <a:buChar char="❖"/>
            </a:pPr>
            <a:r>
              <a:rPr lang="en-IE" sz="2400">
                <a:latin typeface="Calibri"/>
                <a:ea typeface="Calibri"/>
                <a:cs typeface="Calibri"/>
                <a:sym typeface="Calibri"/>
              </a:rPr>
              <a:t>Some of the features of a Norman settlement found in Kilkenny City</a:t>
            </a:r>
            <a:endParaRPr sz="2400">
              <a:latin typeface="Calibri"/>
              <a:ea typeface="Calibri"/>
              <a:cs typeface="Calibri"/>
              <a:sym typeface="Calibri"/>
            </a:endParaRPr>
          </a:p>
          <a:p>
            <a:pPr indent="-342900" lvl="0" marL="342900" marR="0" rtl="0" algn="l">
              <a:spcBef>
                <a:spcPts val="0"/>
              </a:spcBef>
              <a:spcAft>
                <a:spcPts val="0"/>
              </a:spcAft>
              <a:buClr>
                <a:schemeClr val="dk1"/>
              </a:buClr>
              <a:buSzPts val="2400"/>
              <a:buFont typeface="Calibri"/>
              <a:buChar char="❖"/>
            </a:pPr>
            <a:r>
              <a:rPr lang="en-IE" sz="2400">
                <a:latin typeface="Calibri"/>
                <a:ea typeface="Calibri"/>
                <a:cs typeface="Calibri"/>
                <a:sym typeface="Calibri"/>
              </a:rPr>
              <a:t>How town planning laws were in place during this period</a:t>
            </a:r>
            <a:endParaRPr sz="2400">
              <a:latin typeface="Calibri"/>
              <a:ea typeface="Calibri"/>
              <a:cs typeface="Calibri"/>
              <a:sym typeface="Calibri"/>
            </a:endParaRPr>
          </a:p>
          <a:p>
            <a:pPr indent="-342900" lvl="0" marL="342900" marR="0" rtl="0" algn="l">
              <a:spcBef>
                <a:spcPts val="0"/>
              </a:spcBef>
              <a:spcAft>
                <a:spcPts val="0"/>
              </a:spcAft>
              <a:buClr>
                <a:schemeClr val="dk1"/>
              </a:buClr>
              <a:buSzPts val="2400"/>
              <a:buFont typeface="Calibri"/>
              <a:buChar char="❖"/>
            </a:pPr>
            <a:r>
              <a:rPr lang="en-IE" sz="2400">
                <a:latin typeface="Calibri"/>
                <a:ea typeface="Calibri"/>
                <a:cs typeface="Calibri"/>
                <a:sym typeface="Calibri"/>
              </a:rPr>
              <a:t>The beginnings of market gardening in sixteenth century Kilkenny City</a:t>
            </a:r>
            <a:endParaRPr sz="24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p:txBody>
      </p:sp>
      <p:pic>
        <p:nvPicPr>
          <p:cNvPr id="246" name="Shape 246"/>
          <p:cNvPicPr preferRelativeResize="0"/>
          <p:nvPr/>
        </p:nvPicPr>
        <p:blipFill>
          <a:blip r:embed="rId3">
            <a:alphaModFix/>
          </a:blip>
          <a:stretch>
            <a:fillRect/>
          </a:stretch>
        </p:blipFill>
        <p:spPr>
          <a:xfrm>
            <a:off x="0" y="1628600"/>
            <a:ext cx="7378499" cy="3541300"/>
          </a:xfrm>
          <a:prstGeom prst="rect">
            <a:avLst/>
          </a:prstGeom>
          <a:noFill/>
          <a:ln>
            <a:noFill/>
          </a:ln>
        </p:spPr>
      </p:pic>
      <p:pic>
        <p:nvPicPr>
          <p:cNvPr id="247" name="Shape 247"/>
          <p:cNvPicPr preferRelativeResize="0"/>
          <p:nvPr/>
        </p:nvPicPr>
        <p:blipFill>
          <a:blip r:embed="rId4">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1" name="Shape 251"/>
        <p:cNvGrpSpPr/>
        <p:nvPr/>
      </p:nvGrpSpPr>
      <p:grpSpPr>
        <a:xfrm>
          <a:off x="0" y="0"/>
          <a:ext cx="0" cy="0"/>
          <a:chOff x="0" y="0"/>
          <a:chExt cx="0" cy="0"/>
        </a:xfrm>
      </p:grpSpPr>
      <p:sp>
        <p:nvSpPr>
          <p:cNvPr id="252" name="Shape 252"/>
          <p:cNvSpPr/>
          <p:nvPr/>
        </p:nvSpPr>
        <p:spPr>
          <a:xfrm>
            <a:off x="0" y="568100"/>
            <a:ext cx="37008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Warm Up Activity</a:t>
            </a:r>
            <a:r>
              <a:rPr lang="en-IE" sz="3200">
                <a:solidFill>
                  <a:srgbClr val="FFFFFF"/>
                </a:solidFill>
                <a:latin typeface="Calibri"/>
                <a:ea typeface="Calibri"/>
                <a:cs typeface="Calibri"/>
                <a:sym typeface="Calibri"/>
              </a:rPr>
              <a:t>:</a:t>
            </a:r>
            <a:r>
              <a:rPr b="0" i="0" lang="en-IE" sz="3200" u="none" cap="none" strike="noStrike">
                <a:solidFill>
                  <a:srgbClr val="FFFFFF"/>
                </a:solidFill>
                <a:latin typeface="Calibri"/>
                <a:ea typeface="Calibri"/>
                <a:cs typeface="Calibri"/>
                <a:sym typeface="Calibri"/>
              </a:rPr>
              <a:t>	</a:t>
            </a:r>
            <a:endParaRPr b="1" sz="3200">
              <a:solidFill>
                <a:srgbClr val="FBE4D4"/>
              </a:solidFill>
              <a:latin typeface="Arial"/>
              <a:ea typeface="Arial"/>
              <a:cs typeface="Arial"/>
              <a:sym typeface="Arial"/>
            </a:endParaRPr>
          </a:p>
        </p:txBody>
      </p:sp>
      <p:sp>
        <p:nvSpPr>
          <p:cNvPr id="253" name="Shape 253"/>
          <p:cNvSpPr txBox="1"/>
          <p:nvPr/>
        </p:nvSpPr>
        <p:spPr>
          <a:xfrm>
            <a:off x="496650" y="2695325"/>
            <a:ext cx="5826600" cy="4320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24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p:txBody>
      </p:sp>
      <p:sp>
        <p:nvSpPr>
          <p:cNvPr id="254" name="Shape 254"/>
          <p:cNvSpPr txBox="1"/>
          <p:nvPr/>
        </p:nvSpPr>
        <p:spPr>
          <a:xfrm>
            <a:off x="-1500" y="1379700"/>
            <a:ext cx="6843000" cy="40815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b="1" lang="en-IE" sz="2400">
                <a:solidFill>
                  <a:schemeClr val="dk1"/>
                </a:solidFill>
                <a:latin typeface="Calibri"/>
                <a:ea typeface="Calibri"/>
                <a:cs typeface="Calibri"/>
                <a:sym typeface="Calibri"/>
              </a:rPr>
              <a:t>Think - Pair - Share</a:t>
            </a:r>
            <a:endParaRPr b="1" sz="2400">
              <a:solidFill>
                <a:schemeClr val="dk1"/>
              </a:solidFill>
              <a:latin typeface="Calibri"/>
              <a:ea typeface="Calibri"/>
              <a:cs typeface="Calibri"/>
              <a:sym typeface="Calibri"/>
            </a:endParaRPr>
          </a:p>
          <a:p>
            <a:pPr indent="0" lvl="0" marL="0" rtl="0">
              <a:spcBef>
                <a:spcPts val="0"/>
              </a:spcBef>
              <a:spcAft>
                <a:spcPts val="0"/>
              </a:spcAft>
              <a:buNone/>
            </a:pPr>
            <a:r>
              <a:t/>
            </a:r>
            <a:endParaRPr b="1" sz="2400">
              <a:solidFill>
                <a:schemeClr val="dk1"/>
              </a:solidFill>
              <a:latin typeface="Calibri"/>
              <a:ea typeface="Calibri"/>
              <a:cs typeface="Calibri"/>
              <a:sym typeface="Calibri"/>
            </a:endParaRPr>
          </a:p>
          <a:p>
            <a:pPr indent="0" lvl="0" marL="0" rtl="0">
              <a:spcBef>
                <a:spcPts val="0"/>
              </a:spcBef>
              <a:spcAft>
                <a:spcPts val="0"/>
              </a:spcAft>
              <a:buNone/>
            </a:pPr>
            <a:r>
              <a:rPr lang="en-IE" sz="2400">
                <a:solidFill>
                  <a:schemeClr val="dk1"/>
                </a:solidFill>
                <a:latin typeface="Calibri"/>
                <a:ea typeface="Calibri"/>
                <a:cs typeface="Calibri"/>
                <a:sym typeface="Calibri"/>
              </a:rPr>
              <a:t>Individually think about the answer to this question: </a:t>
            </a:r>
            <a:endParaRPr sz="2400">
              <a:solidFill>
                <a:schemeClr val="dk1"/>
              </a:solidFill>
              <a:latin typeface="Calibri"/>
              <a:ea typeface="Calibri"/>
              <a:cs typeface="Calibri"/>
              <a:sym typeface="Calibri"/>
            </a:endParaRPr>
          </a:p>
          <a:p>
            <a:pPr indent="0" lvl="0" marL="0" rtl="0">
              <a:spcBef>
                <a:spcPts val="0"/>
              </a:spcBef>
              <a:spcAft>
                <a:spcPts val="0"/>
              </a:spcAft>
              <a:buNone/>
            </a:pPr>
            <a:r>
              <a:rPr lang="en-IE" sz="2400">
                <a:solidFill>
                  <a:schemeClr val="dk1"/>
                </a:solidFill>
                <a:latin typeface="Calibri"/>
                <a:ea typeface="Calibri"/>
                <a:cs typeface="Calibri"/>
                <a:sym typeface="Calibri"/>
              </a:rPr>
              <a:t>What are some of the features of a Norman town?</a:t>
            </a:r>
            <a:endParaRPr sz="2400">
              <a:solidFill>
                <a:schemeClr val="dk1"/>
              </a:solidFill>
              <a:latin typeface="Calibri"/>
              <a:ea typeface="Calibri"/>
              <a:cs typeface="Calibri"/>
              <a:sym typeface="Calibri"/>
            </a:endParaRPr>
          </a:p>
          <a:p>
            <a:pPr indent="0" lvl="0" marL="0" rtl="0">
              <a:spcBef>
                <a:spcPts val="0"/>
              </a:spcBef>
              <a:spcAft>
                <a:spcPts val="0"/>
              </a:spcAft>
              <a:buNone/>
            </a:pPr>
            <a:r>
              <a:t/>
            </a:r>
            <a:endParaRPr b="1" sz="1800">
              <a:solidFill>
                <a:schemeClr val="dk1"/>
              </a:solidFill>
            </a:endParaRPr>
          </a:p>
          <a:p>
            <a:pPr indent="0" lvl="0" marL="0" rtl="0">
              <a:spcBef>
                <a:spcPts val="0"/>
              </a:spcBef>
              <a:spcAft>
                <a:spcPts val="0"/>
              </a:spcAft>
              <a:buNone/>
            </a:pPr>
            <a:r>
              <a:t/>
            </a:r>
            <a:endParaRPr/>
          </a:p>
        </p:txBody>
      </p:sp>
      <p:pic>
        <p:nvPicPr>
          <p:cNvPr id="255" name="Shape 255"/>
          <p:cNvPicPr preferRelativeResize="0"/>
          <p:nvPr/>
        </p:nvPicPr>
        <p:blipFill rotWithShape="1">
          <a:blip r:embed="rId3">
            <a:alphaModFix/>
          </a:blip>
          <a:srcRect b="0" l="0" r="0" t="8684"/>
          <a:stretch/>
        </p:blipFill>
        <p:spPr>
          <a:xfrm>
            <a:off x="6705325" y="148725"/>
            <a:ext cx="5334276" cy="3266700"/>
          </a:xfrm>
          <a:prstGeom prst="rect">
            <a:avLst/>
          </a:prstGeom>
          <a:noFill/>
          <a:ln>
            <a:noFill/>
          </a:ln>
        </p:spPr>
      </p:pic>
      <p:pic>
        <p:nvPicPr>
          <p:cNvPr id="256" name="Shape 256"/>
          <p:cNvPicPr preferRelativeResize="0"/>
          <p:nvPr/>
        </p:nvPicPr>
        <p:blipFill rotWithShape="1">
          <a:blip r:embed="rId4">
            <a:alphaModFix/>
          </a:blip>
          <a:srcRect b="6589" l="0" r="0" t="7492"/>
          <a:stretch/>
        </p:blipFill>
        <p:spPr>
          <a:xfrm>
            <a:off x="6705325" y="3541050"/>
            <a:ext cx="5334275" cy="3167550"/>
          </a:xfrm>
          <a:prstGeom prst="rect">
            <a:avLst/>
          </a:prstGeom>
          <a:noFill/>
          <a:ln>
            <a:noFill/>
          </a:ln>
        </p:spPr>
      </p:pic>
      <p:pic>
        <p:nvPicPr>
          <p:cNvPr id="257" name="Shape 257"/>
          <p:cNvPicPr preferRelativeResize="0"/>
          <p:nvPr/>
        </p:nvPicPr>
        <p:blipFill>
          <a:blip r:embed="rId5">
            <a:alphaModFix/>
          </a:blip>
          <a:stretch>
            <a:fillRect/>
          </a:stretch>
        </p:blipFill>
        <p:spPr>
          <a:xfrm>
            <a:off x="562850" y="3541050"/>
            <a:ext cx="5694199" cy="3135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2" name="Shape 262"/>
        <p:cNvGrpSpPr/>
        <p:nvPr/>
      </p:nvGrpSpPr>
      <p:grpSpPr>
        <a:xfrm>
          <a:off x="0" y="0"/>
          <a:ext cx="0" cy="0"/>
          <a:chOff x="0" y="0"/>
          <a:chExt cx="0" cy="0"/>
        </a:xfrm>
      </p:grpSpPr>
      <p:sp>
        <p:nvSpPr>
          <p:cNvPr id="263" name="Shape 263"/>
          <p:cNvSpPr/>
          <p:nvPr/>
        </p:nvSpPr>
        <p:spPr>
          <a:xfrm>
            <a:off x="0" y="631596"/>
            <a:ext cx="7378383" cy="735291"/>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 	</a:t>
            </a:r>
            <a:r>
              <a:rPr b="1" lang="en-IE" sz="3200">
                <a:solidFill>
                  <a:srgbClr val="FBE4D4"/>
                </a:solidFill>
              </a:rPr>
              <a:t>Watch the 2.41 min Video Clip</a:t>
            </a:r>
            <a:r>
              <a:rPr b="1" lang="en-IE" sz="3200">
                <a:solidFill>
                  <a:srgbClr val="FBE4D4"/>
                </a:solidFill>
                <a:latin typeface="Arial"/>
                <a:ea typeface="Arial"/>
                <a:cs typeface="Arial"/>
                <a:sym typeface="Arial"/>
              </a:rPr>
              <a:t>:</a:t>
            </a:r>
            <a:endParaRPr b="1" sz="3200">
              <a:solidFill>
                <a:srgbClr val="FBE4D4"/>
              </a:solidFill>
              <a:latin typeface="Arial"/>
              <a:ea typeface="Arial"/>
              <a:cs typeface="Arial"/>
              <a:sym typeface="Arial"/>
            </a:endParaRPr>
          </a:p>
        </p:txBody>
      </p:sp>
      <p:sp>
        <p:nvSpPr>
          <p:cNvPr id="264" name="Shape 264"/>
          <p:cNvSpPr/>
          <p:nvPr/>
        </p:nvSpPr>
        <p:spPr>
          <a:xfrm>
            <a:off x="7984503" y="999241"/>
            <a:ext cx="3996965" cy="5090474"/>
          </a:xfrm>
          <a:prstGeom prst="snipRoundRect">
            <a:avLst>
              <a:gd fmla="val 16667" name="adj1"/>
              <a:gd fmla="val 16667" name="adj2"/>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rgbClr val="FFFFFF"/>
              </a:solidFill>
              <a:latin typeface="Calibri"/>
              <a:ea typeface="Calibri"/>
              <a:cs typeface="Calibri"/>
              <a:sym typeface="Calibri"/>
            </a:endParaRPr>
          </a:p>
          <a:p>
            <a:pPr indent="0" lvl="0" marL="0" marR="0" rtl="0" algn="ctr">
              <a:spcBef>
                <a:spcPts val="0"/>
              </a:spcBef>
              <a:spcAft>
                <a:spcPts val="0"/>
              </a:spcAft>
              <a:buNone/>
            </a:pPr>
            <a:r>
              <a:rPr lang="en-IE" sz="2800">
                <a:solidFill>
                  <a:srgbClr val="FFFFFF"/>
                </a:solidFill>
                <a:latin typeface="Calibri"/>
                <a:ea typeface="Calibri"/>
                <a:cs typeface="Calibri"/>
                <a:sym typeface="Calibri"/>
              </a:rPr>
              <a:t>Now in your pairs write down anymore features that were mentioned in the video clip that you had not already recorded. Share your answers with the class:</a:t>
            </a:r>
            <a:endParaRPr sz="2800">
              <a:solidFill>
                <a:srgbClr val="FFFFFF"/>
              </a:solidFill>
              <a:latin typeface="Calibri"/>
              <a:ea typeface="Calibri"/>
              <a:cs typeface="Calibri"/>
              <a:sym typeface="Calibri"/>
            </a:endParaRPr>
          </a:p>
          <a:p>
            <a:pPr indent="0" lvl="0" marL="0" marR="0" rtl="0">
              <a:spcBef>
                <a:spcPts val="0"/>
              </a:spcBef>
              <a:spcAft>
                <a:spcPts val="0"/>
              </a:spcAft>
              <a:buNone/>
            </a:pPr>
            <a:r>
              <a:t/>
            </a:r>
            <a:endParaRPr sz="2800">
              <a:solidFill>
                <a:srgbClr val="FFFFFF"/>
              </a:solidFill>
              <a:latin typeface="Calibri"/>
              <a:ea typeface="Calibri"/>
              <a:cs typeface="Calibri"/>
              <a:sym typeface="Calibri"/>
            </a:endParaRPr>
          </a:p>
          <a:p>
            <a:pPr indent="0" lvl="0" marL="0" marR="0" rtl="0" algn="ctr">
              <a:spcBef>
                <a:spcPts val="0"/>
              </a:spcBef>
              <a:spcAft>
                <a:spcPts val="0"/>
              </a:spcAft>
              <a:buNone/>
            </a:pPr>
            <a:br>
              <a:rPr lang="en-IE" sz="2800">
                <a:solidFill>
                  <a:srgbClr val="FFFFFF"/>
                </a:solidFill>
                <a:latin typeface="Calibri"/>
                <a:ea typeface="Calibri"/>
                <a:cs typeface="Calibri"/>
                <a:sym typeface="Calibri"/>
              </a:rPr>
            </a:br>
            <a:endParaRPr sz="2800">
              <a:solidFill>
                <a:srgbClr val="FFFFFF"/>
              </a:solidFill>
              <a:latin typeface="Calibri"/>
              <a:ea typeface="Calibri"/>
              <a:cs typeface="Calibri"/>
              <a:sym typeface="Calibri"/>
            </a:endParaRPr>
          </a:p>
        </p:txBody>
      </p:sp>
      <p:pic>
        <p:nvPicPr>
          <p:cNvPr id="265" name="Shape 265"/>
          <p:cNvPicPr preferRelativeResize="0"/>
          <p:nvPr/>
        </p:nvPicPr>
        <p:blipFill>
          <a:blip r:embed="rId3">
            <a:alphaModFix/>
          </a:blip>
          <a:stretch>
            <a:fillRect/>
          </a:stretch>
        </p:blipFill>
        <p:spPr>
          <a:xfrm>
            <a:off x="10310523" y="6437900"/>
            <a:ext cx="1726175" cy="344825"/>
          </a:xfrm>
          <a:prstGeom prst="rect">
            <a:avLst/>
          </a:prstGeom>
          <a:noFill/>
          <a:ln>
            <a:noFill/>
          </a:ln>
        </p:spPr>
      </p:pic>
      <p:pic>
        <p:nvPicPr>
          <p:cNvPr id="266" name="Shape 266">
            <a:hlinkClick r:id="rId4"/>
          </p:cNvPr>
          <p:cNvPicPr preferRelativeResize="0"/>
          <p:nvPr/>
        </p:nvPicPr>
        <p:blipFill>
          <a:blip r:embed="rId5">
            <a:alphaModFix/>
          </a:blip>
          <a:stretch>
            <a:fillRect/>
          </a:stretch>
        </p:blipFill>
        <p:spPr>
          <a:xfrm>
            <a:off x="0" y="1700725"/>
            <a:ext cx="7378374" cy="4327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0" name="Shape 270"/>
        <p:cNvGrpSpPr/>
        <p:nvPr/>
      </p:nvGrpSpPr>
      <p:grpSpPr>
        <a:xfrm>
          <a:off x="0" y="0"/>
          <a:ext cx="0" cy="0"/>
          <a:chOff x="0" y="0"/>
          <a:chExt cx="0" cy="0"/>
        </a:xfrm>
      </p:grpSpPr>
      <p:sp>
        <p:nvSpPr>
          <p:cNvPr id="271" name="Shape 271"/>
          <p:cNvSpPr/>
          <p:nvPr/>
        </p:nvSpPr>
        <p:spPr>
          <a:xfrm>
            <a:off x="0" y="568100"/>
            <a:ext cx="52509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Research Activity:</a:t>
            </a:r>
            <a:r>
              <a:rPr b="0" i="0" lang="en-IE" sz="3200" u="none" cap="none" strike="noStrike">
                <a:solidFill>
                  <a:srgbClr val="FFFFFF"/>
                </a:solidFill>
                <a:latin typeface="Calibri"/>
                <a:ea typeface="Calibri"/>
                <a:cs typeface="Calibri"/>
                <a:sym typeface="Calibri"/>
              </a:rPr>
              <a:t>	</a:t>
            </a:r>
            <a:endParaRPr b="1" sz="3200">
              <a:solidFill>
                <a:srgbClr val="FBE4D4"/>
              </a:solidFill>
              <a:latin typeface="Arial"/>
              <a:ea typeface="Arial"/>
              <a:cs typeface="Arial"/>
              <a:sym typeface="Arial"/>
            </a:endParaRPr>
          </a:p>
        </p:txBody>
      </p:sp>
      <p:sp>
        <p:nvSpPr>
          <p:cNvPr id="272" name="Shape 272"/>
          <p:cNvSpPr txBox="1"/>
          <p:nvPr/>
        </p:nvSpPr>
        <p:spPr>
          <a:xfrm>
            <a:off x="496650" y="2695325"/>
            <a:ext cx="5826600" cy="4320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24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p:txBody>
      </p:sp>
      <p:sp>
        <p:nvSpPr>
          <p:cNvPr id="273" name="Shape 273"/>
          <p:cNvSpPr txBox="1"/>
          <p:nvPr/>
        </p:nvSpPr>
        <p:spPr>
          <a:xfrm>
            <a:off x="726325" y="2057950"/>
            <a:ext cx="4928700" cy="36318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IE" sz="2400">
                <a:solidFill>
                  <a:schemeClr val="dk1"/>
                </a:solidFill>
                <a:latin typeface="Calibri"/>
                <a:ea typeface="Calibri"/>
                <a:cs typeface="Calibri"/>
                <a:sym typeface="Calibri"/>
              </a:rPr>
              <a:t>These plots were used for market gardening. This is the growing of fruits and vegetables to sell to a nearby urban area.</a:t>
            </a:r>
            <a:endParaRPr sz="2400">
              <a:solidFill>
                <a:schemeClr val="dk1"/>
              </a:solidFill>
              <a:latin typeface="Calibri"/>
              <a:ea typeface="Calibri"/>
              <a:cs typeface="Calibri"/>
              <a:sym typeface="Calibri"/>
            </a:endParaRPr>
          </a:p>
          <a:p>
            <a:pPr indent="0" lvl="0" marL="0">
              <a:spcBef>
                <a:spcPts val="0"/>
              </a:spcBef>
              <a:spcAft>
                <a:spcPts val="0"/>
              </a:spcAft>
              <a:buNone/>
            </a:pPr>
            <a:r>
              <a:t/>
            </a:r>
            <a:endParaRPr sz="2400">
              <a:solidFill>
                <a:schemeClr val="dk1"/>
              </a:solidFill>
              <a:latin typeface="Calibri"/>
              <a:ea typeface="Calibri"/>
              <a:cs typeface="Calibri"/>
              <a:sym typeface="Calibri"/>
            </a:endParaRPr>
          </a:p>
          <a:p>
            <a:pPr indent="-381000" lvl="0" marL="457200">
              <a:spcBef>
                <a:spcPts val="0"/>
              </a:spcBef>
              <a:spcAft>
                <a:spcPts val="0"/>
              </a:spcAft>
              <a:buClr>
                <a:schemeClr val="dk1"/>
              </a:buClr>
              <a:buSzPts val="2400"/>
              <a:buFont typeface="Calibri"/>
              <a:buChar char="●"/>
            </a:pPr>
            <a:r>
              <a:rPr lang="en-IE" sz="2400">
                <a:solidFill>
                  <a:schemeClr val="dk1"/>
                </a:solidFill>
                <a:latin typeface="Calibri"/>
                <a:ea typeface="Calibri"/>
                <a:cs typeface="Calibri"/>
                <a:sym typeface="Calibri"/>
              </a:rPr>
              <a:t>Research where the majority of market gardening in Ireland takes place today?</a:t>
            </a:r>
            <a:endParaRPr sz="2400">
              <a:solidFill>
                <a:schemeClr val="dk1"/>
              </a:solidFill>
              <a:latin typeface="Calibri"/>
              <a:ea typeface="Calibri"/>
              <a:cs typeface="Calibri"/>
              <a:sym typeface="Calibri"/>
            </a:endParaRPr>
          </a:p>
          <a:p>
            <a:pPr indent="0" lvl="0" marL="0">
              <a:spcBef>
                <a:spcPts val="0"/>
              </a:spcBef>
              <a:spcAft>
                <a:spcPts val="0"/>
              </a:spcAft>
              <a:buClr>
                <a:schemeClr val="dk1"/>
              </a:buClr>
              <a:buSzPts val="1100"/>
              <a:buFont typeface="Arial"/>
              <a:buNone/>
            </a:pPr>
            <a:r>
              <a:t/>
            </a:r>
            <a:endParaRPr b="1" sz="1800">
              <a:solidFill>
                <a:schemeClr val="dk1"/>
              </a:solidFill>
            </a:endParaRPr>
          </a:p>
          <a:p>
            <a:pPr indent="0" lvl="0" marL="0" rtl="0">
              <a:spcBef>
                <a:spcPts val="0"/>
              </a:spcBef>
              <a:spcAft>
                <a:spcPts val="0"/>
              </a:spcAft>
              <a:buNone/>
            </a:pPr>
            <a:r>
              <a:t/>
            </a:r>
            <a:endParaRPr b="1" sz="1800">
              <a:solidFill>
                <a:schemeClr val="dk1"/>
              </a:solidFill>
            </a:endParaRPr>
          </a:p>
          <a:p>
            <a:pPr indent="0" lvl="0" marL="0">
              <a:spcBef>
                <a:spcPts val="0"/>
              </a:spcBef>
              <a:spcAft>
                <a:spcPts val="0"/>
              </a:spcAft>
              <a:buClr>
                <a:schemeClr val="dk1"/>
              </a:buClr>
              <a:buSzPts val="1100"/>
              <a:buFont typeface="Arial"/>
              <a:buNone/>
            </a:pPr>
            <a:r>
              <a:t/>
            </a:r>
            <a:endParaRPr b="1" sz="1800">
              <a:solidFill>
                <a:schemeClr val="dk1"/>
              </a:solidFill>
            </a:endParaRPr>
          </a:p>
          <a:p>
            <a:pPr indent="0" lvl="0" marL="0">
              <a:spcBef>
                <a:spcPts val="0"/>
              </a:spcBef>
              <a:spcAft>
                <a:spcPts val="0"/>
              </a:spcAft>
              <a:buNone/>
            </a:pPr>
            <a:r>
              <a:t/>
            </a:r>
            <a:endParaRPr/>
          </a:p>
        </p:txBody>
      </p:sp>
      <p:pic>
        <p:nvPicPr>
          <p:cNvPr id="274" name="Shape 274"/>
          <p:cNvPicPr preferRelativeResize="0"/>
          <p:nvPr/>
        </p:nvPicPr>
        <p:blipFill rotWithShape="1">
          <a:blip r:embed="rId3">
            <a:alphaModFix/>
          </a:blip>
          <a:srcRect b="9028" l="0" r="0" t="5720"/>
          <a:stretch/>
        </p:blipFill>
        <p:spPr>
          <a:xfrm>
            <a:off x="6860950" y="1303400"/>
            <a:ext cx="4584000" cy="4438650"/>
          </a:xfrm>
          <a:prstGeom prst="rect">
            <a:avLst/>
          </a:prstGeom>
          <a:noFill/>
          <a:ln>
            <a:noFill/>
          </a:ln>
        </p:spPr>
      </p:pic>
      <p:pic>
        <p:nvPicPr>
          <p:cNvPr id="275" name="Shape 275"/>
          <p:cNvPicPr preferRelativeResize="0"/>
          <p:nvPr/>
        </p:nvPicPr>
        <p:blipFill>
          <a:blip r:embed="rId4">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9" name="Shape 279"/>
        <p:cNvGrpSpPr/>
        <p:nvPr/>
      </p:nvGrpSpPr>
      <p:grpSpPr>
        <a:xfrm>
          <a:off x="0" y="0"/>
          <a:ext cx="0" cy="0"/>
          <a:chOff x="0" y="0"/>
          <a:chExt cx="0" cy="0"/>
        </a:xfrm>
      </p:grpSpPr>
      <p:sp>
        <p:nvSpPr>
          <p:cNvPr id="280" name="Shape 280"/>
          <p:cNvSpPr/>
          <p:nvPr/>
        </p:nvSpPr>
        <p:spPr>
          <a:xfrm>
            <a:off x="0" y="568100"/>
            <a:ext cx="52509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Curriculum Link:</a:t>
            </a:r>
            <a:r>
              <a:rPr b="0" i="0" lang="en-IE" sz="3200" u="none" cap="none" strike="noStrike">
                <a:solidFill>
                  <a:srgbClr val="FFFFFF"/>
                </a:solidFill>
                <a:latin typeface="Calibri"/>
                <a:ea typeface="Calibri"/>
                <a:cs typeface="Calibri"/>
                <a:sym typeface="Calibri"/>
              </a:rPr>
              <a:t>	</a:t>
            </a:r>
            <a:endParaRPr b="1" sz="3200">
              <a:solidFill>
                <a:srgbClr val="FBE4D4"/>
              </a:solidFill>
              <a:latin typeface="Arial"/>
              <a:ea typeface="Arial"/>
              <a:cs typeface="Arial"/>
              <a:sym typeface="Arial"/>
            </a:endParaRPr>
          </a:p>
        </p:txBody>
      </p:sp>
      <p:sp>
        <p:nvSpPr>
          <p:cNvPr id="281" name="Shape 281"/>
          <p:cNvSpPr txBox="1"/>
          <p:nvPr/>
        </p:nvSpPr>
        <p:spPr>
          <a:xfrm>
            <a:off x="496650" y="2695325"/>
            <a:ext cx="5826600" cy="4320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24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p:txBody>
      </p:sp>
      <p:sp>
        <p:nvSpPr>
          <p:cNvPr id="282" name="Shape 282"/>
          <p:cNvSpPr txBox="1"/>
          <p:nvPr/>
        </p:nvSpPr>
        <p:spPr>
          <a:xfrm>
            <a:off x="496650" y="1613100"/>
            <a:ext cx="5826600" cy="36318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b="1" lang="en-IE" sz="2400">
                <a:solidFill>
                  <a:schemeClr val="dk1"/>
                </a:solidFill>
                <a:latin typeface="Calibri"/>
                <a:ea typeface="Calibri"/>
                <a:cs typeface="Calibri"/>
                <a:sym typeface="Calibri"/>
              </a:rPr>
              <a:t>Ask an expert</a:t>
            </a:r>
            <a:endParaRPr b="1" sz="2400">
              <a:solidFill>
                <a:schemeClr val="dk1"/>
              </a:solidFill>
              <a:latin typeface="Calibri"/>
              <a:ea typeface="Calibri"/>
              <a:cs typeface="Calibri"/>
              <a:sym typeface="Calibri"/>
            </a:endParaRPr>
          </a:p>
          <a:p>
            <a:pPr indent="0" lvl="0" marL="0" rtl="0">
              <a:spcBef>
                <a:spcPts val="0"/>
              </a:spcBef>
              <a:spcAft>
                <a:spcPts val="0"/>
              </a:spcAft>
              <a:buNone/>
            </a:pPr>
            <a:r>
              <a:t/>
            </a:r>
            <a:endParaRPr sz="2400">
              <a:solidFill>
                <a:schemeClr val="dk1"/>
              </a:solidFill>
              <a:latin typeface="Calibri"/>
              <a:ea typeface="Calibri"/>
              <a:cs typeface="Calibri"/>
              <a:sym typeface="Calibri"/>
            </a:endParaRPr>
          </a:p>
          <a:p>
            <a:pPr indent="0" lvl="0" marL="0" rtl="0">
              <a:spcBef>
                <a:spcPts val="0"/>
              </a:spcBef>
              <a:spcAft>
                <a:spcPts val="0"/>
              </a:spcAft>
              <a:buNone/>
            </a:pPr>
            <a:r>
              <a:rPr lang="en-IE" sz="2400">
                <a:solidFill>
                  <a:schemeClr val="dk1"/>
                </a:solidFill>
                <a:latin typeface="Calibri"/>
                <a:ea typeface="Calibri"/>
                <a:cs typeface="Calibri"/>
                <a:sym typeface="Calibri"/>
              </a:rPr>
              <a:t>The material covered in this clip closely links to your history course. Why not ask an expert (your history teacher) to expand on some of the topic mentioned in this clip:</a:t>
            </a:r>
            <a:endParaRPr sz="2400">
              <a:solidFill>
                <a:schemeClr val="dk1"/>
              </a:solidFill>
              <a:latin typeface="Calibri"/>
              <a:ea typeface="Calibri"/>
              <a:cs typeface="Calibri"/>
              <a:sym typeface="Calibri"/>
            </a:endParaRPr>
          </a:p>
          <a:p>
            <a:pPr indent="0" lvl="0" marL="0" rtl="0">
              <a:spcBef>
                <a:spcPts val="0"/>
              </a:spcBef>
              <a:spcAft>
                <a:spcPts val="0"/>
              </a:spcAft>
              <a:buNone/>
            </a:pPr>
            <a:r>
              <a:t/>
            </a:r>
            <a:endParaRPr sz="2400">
              <a:solidFill>
                <a:schemeClr val="dk1"/>
              </a:solidFill>
              <a:latin typeface="Calibri"/>
              <a:ea typeface="Calibri"/>
              <a:cs typeface="Calibri"/>
              <a:sym typeface="Calibri"/>
            </a:endParaRPr>
          </a:p>
          <a:p>
            <a:pPr indent="-381000" lvl="0" marL="457200" rtl="0">
              <a:spcBef>
                <a:spcPts val="0"/>
              </a:spcBef>
              <a:spcAft>
                <a:spcPts val="0"/>
              </a:spcAft>
              <a:buClr>
                <a:schemeClr val="dk1"/>
              </a:buClr>
              <a:buSzPts val="2400"/>
              <a:buFont typeface="Calibri"/>
              <a:buAutoNum type="arabicPeriod"/>
            </a:pPr>
            <a:r>
              <a:rPr lang="en-IE" sz="2400">
                <a:solidFill>
                  <a:schemeClr val="dk1"/>
                </a:solidFill>
                <a:latin typeface="Calibri"/>
                <a:ea typeface="Calibri"/>
                <a:cs typeface="Calibri"/>
                <a:sym typeface="Calibri"/>
              </a:rPr>
              <a:t>How and why the Normans came to Ireland</a:t>
            </a:r>
            <a:endParaRPr sz="2400">
              <a:solidFill>
                <a:schemeClr val="dk1"/>
              </a:solidFill>
              <a:latin typeface="Calibri"/>
              <a:ea typeface="Calibri"/>
              <a:cs typeface="Calibri"/>
              <a:sym typeface="Calibri"/>
            </a:endParaRPr>
          </a:p>
          <a:p>
            <a:pPr indent="-381000" lvl="0" marL="457200" rtl="0">
              <a:spcBef>
                <a:spcPts val="0"/>
              </a:spcBef>
              <a:spcAft>
                <a:spcPts val="0"/>
              </a:spcAft>
              <a:buClr>
                <a:schemeClr val="dk1"/>
              </a:buClr>
              <a:buSzPts val="2400"/>
              <a:buFont typeface="Calibri"/>
              <a:buAutoNum type="arabicPeriod"/>
            </a:pPr>
            <a:r>
              <a:rPr lang="en-IE" sz="2400">
                <a:solidFill>
                  <a:schemeClr val="dk1"/>
                </a:solidFill>
                <a:latin typeface="Calibri"/>
                <a:ea typeface="Calibri"/>
                <a:cs typeface="Calibri"/>
                <a:sym typeface="Calibri"/>
              </a:rPr>
              <a:t>Burgage plots in Norman towns</a:t>
            </a:r>
            <a:endParaRPr sz="2400">
              <a:solidFill>
                <a:schemeClr val="dk1"/>
              </a:solidFill>
              <a:latin typeface="Calibri"/>
              <a:ea typeface="Calibri"/>
              <a:cs typeface="Calibri"/>
              <a:sym typeface="Calibri"/>
            </a:endParaRPr>
          </a:p>
          <a:p>
            <a:pPr indent="-381000" lvl="0" marL="457200" rtl="0">
              <a:spcBef>
                <a:spcPts val="0"/>
              </a:spcBef>
              <a:spcAft>
                <a:spcPts val="0"/>
              </a:spcAft>
              <a:buClr>
                <a:schemeClr val="dk1"/>
              </a:buClr>
              <a:buSzPts val="2400"/>
              <a:buFont typeface="Calibri"/>
              <a:buAutoNum type="arabicPeriod"/>
            </a:pPr>
            <a:r>
              <a:rPr lang="en-IE" sz="2400">
                <a:solidFill>
                  <a:schemeClr val="dk1"/>
                </a:solidFill>
                <a:latin typeface="Calibri"/>
                <a:ea typeface="Calibri"/>
                <a:cs typeface="Calibri"/>
                <a:sym typeface="Calibri"/>
              </a:rPr>
              <a:t>Trade during the medieval period</a:t>
            </a:r>
            <a:endParaRPr sz="2400">
              <a:solidFill>
                <a:schemeClr val="dk1"/>
              </a:solidFill>
              <a:latin typeface="Calibri"/>
              <a:ea typeface="Calibri"/>
              <a:cs typeface="Calibri"/>
              <a:sym typeface="Calibri"/>
            </a:endParaRPr>
          </a:p>
          <a:p>
            <a:pPr indent="0" lvl="0" marL="0" rtl="0">
              <a:spcBef>
                <a:spcPts val="0"/>
              </a:spcBef>
              <a:spcAft>
                <a:spcPts val="0"/>
              </a:spcAft>
              <a:buNone/>
            </a:pPr>
            <a:r>
              <a:t/>
            </a:r>
            <a:endParaRPr b="1" sz="1800">
              <a:solidFill>
                <a:schemeClr val="dk1"/>
              </a:solidFill>
            </a:endParaRPr>
          </a:p>
          <a:p>
            <a:pPr indent="0" lvl="0" marL="0" rtl="0">
              <a:spcBef>
                <a:spcPts val="0"/>
              </a:spcBef>
              <a:spcAft>
                <a:spcPts val="0"/>
              </a:spcAft>
              <a:buNone/>
            </a:pPr>
            <a:r>
              <a:t/>
            </a:r>
            <a:endParaRPr/>
          </a:p>
        </p:txBody>
      </p:sp>
      <p:pic>
        <p:nvPicPr>
          <p:cNvPr id="283" name="Shape 283"/>
          <p:cNvPicPr preferRelativeResize="0"/>
          <p:nvPr/>
        </p:nvPicPr>
        <p:blipFill>
          <a:blip r:embed="rId3">
            <a:alphaModFix/>
          </a:blip>
          <a:stretch>
            <a:fillRect/>
          </a:stretch>
        </p:blipFill>
        <p:spPr>
          <a:xfrm>
            <a:off x="6809075" y="1303400"/>
            <a:ext cx="4725525" cy="4770525"/>
          </a:xfrm>
          <a:prstGeom prst="rect">
            <a:avLst/>
          </a:prstGeom>
          <a:noFill/>
          <a:ln>
            <a:noFill/>
          </a:ln>
        </p:spPr>
      </p:pic>
      <p:pic>
        <p:nvPicPr>
          <p:cNvPr id="284" name="Shape 284"/>
          <p:cNvPicPr preferRelativeResize="0"/>
          <p:nvPr/>
        </p:nvPicPr>
        <p:blipFill>
          <a:blip r:embed="rId4">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8" name="Shape 288"/>
        <p:cNvGrpSpPr/>
        <p:nvPr/>
      </p:nvGrpSpPr>
      <p:grpSpPr>
        <a:xfrm>
          <a:off x="0" y="0"/>
          <a:ext cx="0" cy="0"/>
          <a:chOff x="0" y="0"/>
          <a:chExt cx="0" cy="0"/>
        </a:xfrm>
      </p:grpSpPr>
      <p:sp>
        <p:nvSpPr>
          <p:cNvPr id="289" name="Shape 289"/>
          <p:cNvSpPr/>
          <p:nvPr/>
        </p:nvSpPr>
        <p:spPr>
          <a:xfrm>
            <a:off x="0" y="568100"/>
            <a:ext cx="52509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Extension Activity</a:t>
            </a:r>
            <a:r>
              <a:rPr lang="en-IE" sz="3200">
                <a:solidFill>
                  <a:srgbClr val="FFFFFF"/>
                </a:solidFill>
                <a:latin typeface="Calibri"/>
                <a:ea typeface="Calibri"/>
                <a:cs typeface="Calibri"/>
                <a:sym typeface="Calibri"/>
              </a:rPr>
              <a:t>:</a:t>
            </a:r>
            <a:r>
              <a:rPr b="0" i="0" lang="en-IE" sz="3200" u="none" cap="none" strike="noStrike">
                <a:solidFill>
                  <a:srgbClr val="FFFFFF"/>
                </a:solidFill>
                <a:latin typeface="Calibri"/>
                <a:ea typeface="Calibri"/>
                <a:cs typeface="Calibri"/>
                <a:sym typeface="Calibri"/>
              </a:rPr>
              <a:t>	</a:t>
            </a:r>
            <a:endParaRPr b="1" sz="3200">
              <a:solidFill>
                <a:srgbClr val="FBE4D4"/>
              </a:solidFill>
              <a:latin typeface="Arial"/>
              <a:ea typeface="Arial"/>
              <a:cs typeface="Arial"/>
              <a:sym typeface="Arial"/>
            </a:endParaRPr>
          </a:p>
        </p:txBody>
      </p:sp>
      <p:sp>
        <p:nvSpPr>
          <p:cNvPr id="290" name="Shape 290"/>
          <p:cNvSpPr txBox="1"/>
          <p:nvPr/>
        </p:nvSpPr>
        <p:spPr>
          <a:xfrm>
            <a:off x="496650" y="2695325"/>
            <a:ext cx="5826600" cy="4320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24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a:p>
            <a:pPr indent="0" lvl="0" marL="0" marR="0" rtl="0" algn="l">
              <a:spcBef>
                <a:spcPts val="0"/>
              </a:spcBef>
              <a:spcAft>
                <a:spcPts val="0"/>
              </a:spcAft>
              <a:buNone/>
            </a:pPr>
            <a:r>
              <a:t/>
            </a:r>
            <a:endParaRPr b="1" sz="2400">
              <a:latin typeface="Calibri"/>
              <a:ea typeface="Calibri"/>
              <a:cs typeface="Calibri"/>
              <a:sym typeface="Calibri"/>
            </a:endParaRPr>
          </a:p>
        </p:txBody>
      </p:sp>
      <p:sp>
        <p:nvSpPr>
          <p:cNvPr id="291" name="Shape 291"/>
          <p:cNvSpPr txBox="1"/>
          <p:nvPr/>
        </p:nvSpPr>
        <p:spPr>
          <a:xfrm>
            <a:off x="322925" y="1613100"/>
            <a:ext cx="5826600" cy="36318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b="1" lang="en-IE" sz="2400">
                <a:solidFill>
                  <a:schemeClr val="dk1"/>
                </a:solidFill>
                <a:latin typeface="Calibri"/>
                <a:ea typeface="Calibri"/>
                <a:cs typeface="Calibri"/>
                <a:sym typeface="Calibri"/>
              </a:rPr>
              <a:t>3-2-1</a:t>
            </a:r>
            <a:endParaRPr b="1" sz="2400">
              <a:solidFill>
                <a:schemeClr val="dk1"/>
              </a:solidFill>
              <a:latin typeface="Calibri"/>
              <a:ea typeface="Calibri"/>
              <a:cs typeface="Calibri"/>
              <a:sym typeface="Calibri"/>
            </a:endParaRPr>
          </a:p>
          <a:p>
            <a:pPr indent="0" lvl="0" marL="0" rtl="0">
              <a:spcBef>
                <a:spcPts val="0"/>
              </a:spcBef>
              <a:spcAft>
                <a:spcPts val="0"/>
              </a:spcAft>
              <a:buNone/>
            </a:pPr>
            <a:r>
              <a:t/>
            </a:r>
            <a:endParaRPr sz="2400">
              <a:solidFill>
                <a:schemeClr val="dk1"/>
              </a:solidFill>
              <a:latin typeface="Calibri"/>
              <a:ea typeface="Calibri"/>
              <a:cs typeface="Calibri"/>
              <a:sym typeface="Calibri"/>
            </a:endParaRPr>
          </a:p>
          <a:p>
            <a:pPr indent="0" lvl="0" marL="0">
              <a:spcBef>
                <a:spcPts val="0"/>
              </a:spcBef>
              <a:spcAft>
                <a:spcPts val="0"/>
              </a:spcAft>
              <a:buNone/>
            </a:pPr>
            <a:r>
              <a:rPr lang="en-IE" sz="2400">
                <a:solidFill>
                  <a:schemeClr val="dk1"/>
                </a:solidFill>
                <a:latin typeface="Calibri"/>
                <a:ea typeface="Calibri"/>
                <a:cs typeface="Calibri"/>
                <a:sym typeface="Calibri"/>
              </a:rPr>
              <a:t>At the end of this presentation write down the following:</a:t>
            </a:r>
            <a:endParaRPr sz="2400">
              <a:solidFill>
                <a:schemeClr val="dk1"/>
              </a:solidFill>
              <a:latin typeface="Calibri"/>
              <a:ea typeface="Calibri"/>
              <a:cs typeface="Calibri"/>
              <a:sym typeface="Calibri"/>
            </a:endParaRPr>
          </a:p>
          <a:p>
            <a:pPr indent="0" lvl="0" marL="0" rtl="0">
              <a:spcBef>
                <a:spcPts val="0"/>
              </a:spcBef>
              <a:spcAft>
                <a:spcPts val="0"/>
              </a:spcAft>
              <a:buNone/>
            </a:pPr>
            <a:r>
              <a:t/>
            </a:r>
            <a:endParaRPr sz="2400">
              <a:solidFill>
                <a:schemeClr val="dk1"/>
              </a:solidFill>
              <a:latin typeface="Calibri"/>
              <a:ea typeface="Calibri"/>
              <a:cs typeface="Calibri"/>
              <a:sym typeface="Calibri"/>
            </a:endParaRPr>
          </a:p>
          <a:p>
            <a:pPr indent="-381000" lvl="0" marL="457200" rtl="0">
              <a:spcBef>
                <a:spcPts val="0"/>
              </a:spcBef>
              <a:spcAft>
                <a:spcPts val="0"/>
              </a:spcAft>
              <a:buClr>
                <a:schemeClr val="dk1"/>
              </a:buClr>
              <a:buSzPts val="2400"/>
              <a:buFont typeface="Calibri"/>
              <a:buChar char="●"/>
            </a:pPr>
            <a:r>
              <a:rPr lang="en-IE" sz="2400">
                <a:solidFill>
                  <a:schemeClr val="dk1"/>
                </a:solidFill>
                <a:latin typeface="Calibri"/>
                <a:ea typeface="Calibri"/>
                <a:cs typeface="Calibri"/>
                <a:sym typeface="Calibri"/>
              </a:rPr>
              <a:t>3 things that you learned during this presentation</a:t>
            </a:r>
            <a:endParaRPr sz="2400">
              <a:solidFill>
                <a:schemeClr val="dk1"/>
              </a:solidFill>
              <a:latin typeface="Calibri"/>
              <a:ea typeface="Calibri"/>
              <a:cs typeface="Calibri"/>
              <a:sym typeface="Calibri"/>
            </a:endParaRPr>
          </a:p>
          <a:p>
            <a:pPr indent="-381000" lvl="0" marL="457200" rtl="0">
              <a:spcBef>
                <a:spcPts val="0"/>
              </a:spcBef>
              <a:spcAft>
                <a:spcPts val="0"/>
              </a:spcAft>
              <a:buClr>
                <a:schemeClr val="dk1"/>
              </a:buClr>
              <a:buSzPts val="2400"/>
              <a:buFont typeface="Calibri"/>
              <a:buChar char="●"/>
            </a:pPr>
            <a:r>
              <a:rPr lang="en-IE" sz="2400">
                <a:solidFill>
                  <a:schemeClr val="dk1"/>
                </a:solidFill>
                <a:latin typeface="Calibri"/>
                <a:ea typeface="Calibri"/>
                <a:cs typeface="Calibri"/>
                <a:sym typeface="Calibri"/>
              </a:rPr>
              <a:t>2 things that you found interesting during this </a:t>
            </a:r>
            <a:r>
              <a:rPr lang="en-IE" sz="2400">
                <a:solidFill>
                  <a:schemeClr val="dk1"/>
                </a:solidFill>
                <a:latin typeface="Calibri"/>
                <a:ea typeface="Calibri"/>
                <a:cs typeface="Calibri"/>
                <a:sym typeface="Calibri"/>
              </a:rPr>
              <a:t>presentation</a:t>
            </a:r>
            <a:r>
              <a:rPr lang="en-IE" sz="2400">
                <a:solidFill>
                  <a:schemeClr val="dk1"/>
                </a:solidFill>
                <a:latin typeface="Calibri"/>
                <a:ea typeface="Calibri"/>
                <a:cs typeface="Calibri"/>
                <a:sym typeface="Calibri"/>
              </a:rPr>
              <a:t> and why you would like to learn more about them</a:t>
            </a:r>
            <a:endParaRPr sz="2400">
              <a:solidFill>
                <a:schemeClr val="dk1"/>
              </a:solidFill>
              <a:latin typeface="Calibri"/>
              <a:ea typeface="Calibri"/>
              <a:cs typeface="Calibri"/>
              <a:sym typeface="Calibri"/>
            </a:endParaRPr>
          </a:p>
          <a:p>
            <a:pPr indent="-381000" lvl="0" marL="457200" rtl="0">
              <a:spcBef>
                <a:spcPts val="0"/>
              </a:spcBef>
              <a:spcAft>
                <a:spcPts val="0"/>
              </a:spcAft>
              <a:buClr>
                <a:schemeClr val="dk1"/>
              </a:buClr>
              <a:buSzPts val="2400"/>
              <a:buFont typeface="Calibri"/>
              <a:buChar char="●"/>
            </a:pPr>
            <a:r>
              <a:rPr lang="en-IE" sz="2400">
                <a:solidFill>
                  <a:schemeClr val="dk1"/>
                </a:solidFill>
                <a:latin typeface="Calibri"/>
                <a:ea typeface="Calibri"/>
                <a:cs typeface="Calibri"/>
                <a:sym typeface="Calibri"/>
              </a:rPr>
              <a:t>1 question you still have about the material covered in this presentation</a:t>
            </a:r>
            <a:endParaRPr sz="2400">
              <a:solidFill>
                <a:schemeClr val="dk1"/>
              </a:solidFill>
              <a:latin typeface="Calibri"/>
              <a:ea typeface="Calibri"/>
              <a:cs typeface="Calibri"/>
              <a:sym typeface="Calibri"/>
            </a:endParaRPr>
          </a:p>
          <a:p>
            <a:pPr indent="0" lvl="0" marL="0" rtl="0">
              <a:spcBef>
                <a:spcPts val="0"/>
              </a:spcBef>
              <a:spcAft>
                <a:spcPts val="0"/>
              </a:spcAft>
              <a:buNone/>
            </a:pPr>
            <a:r>
              <a:t/>
            </a:r>
            <a:endParaRPr b="1" sz="1800">
              <a:solidFill>
                <a:schemeClr val="dk1"/>
              </a:solidFill>
            </a:endParaRPr>
          </a:p>
          <a:p>
            <a:pPr indent="0" lvl="0" marL="0" rtl="0">
              <a:spcBef>
                <a:spcPts val="0"/>
              </a:spcBef>
              <a:spcAft>
                <a:spcPts val="0"/>
              </a:spcAft>
              <a:buNone/>
            </a:pPr>
            <a:r>
              <a:t/>
            </a:r>
            <a:endParaRPr/>
          </a:p>
        </p:txBody>
      </p:sp>
      <p:pic>
        <p:nvPicPr>
          <p:cNvPr id="292" name="Shape 292"/>
          <p:cNvPicPr preferRelativeResize="0"/>
          <p:nvPr/>
        </p:nvPicPr>
        <p:blipFill rotWithShape="1">
          <a:blip r:embed="rId3">
            <a:alphaModFix/>
          </a:blip>
          <a:srcRect b="9714" l="0" r="0" t="4690"/>
          <a:stretch/>
        </p:blipFill>
        <p:spPr>
          <a:xfrm>
            <a:off x="6846025" y="1303400"/>
            <a:ext cx="4808100" cy="4674275"/>
          </a:xfrm>
          <a:prstGeom prst="rect">
            <a:avLst/>
          </a:prstGeom>
          <a:noFill/>
          <a:ln>
            <a:noFill/>
          </a:ln>
        </p:spPr>
      </p:pic>
      <p:pic>
        <p:nvPicPr>
          <p:cNvPr id="293" name="Shape 293"/>
          <p:cNvPicPr preferRelativeResize="0"/>
          <p:nvPr/>
        </p:nvPicPr>
        <p:blipFill>
          <a:blip r:embed="rId4">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7" name="Shape 297"/>
        <p:cNvGrpSpPr/>
        <p:nvPr/>
      </p:nvGrpSpPr>
      <p:grpSpPr>
        <a:xfrm>
          <a:off x="0" y="0"/>
          <a:ext cx="0" cy="0"/>
          <a:chOff x="0" y="0"/>
          <a:chExt cx="0" cy="0"/>
        </a:xfrm>
      </p:grpSpPr>
      <p:sp>
        <p:nvSpPr>
          <p:cNvPr id="298" name="Shape 298"/>
          <p:cNvSpPr/>
          <p:nvPr/>
        </p:nvSpPr>
        <p:spPr>
          <a:xfrm>
            <a:off x="0" y="339500"/>
            <a:ext cx="65889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Links to the Geography Specification:</a:t>
            </a:r>
            <a:endParaRPr b="1" sz="3200">
              <a:solidFill>
                <a:srgbClr val="FBE4D4"/>
              </a:solidFill>
              <a:latin typeface="Arial"/>
              <a:ea typeface="Arial"/>
              <a:cs typeface="Arial"/>
              <a:sym typeface="Arial"/>
            </a:endParaRPr>
          </a:p>
        </p:txBody>
      </p:sp>
      <p:sp>
        <p:nvSpPr>
          <p:cNvPr id="299" name="Shape 299"/>
          <p:cNvSpPr txBox="1"/>
          <p:nvPr/>
        </p:nvSpPr>
        <p:spPr>
          <a:xfrm>
            <a:off x="484225" y="995475"/>
            <a:ext cx="7359900" cy="5198700"/>
          </a:xfrm>
          <a:prstGeom prst="rect">
            <a:avLst/>
          </a:prstGeom>
          <a:noFill/>
          <a:ln>
            <a:noFill/>
          </a:ln>
        </p:spPr>
        <p:txBody>
          <a:bodyPr anchorCtr="0" anchor="t" bIns="91425" lIns="91425" spcFirstLastPara="1" rIns="91425" wrap="square" tIns="91425">
            <a:noAutofit/>
          </a:bodyPr>
          <a:lstStyle/>
          <a:p>
            <a:pPr indent="0" lvl="0" marL="0" rtl="0">
              <a:lnSpc>
                <a:spcPct val="90000"/>
              </a:lnSpc>
              <a:spcBef>
                <a:spcPts val="1000"/>
              </a:spcBef>
              <a:spcAft>
                <a:spcPts val="0"/>
              </a:spcAft>
              <a:buClr>
                <a:schemeClr val="dk1"/>
              </a:buClr>
              <a:buSzPts val="1100"/>
              <a:buFont typeface="Arial"/>
              <a:buNone/>
            </a:pPr>
            <a:r>
              <a:rPr b="1" lang="en-IE" sz="2400">
                <a:solidFill>
                  <a:schemeClr val="dk1"/>
                </a:solidFill>
                <a:latin typeface="Calibri"/>
                <a:ea typeface="Calibri"/>
                <a:cs typeface="Calibri"/>
                <a:sym typeface="Calibri"/>
              </a:rPr>
              <a:t>Strand 3:</a:t>
            </a:r>
            <a:r>
              <a:rPr lang="en-IE" sz="2400">
                <a:solidFill>
                  <a:schemeClr val="dk1"/>
                </a:solidFill>
                <a:latin typeface="Calibri"/>
                <a:ea typeface="Calibri"/>
                <a:cs typeface="Calibri"/>
                <a:sym typeface="Calibri"/>
              </a:rPr>
              <a:t> People, place and change</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Clr>
                <a:schemeClr val="dk1"/>
              </a:buClr>
              <a:buSzPts val="1100"/>
              <a:buFont typeface="Arial"/>
              <a:buNone/>
            </a:pPr>
            <a:r>
              <a:rPr b="1" lang="en-IE" sz="2400">
                <a:solidFill>
                  <a:schemeClr val="dk1"/>
                </a:solidFill>
                <a:latin typeface="Calibri"/>
                <a:ea typeface="Calibri"/>
                <a:cs typeface="Calibri"/>
                <a:sym typeface="Calibri"/>
              </a:rPr>
              <a:t>Learning outcome 3.4:</a:t>
            </a:r>
            <a:r>
              <a:rPr lang="en-IE" sz="2400">
                <a:solidFill>
                  <a:schemeClr val="dk1"/>
                </a:solidFill>
                <a:latin typeface="Calibri"/>
                <a:ea typeface="Calibri"/>
                <a:cs typeface="Calibri"/>
                <a:sym typeface="Calibri"/>
              </a:rPr>
              <a:t> consider the factors affecting the location and origin of rural and urban settlement in Ireland</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Clr>
                <a:schemeClr val="dk1"/>
              </a:buClr>
              <a:buSzPts val="1100"/>
              <a:buFont typeface="Arial"/>
              <a:buNone/>
            </a:pPr>
            <a:r>
              <a:rPr b="1" lang="en-IE" sz="2400">
                <a:solidFill>
                  <a:schemeClr val="dk1"/>
                </a:solidFill>
                <a:latin typeface="Calibri"/>
                <a:ea typeface="Calibri"/>
                <a:cs typeface="Calibri"/>
                <a:sym typeface="Calibri"/>
              </a:rPr>
              <a:t>Key skills used in class today</a:t>
            </a:r>
            <a:r>
              <a:rPr lang="en-IE" sz="2400">
                <a:solidFill>
                  <a:schemeClr val="dk1"/>
                </a:solidFill>
                <a:latin typeface="Calibri"/>
                <a:ea typeface="Calibri"/>
                <a:cs typeface="Calibri"/>
                <a:sym typeface="Calibri"/>
              </a:rPr>
              <a:t>:</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Clr>
                <a:schemeClr val="dk1"/>
              </a:buClr>
              <a:buSzPts val="1100"/>
              <a:buFont typeface="Arial"/>
              <a:buNone/>
            </a:pPr>
            <a:r>
              <a:rPr lang="en-IE" sz="2400">
                <a:solidFill>
                  <a:schemeClr val="dk1"/>
                </a:solidFill>
                <a:latin typeface="Calibri"/>
                <a:ea typeface="Calibri"/>
                <a:cs typeface="Calibri"/>
                <a:sym typeface="Calibri"/>
              </a:rPr>
              <a:t>Being literate</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Clr>
                <a:schemeClr val="dk1"/>
              </a:buClr>
              <a:buSzPts val="1100"/>
              <a:buFont typeface="Arial"/>
              <a:buNone/>
            </a:pPr>
            <a:r>
              <a:rPr lang="en-IE" sz="2400">
                <a:solidFill>
                  <a:schemeClr val="dk1"/>
                </a:solidFill>
                <a:latin typeface="Calibri"/>
                <a:ea typeface="Calibri"/>
                <a:cs typeface="Calibri"/>
                <a:sym typeface="Calibri"/>
              </a:rPr>
              <a:t>Managing my information and thinking</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Clr>
                <a:schemeClr val="dk1"/>
              </a:buClr>
              <a:buSzPts val="1100"/>
              <a:buFont typeface="Arial"/>
              <a:buNone/>
            </a:pPr>
            <a:r>
              <a:rPr lang="en-IE" sz="2400">
                <a:solidFill>
                  <a:schemeClr val="dk1"/>
                </a:solidFill>
                <a:latin typeface="Calibri"/>
                <a:ea typeface="Calibri"/>
                <a:cs typeface="Calibri"/>
                <a:sym typeface="Calibri"/>
              </a:rPr>
              <a:t>Managing myself</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Clr>
                <a:schemeClr val="dk1"/>
              </a:buClr>
              <a:buSzPts val="1100"/>
              <a:buFont typeface="Arial"/>
              <a:buNone/>
            </a:pPr>
            <a:r>
              <a:rPr lang="en-IE" sz="2400">
                <a:solidFill>
                  <a:schemeClr val="dk1"/>
                </a:solidFill>
                <a:latin typeface="Calibri"/>
                <a:ea typeface="Calibri"/>
                <a:cs typeface="Calibri"/>
                <a:sym typeface="Calibri"/>
              </a:rPr>
              <a:t>Communicating</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Clr>
                <a:schemeClr val="dk1"/>
              </a:buClr>
              <a:buSzPts val="1100"/>
              <a:buFont typeface="Arial"/>
              <a:buNone/>
            </a:pPr>
            <a:r>
              <a:rPr lang="en-IE" sz="2400">
                <a:solidFill>
                  <a:schemeClr val="dk1"/>
                </a:solidFill>
                <a:latin typeface="Calibri"/>
                <a:ea typeface="Calibri"/>
                <a:cs typeface="Calibri"/>
                <a:sym typeface="Calibri"/>
              </a:rPr>
              <a:t>Being numerate</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Clr>
                <a:schemeClr val="dk1"/>
              </a:buClr>
              <a:buSzPts val="1100"/>
              <a:buFont typeface="Arial"/>
              <a:buNone/>
            </a:pPr>
            <a:r>
              <a:rPr lang="en-IE" sz="2400">
                <a:solidFill>
                  <a:schemeClr val="dk1"/>
                </a:solidFill>
                <a:latin typeface="Calibri"/>
                <a:ea typeface="Calibri"/>
                <a:cs typeface="Calibri"/>
                <a:sym typeface="Calibri"/>
              </a:rPr>
              <a:t>Working with others</a:t>
            </a:r>
            <a:endParaRPr sz="2400">
              <a:solidFill>
                <a:schemeClr val="dk1"/>
              </a:solidFill>
              <a:latin typeface="Calibri"/>
              <a:ea typeface="Calibri"/>
              <a:cs typeface="Calibri"/>
              <a:sym typeface="Calibri"/>
            </a:endParaRPr>
          </a:p>
          <a:p>
            <a:pPr indent="0" lvl="0" marL="0" rtl="0">
              <a:lnSpc>
                <a:spcPct val="90000"/>
              </a:lnSpc>
              <a:spcBef>
                <a:spcPts val="1000"/>
              </a:spcBef>
              <a:spcAft>
                <a:spcPts val="0"/>
              </a:spcAft>
              <a:buClr>
                <a:schemeClr val="dk1"/>
              </a:buClr>
              <a:buSzPts val="1100"/>
              <a:buFont typeface="Arial"/>
              <a:buNone/>
            </a:pPr>
            <a:r>
              <a:rPr lang="en-IE" sz="2400">
                <a:solidFill>
                  <a:schemeClr val="dk1"/>
                </a:solidFill>
                <a:latin typeface="Calibri"/>
                <a:ea typeface="Calibri"/>
                <a:cs typeface="Calibri"/>
                <a:sym typeface="Calibri"/>
              </a:rPr>
              <a:t>Being creative</a:t>
            </a:r>
            <a:endParaRPr sz="2400">
              <a:solidFill>
                <a:schemeClr val="dk1"/>
              </a:solidFill>
              <a:latin typeface="Calibri"/>
              <a:ea typeface="Calibri"/>
              <a:cs typeface="Calibri"/>
              <a:sym typeface="Calibri"/>
            </a:endParaRPr>
          </a:p>
          <a:p>
            <a:pPr indent="0" lvl="0" marL="0">
              <a:spcBef>
                <a:spcPts val="0"/>
              </a:spcBef>
              <a:spcAft>
                <a:spcPts val="0"/>
              </a:spcAft>
              <a:buNone/>
            </a:pPr>
            <a:r>
              <a:t/>
            </a:r>
            <a:endParaRPr/>
          </a:p>
        </p:txBody>
      </p:sp>
      <p:pic>
        <p:nvPicPr>
          <p:cNvPr id="300" name="Shape 300"/>
          <p:cNvPicPr preferRelativeResize="0"/>
          <p:nvPr/>
        </p:nvPicPr>
        <p:blipFill rotWithShape="1">
          <a:blip r:embed="rId3">
            <a:alphaModFix/>
          </a:blip>
          <a:srcRect b="2619" l="0" r="0" t="0"/>
          <a:stretch/>
        </p:blipFill>
        <p:spPr>
          <a:xfrm>
            <a:off x="7051625" y="2188825"/>
            <a:ext cx="5050724" cy="3866704"/>
          </a:xfrm>
          <a:prstGeom prst="rect">
            <a:avLst/>
          </a:prstGeom>
          <a:noFill/>
          <a:ln>
            <a:noFill/>
          </a:ln>
        </p:spPr>
      </p:pic>
      <p:pic>
        <p:nvPicPr>
          <p:cNvPr id="301" name="Shape 301"/>
          <p:cNvPicPr preferRelativeResize="0"/>
          <p:nvPr/>
        </p:nvPicPr>
        <p:blipFill>
          <a:blip r:embed="rId4">
            <a:alphaModFix/>
          </a:blip>
          <a:stretch>
            <a:fillRect/>
          </a:stretch>
        </p:blipFill>
        <p:spPr>
          <a:xfrm>
            <a:off x="10310523" y="6437900"/>
            <a:ext cx="1726175" cy="3448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5" name="Shape 305"/>
        <p:cNvGrpSpPr/>
        <p:nvPr/>
      </p:nvGrpSpPr>
      <p:grpSpPr>
        <a:xfrm>
          <a:off x="0" y="0"/>
          <a:ext cx="0" cy="0"/>
          <a:chOff x="0" y="0"/>
          <a:chExt cx="0" cy="0"/>
        </a:xfrm>
      </p:grpSpPr>
      <p:sp>
        <p:nvSpPr>
          <p:cNvPr id="306" name="Shape 306"/>
          <p:cNvSpPr/>
          <p:nvPr/>
        </p:nvSpPr>
        <p:spPr>
          <a:xfrm>
            <a:off x="0" y="568100"/>
            <a:ext cx="5250900" cy="735300"/>
          </a:xfrm>
          <a:prstGeom prst="rect">
            <a:avLst/>
          </a:prstGeom>
          <a:solidFill>
            <a:srgbClr val="833C0B"/>
          </a:solidFill>
          <a:ln cap="flat" cmpd="sng" w="12700">
            <a:solidFill>
              <a:srgbClr val="833C0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IE" sz="3200">
                <a:solidFill>
                  <a:srgbClr val="FFFFFF"/>
                </a:solidFill>
                <a:latin typeface="Calibri"/>
                <a:ea typeface="Calibri"/>
                <a:cs typeface="Calibri"/>
                <a:sym typeface="Calibri"/>
              </a:rPr>
              <a:t>JC Geography Syllabus Link:</a:t>
            </a:r>
            <a:r>
              <a:rPr b="0" i="0" lang="en-IE" sz="3200" u="none" cap="none" strike="noStrike">
                <a:solidFill>
                  <a:srgbClr val="FFFFFF"/>
                </a:solidFill>
                <a:latin typeface="Calibri"/>
                <a:ea typeface="Calibri"/>
                <a:cs typeface="Calibri"/>
                <a:sym typeface="Calibri"/>
              </a:rPr>
              <a:t>	</a:t>
            </a:r>
            <a:endParaRPr b="1" sz="3200">
              <a:solidFill>
                <a:srgbClr val="FBE4D4"/>
              </a:solidFill>
              <a:latin typeface="Arial"/>
              <a:ea typeface="Arial"/>
              <a:cs typeface="Arial"/>
              <a:sym typeface="Arial"/>
            </a:endParaRPr>
          </a:p>
        </p:txBody>
      </p:sp>
      <p:sp>
        <p:nvSpPr>
          <p:cNvPr id="307" name="Shape 307"/>
          <p:cNvSpPr txBox="1"/>
          <p:nvPr/>
        </p:nvSpPr>
        <p:spPr>
          <a:xfrm>
            <a:off x="372025" y="1124900"/>
            <a:ext cx="10992300" cy="13296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t/>
            </a:r>
            <a:endParaRPr sz="2400">
              <a:latin typeface="Calibri"/>
              <a:ea typeface="Calibri"/>
              <a:cs typeface="Calibri"/>
              <a:sym typeface="Calibri"/>
            </a:endParaRPr>
          </a:p>
          <a:p>
            <a:pPr indent="0" lvl="0" marL="0">
              <a:spcBef>
                <a:spcPts val="0"/>
              </a:spcBef>
              <a:spcAft>
                <a:spcPts val="0"/>
              </a:spcAft>
              <a:buNone/>
            </a:pPr>
            <a:r>
              <a:rPr lang="en-IE" sz="2400">
                <a:latin typeface="Calibri"/>
                <a:ea typeface="Calibri"/>
                <a:cs typeface="Calibri"/>
                <a:sym typeface="Calibri"/>
              </a:rPr>
              <a:t>The landscape today shows evidence of human settlement past and present. The location </a:t>
            </a:r>
            <a:r>
              <a:rPr lang="en-IE" sz="2400">
                <a:latin typeface="Calibri"/>
                <a:ea typeface="Calibri"/>
                <a:cs typeface="Calibri"/>
                <a:sym typeface="Calibri"/>
              </a:rPr>
              <a:t>of</a:t>
            </a:r>
            <a:r>
              <a:rPr lang="en-IE" sz="2400">
                <a:latin typeface="Calibri"/>
                <a:ea typeface="Calibri"/>
                <a:cs typeface="Calibri"/>
                <a:sym typeface="Calibri"/>
              </a:rPr>
              <a:t> </a:t>
            </a:r>
            <a:r>
              <a:rPr lang="en-IE" sz="2400">
                <a:latin typeface="Calibri"/>
                <a:ea typeface="Calibri"/>
                <a:cs typeface="Calibri"/>
                <a:sym typeface="Calibri"/>
              </a:rPr>
              <a:t>initial</a:t>
            </a:r>
            <a:r>
              <a:rPr lang="en-IE" sz="2400">
                <a:latin typeface="Calibri"/>
                <a:ea typeface="Calibri"/>
                <a:cs typeface="Calibri"/>
                <a:sym typeface="Calibri"/>
              </a:rPr>
              <a:t> settlement in an area is related to: where people were coming from and their need for water, food, </a:t>
            </a:r>
            <a:r>
              <a:rPr lang="en-IE" sz="2400">
                <a:latin typeface="Calibri"/>
                <a:ea typeface="Calibri"/>
                <a:cs typeface="Calibri"/>
                <a:sym typeface="Calibri"/>
              </a:rPr>
              <a:t>defense</a:t>
            </a:r>
            <a:r>
              <a:rPr lang="en-IE" sz="2400">
                <a:latin typeface="Calibri"/>
                <a:ea typeface="Calibri"/>
                <a:cs typeface="Calibri"/>
                <a:sym typeface="Calibri"/>
              </a:rPr>
              <a:t> and communication e.g. Norman times</a:t>
            </a:r>
            <a:endParaRPr sz="2400">
              <a:latin typeface="Calibri"/>
              <a:ea typeface="Calibri"/>
              <a:cs typeface="Calibri"/>
              <a:sym typeface="Calibri"/>
            </a:endParaRPr>
          </a:p>
        </p:txBody>
      </p:sp>
      <p:pic>
        <p:nvPicPr>
          <p:cNvPr id="308" name="Shape 308"/>
          <p:cNvPicPr preferRelativeResize="0"/>
          <p:nvPr/>
        </p:nvPicPr>
        <p:blipFill>
          <a:blip r:embed="rId3">
            <a:alphaModFix/>
          </a:blip>
          <a:stretch>
            <a:fillRect/>
          </a:stretch>
        </p:blipFill>
        <p:spPr>
          <a:xfrm>
            <a:off x="0" y="2774075"/>
            <a:ext cx="12192001" cy="40839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3" name="Shape 313"/>
        <p:cNvGrpSpPr/>
        <p:nvPr/>
      </p:nvGrpSpPr>
      <p:grpSpPr>
        <a:xfrm>
          <a:off x="0" y="0"/>
          <a:ext cx="0" cy="0"/>
          <a:chOff x="0" y="0"/>
          <a:chExt cx="0" cy="0"/>
        </a:xfrm>
      </p:grpSpPr>
      <p:sp>
        <p:nvSpPr>
          <p:cNvPr id="314" name="Shape 314"/>
          <p:cNvSpPr txBox="1"/>
          <p:nvPr>
            <p:ph type="title"/>
          </p:nvPr>
        </p:nvSpPr>
        <p:spPr>
          <a:xfrm>
            <a:off x="838200" y="365125"/>
            <a:ext cx="10515600" cy="1325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15" name="Shape 315"/>
          <p:cNvSpPr txBox="1"/>
          <p:nvPr>
            <p:ph idx="1" type="body"/>
          </p:nvPr>
        </p:nvSpPr>
        <p:spPr>
          <a:xfrm>
            <a:off x="838200" y="1825625"/>
            <a:ext cx="10515600" cy="4351200"/>
          </a:xfrm>
          <a:prstGeom prst="rect">
            <a:avLst/>
          </a:prstGeom>
        </p:spPr>
        <p:txBody>
          <a:bodyPr anchorCtr="0" anchor="t" bIns="91425" lIns="91425" spcFirstLastPara="1" rIns="91425" wrap="square" tIns="91425">
            <a:noAutofit/>
          </a:bodyPr>
          <a:lstStyle/>
          <a:p>
            <a:pPr indent="-50800" lvl="0" marL="228600">
              <a:spcBef>
                <a:spcPts val="1000"/>
              </a:spcBef>
              <a:spcAft>
                <a:spcPts val="0"/>
              </a:spcAft>
              <a:buNone/>
            </a:pPr>
            <a:r>
              <a:t/>
            </a:r>
            <a:endParaRPr/>
          </a:p>
        </p:txBody>
      </p:sp>
      <p:pic>
        <p:nvPicPr>
          <p:cNvPr descr="bi.PNG" id="316" name="Shape 316"/>
          <p:cNvPicPr preferRelativeResize="0"/>
          <p:nvPr/>
        </p:nvPicPr>
        <p:blipFill>
          <a:blip r:embed="rId3">
            <a:alphaModFix/>
          </a:blip>
          <a:stretch>
            <a:fillRect/>
          </a:stretch>
        </p:blipFill>
        <p:spPr>
          <a:xfrm>
            <a:off x="0" y="0"/>
            <a:ext cx="12192001" cy="6858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