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81" r:id="rId4"/>
    <p:sldMasterId id="2147483682" r:id="rId5"/>
    <p:sldMasterId id="214748368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74FC5A3C-6786-427C-9477-7C5C2FF007C3}">
  <a:tblStyle styleId="{74FC5A3C-6786-427C-9477-7C5C2FF007C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5" Type="http://schemas.openxmlformats.org/officeDocument/2006/relationships/slideMaster" Target="slideMasters/slideMaster2.xml"/><Relationship Id="rId19" Type="http://schemas.openxmlformats.org/officeDocument/2006/relationships/slide" Target="slides/slide12.xml"/><Relationship Id="rId6" Type="http://schemas.openxmlformats.org/officeDocument/2006/relationships/slideMaster" Target="slideMasters/slideMaster3.xml"/><Relationship Id="rId18" Type="http://schemas.openxmlformats.org/officeDocument/2006/relationships/slide" Target="slides/slide1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800" cy="458788"/>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3884613" y="0"/>
            <a:ext cx="2971800" cy="458788"/>
          </a:xfrm>
          <a:prstGeom prst="rect">
            <a:avLst/>
          </a:prstGeom>
          <a:noFill/>
          <a:ln>
            <a:noFill/>
          </a:ln>
        </p:spPr>
        <p:txBody>
          <a:bodyPr anchorCtr="0" anchor="t" bIns="91425" lIns="91425" spcFirstLastPara="1" rIns="91425" wrap="square" tIns="91425"/>
          <a:lstStyle>
            <a:lvl1pPr indent="0" lvl="0" mar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Shape 6"/>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0" y="8685213"/>
            <a:ext cx="2971800" cy="458787"/>
          </a:xfrm>
          <a:prstGeom prst="rect">
            <a:avLst/>
          </a:prstGeom>
          <a:noFill/>
          <a:ln>
            <a:noFill/>
          </a:ln>
        </p:spPr>
        <p:txBody>
          <a:bodyPr anchorCtr="0" anchor="b" bIns="91425" lIns="91425" spcFirstLastPara="1" rIns="91425" wrap="square" tIns="91425"/>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I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Shape 235"/>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36" name="Shape 236"/>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Shape 240"/>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41" name="Shape 241"/>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Shape 249"/>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50" name="Shape 250"/>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 name="Shape 256"/>
        <p:cNvGrpSpPr/>
        <p:nvPr/>
      </p:nvGrpSpPr>
      <p:grpSpPr>
        <a:xfrm>
          <a:off x="0" y="0"/>
          <a:ext cx="0" cy="0"/>
          <a:chOff x="0" y="0"/>
          <a:chExt cx="0" cy="0"/>
        </a:xfrm>
      </p:grpSpPr>
      <p:sp>
        <p:nvSpPr>
          <p:cNvPr id="257" name="Shape 257"/>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58" name="Shape 258"/>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4" name="Shape 264"/>
        <p:cNvGrpSpPr/>
        <p:nvPr/>
      </p:nvGrpSpPr>
      <p:grpSpPr>
        <a:xfrm>
          <a:off x="0" y="0"/>
          <a:ext cx="0" cy="0"/>
          <a:chOff x="0" y="0"/>
          <a:chExt cx="0" cy="0"/>
        </a:xfrm>
      </p:grpSpPr>
      <p:sp>
        <p:nvSpPr>
          <p:cNvPr id="265" name="Shape 265"/>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66" name="Shape 266"/>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2" name="Shape 272"/>
        <p:cNvGrpSpPr/>
        <p:nvPr/>
      </p:nvGrpSpPr>
      <p:grpSpPr>
        <a:xfrm>
          <a:off x="0" y="0"/>
          <a:ext cx="0" cy="0"/>
          <a:chOff x="0" y="0"/>
          <a:chExt cx="0" cy="0"/>
        </a:xfrm>
      </p:grpSpPr>
      <p:sp>
        <p:nvSpPr>
          <p:cNvPr id="273" name="Shape 273"/>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74" name="Shape 274"/>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0" name="Shape 280"/>
        <p:cNvGrpSpPr/>
        <p:nvPr/>
      </p:nvGrpSpPr>
      <p:grpSpPr>
        <a:xfrm>
          <a:off x="0" y="0"/>
          <a:ext cx="0" cy="0"/>
          <a:chOff x="0" y="0"/>
          <a:chExt cx="0" cy="0"/>
        </a:xfrm>
      </p:grpSpPr>
      <p:sp>
        <p:nvSpPr>
          <p:cNvPr id="281" name="Shape 281"/>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82" name="Shape 282"/>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Shape 289"/>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Shape 290"/>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91" name="Shape 291"/>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IE"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7" name="Shape 297"/>
        <p:cNvGrpSpPr/>
        <p:nvPr/>
      </p:nvGrpSpPr>
      <p:grpSpPr>
        <a:xfrm>
          <a:off x="0" y="0"/>
          <a:ext cx="0" cy="0"/>
          <a:chOff x="0" y="0"/>
          <a:chExt cx="0" cy="0"/>
        </a:xfrm>
      </p:grpSpPr>
      <p:sp>
        <p:nvSpPr>
          <p:cNvPr id="298" name="Shape 298"/>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Shape 299"/>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00" name="Shape 300"/>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IE"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6" name="Shape 306"/>
        <p:cNvGrpSpPr/>
        <p:nvPr/>
      </p:nvGrpSpPr>
      <p:grpSpPr>
        <a:xfrm>
          <a:off x="0" y="0"/>
          <a:ext cx="0" cy="0"/>
          <a:chOff x="0" y="0"/>
          <a:chExt cx="0" cy="0"/>
        </a:xfrm>
      </p:grpSpPr>
      <p:sp>
        <p:nvSpPr>
          <p:cNvPr id="307" name="Shape 307"/>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08" name="Shape 308"/>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4" name="Shape 314"/>
        <p:cNvGrpSpPr/>
        <p:nvPr/>
      </p:nvGrpSpPr>
      <p:grpSpPr>
        <a:xfrm>
          <a:off x="0" y="0"/>
          <a:ext cx="0" cy="0"/>
          <a:chOff x="0" y="0"/>
          <a:chExt cx="0" cy="0"/>
        </a:xfrm>
      </p:grpSpPr>
      <p:sp>
        <p:nvSpPr>
          <p:cNvPr id="315" name="Shape 315"/>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16" name="Shape 316"/>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2" name="Shape 322"/>
        <p:cNvGrpSpPr/>
        <p:nvPr/>
      </p:nvGrpSpPr>
      <p:grpSpPr>
        <a:xfrm>
          <a:off x="0" y="0"/>
          <a:ext cx="0" cy="0"/>
          <a:chOff x="0" y="0"/>
          <a:chExt cx="0" cy="0"/>
        </a:xfrm>
      </p:grpSpPr>
      <p:sp>
        <p:nvSpPr>
          <p:cNvPr id="323" name="Shape 323"/>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24" name="Shape 324"/>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 name="Shape 15"/>
        <p:cNvGrpSpPr/>
        <p:nvPr/>
      </p:nvGrpSpPr>
      <p:grpSpPr>
        <a:xfrm>
          <a:off x="0" y="0"/>
          <a:ext cx="0" cy="0"/>
          <a:chOff x="0" y="0"/>
          <a:chExt cx="0" cy="0"/>
        </a:xfrm>
      </p:grpSpPr>
      <p:sp>
        <p:nvSpPr>
          <p:cNvPr id="16" name="Shape 16"/>
          <p:cNvSpPr txBox="1"/>
          <p:nvPr>
            <p:ph type="ctrTitle"/>
          </p:nvPr>
        </p:nvSpPr>
        <p:spPr>
          <a:xfrm>
            <a:off x="1524000" y="1122363"/>
            <a:ext cx="9144000" cy="2387600"/>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7" name="Shape 17"/>
          <p:cNvSpPr txBox="1"/>
          <p:nvPr>
            <p:ph idx="1" type="subTitle"/>
          </p:nvPr>
        </p:nvSpPr>
        <p:spPr>
          <a:xfrm>
            <a:off x="1524000" y="3602038"/>
            <a:ext cx="9144000" cy="1655762"/>
          </a:xfrm>
          <a:prstGeom prst="rect">
            <a:avLst/>
          </a:prstGeom>
          <a:noFill/>
          <a:ln>
            <a:noFill/>
          </a:ln>
        </p:spPr>
        <p:txBody>
          <a:bodyPr anchorCtr="0" anchor="t" bIns="91425" lIns="91425" spcFirstLastPara="1" rIns="91425" wrap="square" tIns="91425"/>
          <a:lstStyle>
            <a:lvl1pPr indent="0" lvl="0" marL="0" marR="0" rtl="0" algn="ctr">
              <a:lnSpc>
                <a:spcPct val="90000"/>
              </a:lnSpc>
              <a:spcBef>
                <a:spcPts val="1000"/>
              </a:spcBef>
              <a:spcAft>
                <a:spcPts val="0"/>
              </a:spcAft>
              <a:buClr>
                <a:schemeClr val="dk1"/>
              </a:buClr>
              <a:buSzPts val="2800"/>
              <a:buFont typeface="Arial"/>
              <a:buNone/>
              <a:defRPr b="0" i="0" sz="2400" u="none" cap="none" strike="noStrike">
                <a:solidFill>
                  <a:schemeClr val="dk1"/>
                </a:solidFill>
                <a:latin typeface="Calibri"/>
                <a:ea typeface="Calibri"/>
                <a:cs typeface="Calibri"/>
                <a:sym typeface="Calibri"/>
              </a:defRPr>
            </a:lvl1pPr>
            <a:lvl2pPr indent="0" lvl="1" marL="457200" marR="0" rtl="0" algn="ctr">
              <a:lnSpc>
                <a:spcPct val="90000"/>
              </a:lnSpc>
              <a:spcBef>
                <a:spcPts val="5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2pPr>
            <a:lvl3pPr indent="0" lvl="2" marL="914400" marR="0" rtl="0" algn="ctr">
              <a:lnSpc>
                <a:spcPct val="90000"/>
              </a:lnSpc>
              <a:spcBef>
                <a:spcPts val="50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3pPr>
            <a:lvl4pPr indent="0" lvl="3" marL="1371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4pPr>
            <a:lvl5pPr indent="0" lvl="4" marL="18288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9pPr>
          </a:lstStyle>
          <a:p/>
        </p:txBody>
      </p:sp>
      <p:sp>
        <p:nvSpPr>
          <p:cNvPr id="18" name="Shape 18"/>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Shape 19"/>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 name="Shape 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Shape 22"/>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3" name="Shape 23"/>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Shape 24"/>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Shape 25"/>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 name="Shape 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7" name="Shape 27"/>
        <p:cNvGrpSpPr/>
        <p:nvPr/>
      </p:nvGrpSpPr>
      <p:grpSpPr>
        <a:xfrm>
          <a:off x="0" y="0"/>
          <a:ext cx="0" cy="0"/>
          <a:chOff x="0" y="0"/>
          <a:chExt cx="0" cy="0"/>
        </a:xfrm>
      </p:grpSpPr>
      <p:sp>
        <p:nvSpPr>
          <p:cNvPr id="28" name="Shape 28"/>
          <p:cNvSpPr txBox="1"/>
          <p:nvPr>
            <p:ph type="title"/>
          </p:nvPr>
        </p:nvSpPr>
        <p:spPr>
          <a:xfrm>
            <a:off x="831850" y="1709738"/>
            <a:ext cx="10515600" cy="2852737"/>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9" name="Shape 29"/>
          <p:cNvSpPr txBox="1"/>
          <p:nvPr>
            <p:ph idx="1" type="body"/>
          </p:nvPr>
        </p:nvSpPr>
        <p:spPr>
          <a:xfrm>
            <a:off x="831850" y="4589463"/>
            <a:ext cx="10515600" cy="1500187"/>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rgbClr val="888888"/>
              </a:buClr>
              <a:buSzPts val="28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4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20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9pPr>
          </a:lstStyle>
          <a:p/>
        </p:txBody>
      </p:sp>
      <p:sp>
        <p:nvSpPr>
          <p:cNvPr id="30" name="Shape 3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Shape 3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 name="Shape 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3" name="Shape 33"/>
        <p:cNvGrpSpPr/>
        <p:nvPr/>
      </p:nvGrpSpPr>
      <p:grpSpPr>
        <a:xfrm>
          <a:off x="0" y="0"/>
          <a:ext cx="0" cy="0"/>
          <a:chOff x="0" y="0"/>
          <a:chExt cx="0" cy="0"/>
        </a:xfrm>
      </p:grpSpPr>
      <p:sp>
        <p:nvSpPr>
          <p:cNvPr id="34" name="Shape 34"/>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5" name="Shape 35"/>
          <p:cNvSpPr txBox="1"/>
          <p:nvPr>
            <p:ph idx="1" type="body"/>
          </p:nvPr>
        </p:nvSpPr>
        <p:spPr>
          <a:xfrm>
            <a:off x="838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Shape 36"/>
          <p:cNvSpPr txBox="1"/>
          <p:nvPr>
            <p:ph idx="2" type="body"/>
          </p:nvPr>
        </p:nvSpPr>
        <p:spPr>
          <a:xfrm>
            <a:off x="6172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Shape 3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8" name="Shape 3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9" name="Shape 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0" name="Shape 40"/>
        <p:cNvGrpSpPr/>
        <p:nvPr/>
      </p:nvGrpSpPr>
      <p:grpSpPr>
        <a:xfrm>
          <a:off x="0" y="0"/>
          <a:ext cx="0" cy="0"/>
          <a:chOff x="0" y="0"/>
          <a:chExt cx="0" cy="0"/>
        </a:xfrm>
      </p:grpSpPr>
      <p:sp>
        <p:nvSpPr>
          <p:cNvPr id="41" name="Shape 41"/>
          <p:cNvSpPr txBox="1"/>
          <p:nvPr>
            <p:ph type="title"/>
          </p:nvPr>
        </p:nvSpPr>
        <p:spPr>
          <a:xfrm>
            <a:off x="839788"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42" name="Shape 42"/>
          <p:cNvSpPr txBox="1"/>
          <p:nvPr>
            <p:ph idx="1" type="body"/>
          </p:nvPr>
        </p:nvSpPr>
        <p:spPr>
          <a:xfrm>
            <a:off x="839788" y="1681163"/>
            <a:ext cx="5157787"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43" name="Shape 43"/>
          <p:cNvSpPr txBox="1"/>
          <p:nvPr>
            <p:ph idx="2" type="body"/>
          </p:nvPr>
        </p:nvSpPr>
        <p:spPr>
          <a:xfrm>
            <a:off x="839788" y="2505075"/>
            <a:ext cx="5157787"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 name="Shape 44"/>
          <p:cNvSpPr txBox="1"/>
          <p:nvPr>
            <p:ph idx="3" type="body"/>
          </p:nvPr>
        </p:nvSpPr>
        <p:spPr>
          <a:xfrm>
            <a:off x="6172200" y="1681163"/>
            <a:ext cx="5183188"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45" name="Shape 45"/>
          <p:cNvSpPr txBox="1"/>
          <p:nvPr>
            <p:ph idx="4" type="body"/>
          </p:nvPr>
        </p:nvSpPr>
        <p:spPr>
          <a:xfrm>
            <a:off x="6172200" y="2505075"/>
            <a:ext cx="5183188"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6" name="Shape 4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Shape 4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 name="Shape 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9" name="Shape 49"/>
        <p:cNvGrpSpPr/>
        <p:nvPr/>
      </p:nvGrpSpPr>
      <p:grpSpPr>
        <a:xfrm>
          <a:off x="0" y="0"/>
          <a:ext cx="0" cy="0"/>
          <a:chOff x="0" y="0"/>
          <a:chExt cx="0" cy="0"/>
        </a:xfrm>
      </p:grpSpPr>
      <p:sp>
        <p:nvSpPr>
          <p:cNvPr id="50" name="Shape 50"/>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51" name="Shape 5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Shape 5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3" name="Shape 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4" name="Shape 54"/>
        <p:cNvGrpSpPr/>
        <p:nvPr/>
      </p:nvGrpSpPr>
      <p:grpSpPr>
        <a:xfrm>
          <a:off x="0" y="0"/>
          <a:ext cx="0" cy="0"/>
          <a:chOff x="0" y="0"/>
          <a:chExt cx="0" cy="0"/>
        </a:xfrm>
      </p:grpSpPr>
      <p:sp>
        <p:nvSpPr>
          <p:cNvPr id="55" name="Shape 5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 name="Shape 5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7" name="Shape 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8" name="Shape 58"/>
        <p:cNvGrpSpPr/>
        <p:nvPr/>
      </p:nvGrpSpPr>
      <p:grpSpPr>
        <a:xfrm>
          <a:off x="0" y="0"/>
          <a:ext cx="0" cy="0"/>
          <a:chOff x="0" y="0"/>
          <a:chExt cx="0" cy="0"/>
        </a:xfrm>
      </p:grpSpPr>
      <p:sp>
        <p:nvSpPr>
          <p:cNvPr id="59" name="Shape 59"/>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0" name="Shape 60"/>
          <p:cNvSpPr txBox="1"/>
          <p:nvPr>
            <p:ph idx="1" type="body"/>
          </p:nvPr>
        </p:nvSpPr>
        <p:spPr>
          <a:xfrm>
            <a:off x="5183188" y="987425"/>
            <a:ext cx="6172200" cy="4873625"/>
          </a:xfrm>
          <a:prstGeom prst="rect">
            <a:avLst/>
          </a:prstGeom>
          <a:noFill/>
          <a:ln>
            <a:noFill/>
          </a:ln>
        </p:spPr>
        <p:txBody>
          <a:bodyPr anchorCtr="0" anchor="t" bIns="91425" lIns="91425" spcFirstLastPara="1" rIns="91425" wrap="square" tIns="91425"/>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Shape 61"/>
          <p:cNvSpPr txBox="1"/>
          <p:nvPr>
            <p:ph idx="2"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62" name="Shape 6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3" name="Shape 6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Shape 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5" name="Shape 65"/>
        <p:cNvGrpSpPr/>
        <p:nvPr/>
      </p:nvGrpSpPr>
      <p:grpSpPr>
        <a:xfrm>
          <a:off x="0" y="0"/>
          <a:ext cx="0" cy="0"/>
          <a:chOff x="0" y="0"/>
          <a:chExt cx="0" cy="0"/>
        </a:xfrm>
      </p:grpSpPr>
      <p:sp>
        <p:nvSpPr>
          <p:cNvPr id="66" name="Shape 66"/>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7" name="Shape 67"/>
          <p:cNvSpPr/>
          <p:nvPr>
            <p:ph idx="2" type="pic"/>
          </p:nvPr>
        </p:nvSpPr>
        <p:spPr>
          <a:xfrm>
            <a:off x="5183188" y="987425"/>
            <a:ext cx="6172200" cy="4873625"/>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100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68" name="Shape 68"/>
          <p:cNvSpPr txBox="1"/>
          <p:nvPr>
            <p:ph idx="1"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69" name="Shape 69"/>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Shape 70"/>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Shape 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2" name="Shape 72"/>
        <p:cNvGrpSpPr/>
        <p:nvPr/>
      </p:nvGrpSpPr>
      <p:grpSpPr>
        <a:xfrm>
          <a:off x="0" y="0"/>
          <a:ext cx="0" cy="0"/>
          <a:chOff x="0" y="0"/>
          <a:chExt cx="0" cy="0"/>
        </a:xfrm>
      </p:grpSpPr>
      <p:sp>
        <p:nvSpPr>
          <p:cNvPr id="73" name="Shape 73"/>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4" name="Shape 74"/>
          <p:cNvSpPr txBox="1"/>
          <p:nvPr>
            <p:ph idx="1" type="body"/>
          </p:nvPr>
        </p:nvSpPr>
        <p:spPr>
          <a:xfrm rot="5400000">
            <a:off x="3920331" y="-1256506"/>
            <a:ext cx="4351338" cy="105156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5" name="Shape 7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Shape 7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Shape 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Shape 79"/>
          <p:cNvSpPr txBox="1"/>
          <p:nvPr>
            <p:ph type="title"/>
          </p:nvPr>
        </p:nvSpPr>
        <p:spPr>
          <a:xfrm rot="5400000">
            <a:off x="7133431" y="1956594"/>
            <a:ext cx="5811838" cy="26289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0" name="Shape 80"/>
          <p:cNvSpPr txBox="1"/>
          <p:nvPr>
            <p:ph idx="1" type="body"/>
          </p:nvPr>
        </p:nvSpPr>
        <p:spPr>
          <a:xfrm rot="5400000">
            <a:off x="1799431" y="-596106"/>
            <a:ext cx="5811838" cy="77343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1" name="Shape 8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2" name="Shape 8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3" name="Shape 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90" name="Shape 90"/>
        <p:cNvGrpSpPr/>
        <p:nvPr/>
      </p:nvGrpSpPr>
      <p:grpSpPr>
        <a:xfrm>
          <a:off x="0" y="0"/>
          <a:ext cx="0" cy="0"/>
          <a:chOff x="0" y="0"/>
          <a:chExt cx="0" cy="0"/>
        </a:xfrm>
      </p:grpSpPr>
      <p:sp>
        <p:nvSpPr>
          <p:cNvPr id="91" name="Shape 91"/>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92" name="Shape 92"/>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 name="Shape 93"/>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4" name="Shape 94"/>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5" name="Shape 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6" name="Shape 96"/>
        <p:cNvGrpSpPr/>
        <p:nvPr/>
      </p:nvGrpSpPr>
      <p:grpSpPr>
        <a:xfrm>
          <a:off x="0" y="0"/>
          <a:ext cx="0" cy="0"/>
          <a:chOff x="0" y="0"/>
          <a:chExt cx="0" cy="0"/>
        </a:xfrm>
      </p:grpSpPr>
      <p:sp>
        <p:nvSpPr>
          <p:cNvPr id="97" name="Shape 97"/>
          <p:cNvSpPr txBox="1"/>
          <p:nvPr>
            <p:ph type="ctrTitle"/>
          </p:nvPr>
        </p:nvSpPr>
        <p:spPr>
          <a:xfrm>
            <a:off x="1524000" y="1122363"/>
            <a:ext cx="9144000" cy="2387600"/>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98" name="Shape 98"/>
          <p:cNvSpPr txBox="1"/>
          <p:nvPr>
            <p:ph idx="1" type="subTitle"/>
          </p:nvPr>
        </p:nvSpPr>
        <p:spPr>
          <a:xfrm>
            <a:off x="1524000" y="3602038"/>
            <a:ext cx="9144000" cy="1655762"/>
          </a:xfrm>
          <a:prstGeom prst="rect">
            <a:avLst/>
          </a:prstGeom>
          <a:noFill/>
          <a:ln>
            <a:noFill/>
          </a:ln>
        </p:spPr>
        <p:txBody>
          <a:bodyPr anchorCtr="0" anchor="t" bIns="91425" lIns="91425" spcFirstLastPara="1" rIns="91425" wrap="square" tIns="91425"/>
          <a:lstStyle>
            <a:lvl1pPr indent="0" lvl="0" marL="0" marR="0" rtl="0" algn="ctr">
              <a:lnSpc>
                <a:spcPct val="90000"/>
              </a:lnSpc>
              <a:spcBef>
                <a:spcPts val="1000"/>
              </a:spcBef>
              <a:spcAft>
                <a:spcPts val="0"/>
              </a:spcAft>
              <a:buClr>
                <a:schemeClr val="dk1"/>
              </a:buClr>
              <a:buSzPts val="2800"/>
              <a:buFont typeface="Arial"/>
              <a:buNone/>
              <a:defRPr b="0" i="0" sz="2400" u="none" cap="none" strike="noStrike">
                <a:solidFill>
                  <a:schemeClr val="dk1"/>
                </a:solidFill>
                <a:latin typeface="Calibri"/>
                <a:ea typeface="Calibri"/>
                <a:cs typeface="Calibri"/>
                <a:sym typeface="Calibri"/>
              </a:defRPr>
            </a:lvl1pPr>
            <a:lvl2pPr indent="0" lvl="1" marL="457200" marR="0" rtl="0" algn="ctr">
              <a:lnSpc>
                <a:spcPct val="90000"/>
              </a:lnSpc>
              <a:spcBef>
                <a:spcPts val="5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2pPr>
            <a:lvl3pPr indent="0" lvl="2" marL="914400" marR="0" rtl="0" algn="ctr">
              <a:lnSpc>
                <a:spcPct val="90000"/>
              </a:lnSpc>
              <a:spcBef>
                <a:spcPts val="50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3pPr>
            <a:lvl4pPr indent="0" lvl="3" marL="1371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4pPr>
            <a:lvl5pPr indent="0" lvl="4" marL="18288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9pPr>
          </a:lstStyle>
          <a:p/>
        </p:txBody>
      </p:sp>
      <p:sp>
        <p:nvSpPr>
          <p:cNvPr id="99" name="Shape 99"/>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0" name="Shape 100"/>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1" name="Shape 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02" name="Shape 102"/>
        <p:cNvGrpSpPr/>
        <p:nvPr/>
      </p:nvGrpSpPr>
      <p:grpSpPr>
        <a:xfrm>
          <a:off x="0" y="0"/>
          <a:ext cx="0" cy="0"/>
          <a:chOff x="0" y="0"/>
          <a:chExt cx="0" cy="0"/>
        </a:xfrm>
      </p:grpSpPr>
      <p:sp>
        <p:nvSpPr>
          <p:cNvPr id="103" name="Shape 103"/>
          <p:cNvSpPr txBox="1"/>
          <p:nvPr>
            <p:ph type="title"/>
          </p:nvPr>
        </p:nvSpPr>
        <p:spPr>
          <a:xfrm>
            <a:off x="831850" y="1709738"/>
            <a:ext cx="10515600" cy="2852737"/>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04" name="Shape 104"/>
          <p:cNvSpPr txBox="1"/>
          <p:nvPr>
            <p:ph idx="1" type="body"/>
          </p:nvPr>
        </p:nvSpPr>
        <p:spPr>
          <a:xfrm>
            <a:off x="831850" y="4589463"/>
            <a:ext cx="10515600" cy="1500187"/>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rgbClr val="888888"/>
              </a:buClr>
              <a:buSzPts val="28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4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20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9pPr>
          </a:lstStyle>
          <a:p/>
        </p:txBody>
      </p:sp>
      <p:sp>
        <p:nvSpPr>
          <p:cNvPr id="105" name="Shape 10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6" name="Shape 10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7" name="Shape 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08" name="Shape 108"/>
        <p:cNvGrpSpPr/>
        <p:nvPr/>
      </p:nvGrpSpPr>
      <p:grpSpPr>
        <a:xfrm>
          <a:off x="0" y="0"/>
          <a:ext cx="0" cy="0"/>
          <a:chOff x="0" y="0"/>
          <a:chExt cx="0" cy="0"/>
        </a:xfrm>
      </p:grpSpPr>
      <p:sp>
        <p:nvSpPr>
          <p:cNvPr id="109" name="Shape 109"/>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10" name="Shape 110"/>
          <p:cNvSpPr txBox="1"/>
          <p:nvPr>
            <p:ph idx="1" type="body"/>
          </p:nvPr>
        </p:nvSpPr>
        <p:spPr>
          <a:xfrm>
            <a:off x="838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1" name="Shape 111"/>
          <p:cNvSpPr txBox="1"/>
          <p:nvPr>
            <p:ph idx="2" type="body"/>
          </p:nvPr>
        </p:nvSpPr>
        <p:spPr>
          <a:xfrm>
            <a:off x="6172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2" name="Shape 11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3" name="Shape 11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4" name="Shape 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15" name="Shape 115"/>
        <p:cNvGrpSpPr/>
        <p:nvPr/>
      </p:nvGrpSpPr>
      <p:grpSpPr>
        <a:xfrm>
          <a:off x="0" y="0"/>
          <a:ext cx="0" cy="0"/>
          <a:chOff x="0" y="0"/>
          <a:chExt cx="0" cy="0"/>
        </a:xfrm>
      </p:grpSpPr>
      <p:sp>
        <p:nvSpPr>
          <p:cNvPr id="116" name="Shape 116"/>
          <p:cNvSpPr txBox="1"/>
          <p:nvPr>
            <p:ph type="title"/>
          </p:nvPr>
        </p:nvSpPr>
        <p:spPr>
          <a:xfrm>
            <a:off x="839788"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17" name="Shape 117"/>
          <p:cNvSpPr txBox="1"/>
          <p:nvPr>
            <p:ph idx="1" type="body"/>
          </p:nvPr>
        </p:nvSpPr>
        <p:spPr>
          <a:xfrm>
            <a:off x="839788" y="1681163"/>
            <a:ext cx="5157787"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118" name="Shape 118"/>
          <p:cNvSpPr txBox="1"/>
          <p:nvPr>
            <p:ph idx="2" type="body"/>
          </p:nvPr>
        </p:nvSpPr>
        <p:spPr>
          <a:xfrm>
            <a:off x="839788" y="2505075"/>
            <a:ext cx="5157787"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9" name="Shape 119"/>
          <p:cNvSpPr txBox="1"/>
          <p:nvPr>
            <p:ph idx="3" type="body"/>
          </p:nvPr>
        </p:nvSpPr>
        <p:spPr>
          <a:xfrm>
            <a:off x="6172200" y="1681163"/>
            <a:ext cx="5183188"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120" name="Shape 120"/>
          <p:cNvSpPr txBox="1"/>
          <p:nvPr>
            <p:ph idx="4" type="body"/>
          </p:nvPr>
        </p:nvSpPr>
        <p:spPr>
          <a:xfrm>
            <a:off x="6172200" y="2505075"/>
            <a:ext cx="5183188"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1" name="Shape 12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2" name="Shape 12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 name="Shape 1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24" name="Shape 124"/>
        <p:cNvGrpSpPr/>
        <p:nvPr/>
      </p:nvGrpSpPr>
      <p:grpSpPr>
        <a:xfrm>
          <a:off x="0" y="0"/>
          <a:ext cx="0" cy="0"/>
          <a:chOff x="0" y="0"/>
          <a:chExt cx="0" cy="0"/>
        </a:xfrm>
      </p:grpSpPr>
      <p:sp>
        <p:nvSpPr>
          <p:cNvPr id="125" name="Shape 125"/>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26" name="Shape 12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7" name="Shape 12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8" name="Shape 1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9" name="Shape 129"/>
        <p:cNvGrpSpPr/>
        <p:nvPr/>
      </p:nvGrpSpPr>
      <p:grpSpPr>
        <a:xfrm>
          <a:off x="0" y="0"/>
          <a:ext cx="0" cy="0"/>
          <a:chOff x="0" y="0"/>
          <a:chExt cx="0" cy="0"/>
        </a:xfrm>
      </p:grpSpPr>
      <p:sp>
        <p:nvSpPr>
          <p:cNvPr id="130" name="Shape 13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1" name="Shape 13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2" name="Shape 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133" name="Shape 133"/>
        <p:cNvGrpSpPr/>
        <p:nvPr/>
      </p:nvGrpSpPr>
      <p:grpSpPr>
        <a:xfrm>
          <a:off x="0" y="0"/>
          <a:ext cx="0" cy="0"/>
          <a:chOff x="0" y="0"/>
          <a:chExt cx="0" cy="0"/>
        </a:xfrm>
      </p:grpSpPr>
      <p:sp>
        <p:nvSpPr>
          <p:cNvPr id="134" name="Shape 134"/>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35" name="Shape 135"/>
          <p:cNvSpPr txBox="1"/>
          <p:nvPr>
            <p:ph idx="1" type="body"/>
          </p:nvPr>
        </p:nvSpPr>
        <p:spPr>
          <a:xfrm>
            <a:off x="5183188" y="987425"/>
            <a:ext cx="6172200" cy="4873625"/>
          </a:xfrm>
          <a:prstGeom prst="rect">
            <a:avLst/>
          </a:prstGeom>
          <a:noFill/>
          <a:ln>
            <a:noFill/>
          </a:ln>
        </p:spPr>
        <p:txBody>
          <a:bodyPr anchorCtr="0" anchor="t" bIns="91425" lIns="91425" spcFirstLastPara="1" rIns="91425" wrap="square" tIns="91425"/>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6" name="Shape 136"/>
          <p:cNvSpPr txBox="1"/>
          <p:nvPr>
            <p:ph idx="2"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137" name="Shape 13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8" name="Shape 13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9" name="Shape 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40" name="Shape 140"/>
        <p:cNvGrpSpPr/>
        <p:nvPr/>
      </p:nvGrpSpPr>
      <p:grpSpPr>
        <a:xfrm>
          <a:off x="0" y="0"/>
          <a:ext cx="0" cy="0"/>
          <a:chOff x="0" y="0"/>
          <a:chExt cx="0" cy="0"/>
        </a:xfrm>
      </p:grpSpPr>
      <p:sp>
        <p:nvSpPr>
          <p:cNvPr id="141" name="Shape 141"/>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42" name="Shape 142"/>
          <p:cNvSpPr/>
          <p:nvPr>
            <p:ph idx="2" type="pic"/>
          </p:nvPr>
        </p:nvSpPr>
        <p:spPr>
          <a:xfrm>
            <a:off x="5183188" y="987425"/>
            <a:ext cx="6172200" cy="4873625"/>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100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143" name="Shape 143"/>
          <p:cNvSpPr txBox="1"/>
          <p:nvPr>
            <p:ph idx="1"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144" name="Shape 144"/>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5" name="Shape 145"/>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 name="Shape 1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47" name="Shape 147"/>
        <p:cNvGrpSpPr/>
        <p:nvPr/>
      </p:nvGrpSpPr>
      <p:grpSpPr>
        <a:xfrm>
          <a:off x="0" y="0"/>
          <a:ext cx="0" cy="0"/>
          <a:chOff x="0" y="0"/>
          <a:chExt cx="0" cy="0"/>
        </a:xfrm>
      </p:grpSpPr>
      <p:sp>
        <p:nvSpPr>
          <p:cNvPr id="148" name="Shape 148"/>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49" name="Shape 149"/>
          <p:cNvSpPr txBox="1"/>
          <p:nvPr>
            <p:ph idx="1" type="body"/>
          </p:nvPr>
        </p:nvSpPr>
        <p:spPr>
          <a:xfrm rot="5400000">
            <a:off x="3920331" y="-1256506"/>
            <a:ext cx="4351338" cy="105156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0" name="Shape 15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1" name="Shape 15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2" name="Shape 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Shape 154"/>
          <p:cNvSpPr txBox="1"/>
          <p:nvPr>
            <p:ph type="title"/>
          </p:nvPr>
        </p:nvSpPr>
        <p:spPr>
          <a:xfrm rot="5400000">
            <a:off x="7133431" y="1956594"/>
            <a:ext cx="5811838" cy="26289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55" name="Shape 155"/>
          <p:cNvSpPr txBox="1"/>
          <p:nvPr>
            <p:ph idx="1" type="body"/>
          </p:nvPr>
        </p:nvSpPr>
        <p:spPr>
          <a:xfrm rot="5400000">
            <a:off x="1799431" y="-596106"/>
            <a:ext cx="5811838" cy="77343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6" name="Shape 15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7" name="Shape 15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8" name="Shape 1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65" name="Shape 165"/>
        <p:cNvGrpSpPr/>
        <p:nvPr/>
      </p:nvGrpSpPr>
      <p:grpSpPr>
        <a:xfrm>
          <a:off x="0" y="0"/>
          <a:ext cx="0" cy="0"/>
          <a:chOff x="0" y="0"/>
          <a:chExt cx="0" cy="0"/>
        </a:xfrm>
      </p:grpSpPr>
      <p:sp>
        <p:nvSpPr>
          <p:cNvPr id="166" name="Shape 166"/>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7" name="Shape 167"/>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8" name="Shape 168"/>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9" name="Shape 169"/>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0" name="Shape 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71" name="Shape 171"/>
        <p:cNvGrpSpPr/>
        <p:nvPr/>
      </p:nvGrpSpPr>
      <p:grpSpPr>
        <a:xfrm>
          <a:off x="0" y="0"/>
          <a:ext cx="0" cy="0"/>
          <a:chOff x="0" y="0"/>
          <a:chExt cx="0" cy="0"/>
        </a:xfrm>
      </p:grpSpPr>
      <p:sp>
        <p:nvSpPr>
          <p:cNvPr id="172" name="Shape 172"/>
          <p:cNvSpPr txBox="1"/>
          <p:nvPr>
            <p:ph type="ctrTitle"/>
          </p:nvPr>
        </p:nvSpPr>
        <p:spPr>
          <a:xfrm>
            <a:off x="1524000" y="1122363"/>
            <a:ext cx="9144000" cy="2387600"/>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73" name="Shape 173"/>
          <p:cNvSpPr txBox="1"/>
          <p:nvPr>
            <p:ph idx="1" type="subTitle"/>
          </p:nvPr>
        </p:nvSpPr>
        <p:spPr>
          <a:xfrm>
            <a:off x="1524000" y="3602038"/>
            <a:ext cx="9144000" cy="1655762"/>
          </a:xfrm>
          <a:prstGeom prst="rect">
            <a:avLst/>
          </a:prstGeom>
          <a:noFill/>
          <a:ln>
            <a:noFill/>
          </a:ln>
        </p:spPr>
        <p:txBody>
          <a:bodyPr anchorCtr="0" anchor="t" bIns="91425" lIns="91425" spcFirstLastPara="1" rIns="91425" wrap="square" tIns="91425"/>
          <a:lstStyle>
            <a:lvl1pPr indent="0" lvl="0" marL="0" marR="0" rtl="0" algn="ctr">
              <a:lnSpc>
                <a:spcPct val="90000"/>
              </a:lnSpc>
              <a:spcBef>
                <a:spcPts val="1000"/>
              </a:spcBef>
              <a:spcAft>
                <a:spcPts val="0"/>
              </a:spcAft>
              <a:buClr>
                <a:schemeClr val="dk1"/>
              </a:buClr>
              <a:buSzPts val="2800"/>
              <a:buFont typeface="Arial"/>
              <a:buNone/>
              <a:defRPr b="0" i="0" sz="2400" u="none" cap="none" strike="noStrike">
                <a:solidFill>
                  <a:schemeClr val="dk1"/>
                </a:solidFill>
                <a:latin typeface="Calibri"/>
                <a:ea typeface="Calibri"/>
                <a:cs typeface="Calibri"/>
                <a:sym typeface="Calibri"/>
              </a:defRPr>
            </a:lvl1pPr>
            <a:lvl2pPr indent="0" lvl="1" marL="457200" marR="0" rtl="0" algn="ctr">
              <a:lnSpc>
                <a:spcPct val="90000"/>
              </a:lnSpc>
              <a:spcBef>
                <a:spcPts val="5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2pPr>
            <a:lvl3pPr indent="0" lvl="2" marL="914400" marR="0" rtl="0" algn="ctr">
              <a:lnSpc>
                <a:spcPct val="90000"/>
              </a:lnSpc>
              <a:spcBef>
                <a:spcPts val="50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3pPr>
            <a:lvl4pPr indent="0" lvl="3" marL="1371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4pPr>
            <a:lvl5pPr indent="0" lvl="4" marL="18288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9pPr>
          </a:lstStyle>
          <a:p/>
        </p:txBody>
      </p:sp>
      <p:sp>
        <p:nvSpPr>
          <p:cNvPr id="174" name="Shape 174"/>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5" name="Shape 175"/>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6" name="Shape 1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77" name="Shape 177"/>
        <p:cNvGrpSpPr/>
        <p:nvPr/>
      </p:nvGrpSpPr>
      <p:grpSpPr>
        <a:xfrm>
          <a:off x="0" y="0"/>
          <a:ext cx="0" cy="0"/>
          <a:chOff x="0" y="0"/>
          <a:chExt cx="0" cy="0"/>
        </a:xfrm>
      </p:grpSpPr>
      <p:sp>
        <p:nvSpPr>
          <p:cNvPr id="178" name="Shape 178"/>
          <p:cNvSpPr txBox="1"/>
          <p:nvPr>
            <p:ph type="title"/>
          </p:nvPr>
        </p:nvSpPr>
        <p:spPr>
          <a:xfrm>
            <a:off x="831850" y="1709738"/>
            <a:ext cx="10515600" cy="2852737"/>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79" name="Shape 179"/>
          <p:cNvSpPr txBox="1"/>
          <p:nvPr>
            <p:ph idx="1" type="body"/>
          </p:nvPr>
        </p:nvSpPr>
        <p:spPr>
          <a:xfrm>
            <a:off x="831850" y="4589463"/>
            <a:ext cx="10515600" cy="1500187"/>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rgbClr val="888888"/>
              </a:buClr>
              <a:buSzPts val="28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4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20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9pPr>
          </a:lstStyle>
          <a:p/>
        </p:txBody>
      </p:sp>
      <p:sp>
        <p:nvSpPr>
          <p:cNvPr id="180" name="Shape 18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1" name="Shape 18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2" name="Shape 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83" name="Shape 183"/>
        <p:cNvGrpSpPr/>
        <p:nvPr/>
      </p:nvGrpSpPr>
      <p:grpSpPr>
        <a:xfrm>
          <a:off x="0" y="0"/>
          <a:ext cx="0" cy="0"/>
          <a:chOff x="0" y="0"/>
          <a:chExt cx="0" cy="0"/>
        </a:xfrm>
      </p:grpSpPr>
      <p:sp>
        <p:nvSpPr>
          <p:cNvPr id="184" name="Shape 184"/>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85" name="Shape 185"/>
          <p:cNvSpPr txBox="1"/>
          <p:nvPr>
            <p:ph idx="1" type="body"/>
          </p:nvPr>
        </p:nvSpPr>
        <p:spPr>
          <a:xfrm>
            <a:off x="838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6" name="Shape 186"/>
          <p:cNvSpPr txBox="1"/>
          <p:nvPr>
            <p:ph idx="2" type="body"/>
          </p:nvPr>
        </p:nvSpPr>
        <p:spPr>
          <a:xfrm>
            <a:off x="6172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7" name="Shape 18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8" name="Shape 18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9" name="Shape 1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90" name="Shape 190"/>
        <p:cNvGrpSpPr/>
        <p:nvPr/>
      </p:nvGrpSpPr>
      <p:grpSpPr>
        <a:xfrm>
          <a:off x="0" y="0"/>
          <a:ext cx="0" cy="0"/>
          <a:chOff x="0" y="0"/>
          <a:chExt cx="0" cy="0"/>
        </a:xfrm>
      </p:grpSpPr>
      <p:sp>
        <p:nvSpPr>
          <p:cNvPr id="191" name="Shape 191"/>
          <p:cNvSpPr txBox="1"/>
          <p:nvPr>
            <p:ph type="title"/>
          </p:nvPr>
        </p:nvSpPr>
        <p:spPr>
          <a:xfrm>
            <a:off x="839788"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92" name="Shape 192"/>
          <p:cNvSpPr txBox="1"/>
          <p:nvPr>
            <p:ph idx="1" type="body"/>
          </p:nvPr>
        </p:nvSpPr>
        <p:spPr>
          <a:xfrm>
            <a:off x="839788" y="1681163"/>
            <a:ext cx="5157787"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193" name="Shape 193"/>
          <p:cNvSpPr txBox="1"/>
          <p:nvPr>
            <p:ph idx="2" type="body"/>
          </p:nvPr>
        </p:nvSpPr>
        <p:spPr>
          <a:xfrm>
            <a:off x="839788" y="2505075"/>
            <a:ext cx="5157787"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4" name="Shape 194"/>
          <p:cNvSpPr txBox="1"/>
          <p:nvPr>
            <p:ph idx="3" type="body"/>
          </p:nvPr>
        </p:nvSpPr>
        <p:spPr>
          <a:xfrm>
            <a:off x="6172200" y="1681163"/>
            <a:ext cx="5183188"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195" name="Shape 195"/>
          <p:cNvSpPr txBox="1"/>
          <p:nvPr>
            <p:ph idx="4" type="body"/>
          </p:nvPr>
        </p:nvSpPr>
        <p:spPr>
          <a:xfrm>
            <a:off x="6172200" y="2505075"/>
            <a:ext cx="5183188"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6" name="Shape 19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7" name="Shape 19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8" name="Shape 1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99" name="Shape 199"/>
        <p:cNvGrpSpPr/>
        <p:nvPr/>
      </p:nvGrpSpPr>
      <p:grpSpPr>
        <a:xfrm>
          <a:off x="0" y="0"/>
          <a:ext cx="0" cy="0"/>
          <a:chOff x="0" y="0"/>
          <a:chExt cx="0" cy="0"/>
        </a:xfrm>
      </p:grpSpPr>
      <p:sp>
        <p:nvSpPr>
          <p:cNvPr id="200" name="Shape 200"/>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01" name="Shape 20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2" name="Shape 20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3" name="Shape 2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04" name="Shape 204"/>
        <p:cNvGrpSpPr/>
        <p:nvPr/>
      </p:nvGrpSpPr>
      <p:grpSpPr>
        <a:xfrm>
          <a:off x="0" y="0"/>
          <a:ext cx="0" cy="0"/>
          <a:chOff x="0" y="0"/>
          <a:chExt cx="0" cy="0"/>
        </a:xfrm>
      </p:grpSpPr>
      <p:sp>
        <p:nvSpPr>
          <p:cNvPr id="205" name="Shape 20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6" name="Shape 20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7" name="Shape 2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208" name="Shape 208"/>
        <p:cNvGrpSpPr/>
        <p:nvPr/>
      </p:nvGrpSpPr>
      <p:grpSpPr>
        <a:xfrm>
          <a:off x="0" y="0"/>
          <a:ext cx="0" cy="0"/>
          <a:chOff x="0" y="0"/>
          <a:chExt cx="0" cy="0"/>
        </a:xfrm>
      </p:grpSpPr>
      <p:sp>
        <p:nvSpPr>
          <p:cNvPr id="209" name="Shape 209"/>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10" name="Shape 210"/>
          <p:cNvSpPr txBox="1"/>
          <p:nvPr>
            <p:ph idx="1" type="body"/>
          </p:nvPr>
        </p:nvSpPr>
        <p:spPr>
          <a:xfrm>
            <a:off x="5183188" y="987425"/>
            <a:ext cx="6172200" cy="4873625"/>
          </a:xfrm>
          <a:prstGeom prst="rect">
            <a:avLst/>
          </a:prstGeom>
          <a:noFill/>
          <a:ln>
            <a:noFill/>
          </a:ln>
        </p:spPr>
        <p:txBody>
          <a:bodyPr anchorCtr="0" anchor="t" bIns="91425" lIns="91425" spcFirstLastPara="1" rIns="91425" wrap="square" tIns="91425"/>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11" name="Shape 211"/>
          <p:cNvSpPr txBox="1"/>
          <p:nvPr>
            <p:ph idx="2"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212" name="Shape 21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3" name="Shape 21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4" name="Shape 2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215" name="Shape 215"/>
        <p:cNvGrpSpPr/>
        <p:nvPr/>
      </p:nvGrpSpPr>
      <p:grpSpPr>
        <a:xfrm>
          <a:off x="0" y="0"/>
          <a:ext cx="0" cy="0"/>
          <a:chOff x="0" y="0"/>
          <a:chExt cx="0" cy="0"/>
        </a:xfrm>
      </p:grpSpPr>
      <p:sp>
        <p:nvSpPr>
          <p:cNvPr id="216" name="Shape 216"/>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17" name="Shape 217"/>
          <p:cNvSpPr/>
          <p:nvPr>
            <p:ph idx="2" type="pic"/>
          </p:nvPr>
        </p:nvSpPr>
        <p:spPr>
          <a:xfrm>
            <a:off x="5183188" y="987425"/>
            <a:ext cx="6172200" cy="4873625"/>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100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218" name="Shape 218"/>
          <p:cNvSpPr txBox="1"/>
          <p:nvPr>
            <p:ph idx="1"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219" name="Shape 219"/>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0" name="Shape 220"/>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1" name="Shape 2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222" name="Shape 222"/>
        <p:cNvGrpSpPr/>
        <p:nvPr/>
      </p:nvGrpSpPr>
      <p:grpSpPr>
        <a:xfrm>
          <a:off x="0" y="0"/>
          <a:ext cx="0" cy="0"/>
          <a:chOff x="0" y="0"/>
          <a:chExt cx="0" cy="0"/>
        </a:xfrm>
      </p:grpSpPr>
      <p:sp>
        <p:nvSpPr>
          <p:cNvPr id="223" name="Shape 223"/>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24" name="Shape 224"/>
          <p:cNvSpPr txBox="1"/>
          <p:nvPr>
            <p:ph idx="1" type="body"/>
          </p:nvPr>
        </p:nvSpPr>
        <p:spPr>
          <a:xfrm rot="5400000">
            <a:off x="3920331" y="-1256506"/>
            <a:ext cx="4351338" cy="105156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5" name="Shape 22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6" name="Shape 22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7" name="Shape 2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228" name="Shape 228"/>
        <p:cNvGrpSpPr/>
        <p:nvPr/>
      </p:nvGrpSpPr>
      <p:grpSpPr>
        <a:xfrm>
          <a:off x="0" y="0"/>
          <a:ext cx="0" cy="0"/>
          <a:chOff x="0" y="0"/>
          <a:chExt cx="0" cy="0"/>
        </a:xfrm>
      </p:grpSpPr>
      <p:sp>
        <p:nvSpPr>
          <p:cNvPr id="229" name="Shape 229"/>
          <p:cNvSpPr txBox="1"/>
          <p:nvPr>
            <p:ph type="title"/>
          </p:nvPr>
        </p:nvSpPr>
        <p:spPr>
          <a:xfrm rot="5400000">
            <a:off x="7133431" y="1956594"/>
            <a:ext cx="5811838" cy="26289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30" name="Shape 230"/>
          <p:cNvSpPr txBox="1"/>
          <p:nvPr>
            <p:ph idx="1" type="body"/>
          </p:nvPr>
        </p:nvSpPr>
        <p:spPr>
          <a:xfrm rot="5400000">
            <a:off x="1799431" y="-596106"/>
            <a:ext cx="5811838" cy="77343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1" name="Shape 23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2" name="Shape 23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3" name="Shape 2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4.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2.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EAC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1" name="Shape 11"/>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Shape 1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EAC1"/>
        </a:solidFill>
      </p:bgPr>
    </p:bg>
    <p:spTree>
      <p:nvGrpSpPr>
        <p:cNvPr id="84" name="Shape 84"/>
        <p:cNvGrpSpPr/>
        <p:nvPr/>
      </p:nvGrpSpPr>
      <p:grpSpPr>
        <a:xfrm>
          <a:off x="0" y="0"/>
          <a:ext cx="0" cy="0"/>
          <a:chOff x="0" y="0"/>
          <a:chExt cx="0" cy="0"/>
        </a:xfrm>
      </p:grpSpPr>
      <p:sp>
        <p:nvSpPr>
          <p:cNvPr id="85" name="Shape 85"/>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6" name="Shape 86"/>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Shape 8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Shape 8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Shape 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EAC1"/>
        </a:solidFill>
      </p:bgPr>
    </p:bg>
    <p:spTree>
      <p:nvGrpSpPr>
        <p:cNvPr id="159" name="Shape 159"/>
        <p:cNvGrpSpPr/>
        <p:nvPr/>
      </p:nvGrpSpPr>
      <p:grpSpPr>
        <a:xfrm>
          <a:off x="0" y="0"/>
          <a:ext cx="0" cy="0"/>
          <a:chOff x="0" y="0"/>
          <a:chExt cx="0" cy="0"/>
        </a:xfrm>
      </p:grpSpPr>
      <p:sp>
        <p:nvSpPr>
          <p:cNvPr id="160" name="Shape 160"/>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1" name="Shape 161"/>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2" name="Shape 16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3" name="Shape 16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4" name="Shape 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hyperlink" Target="https://vimeo.com/232965064" TargetMode="External"/><Relationship Id="rId5" Type="http://schemas.openxmlformats.org/officeDocument/2006/relationships/image" Target="../media/image1.png"/><Relationship Id="rId6" Type="http://schemas.openxmlformats.org/officeDocument/2006/relationships/hyperlink" Target="https://vimeo.com/232965064"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pic>
        <p:nvPicPr>
          <p:cNvPr descr="bi.PNG" id="238" name="Shape 238"/>
          <p:cNvPicPr preferRelativeResize="0"/>
          <p:nvPr/>
        </p:nvPicPr>
        <p:blipFill>
          <a:blip r:embed="rId3">
            <a:alphaModFix/>
          </a:blip>
          <a:stretch>
            <a:fillRect/>
          </a:stretch>
        </p:blipFill>
        <p:spPr>
          <a:xfrm>
            <a:off x="0" y="0"/>
            <a:ext cx="12192001"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Shape 243"/>
          <p:cNvSpPr/>
          <p:nvPr/>
        </p:nvSpPr>
        <p:spPr>
          <a:xfrm>
            <a:off x="0" y="568100"/>
            <a:ext cx="52509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JC Geography Syllabus Links:</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244" name="Shape 244"/>
          <p:cNvSpPr txBox="1"/>
          <p:nvPr/>
        </p:nvSpPr>
        <p:spPr>
          <a:xfrm>
            <a:off x="540925" y="1442300"/>
            <a:ext cx="10203300" cy="11241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en-IE" sz="1700">
                <a:latin typeface="Calibri"/>
                <a:ea typeface="Calibri"/>
                <a:cs typeface="Calibri"/>
                <a:sym typeface="Calibri"/>
              </a:rPr>
              <a:t>Historically, </a:t>
            </a:r>
            <a:r>
              <a:rPr b="1" lang="en-IE" sz="1700">
                <a:latin typeface="Calibri"/>
                <a:ea typeface="Calibri"/>
                <a:cs typeface="Calibri"/>
                <a:sym typeface="Calibri"/>
              </a:rPr>
              <a:t>developed</a:t>
            </a:r>
            <a:r>
              <a:rPr b="1" lang="en-IE" sz="1700">
                <a:latin typeface="Calibri"/>
                <a:ea typeface="Calibri"/>
                <a:cs typeface="Calibri"/>
                <a:sym typeface="Calibri"/>
              </a:rPr>
              <a:t> states have often exploited less developed states. Even today richer states tend to dominate world markets and this makes it difficult for poorer states to develop </a:t>
            </a:r>
            <a:r>
              <a:rPr b="1" lang="en-IE" sz="1700">
                <a:latin typeface="Calibri"/>
                <a:ea typeface="Calibri"/>
                <a:cs typeface="Calibri"/>
                <a:sym typeface="Calibri"/>
              </a:rPr>
              <a:t>economically</a:t>
            </a:r>
            <a:r>
              <a:rPr b="1" lang="en-IE" sz="1700">
                <a:latin typeface="Calibri"/>
                <a:ea typeface="Calibri"/>
                <a:cs typeface="Calibri"/>
                <a:sym typeface="Calibri"/>
              </a:rPr>
              <a:t>. </a:t>
            </a:r>
            <a:br>
              <a:rPr b="1" lang="en-IE" sz="1700">
                <a:latin typeface="Calibri"/>
                <a:ea typeface="Calibri"/>
                <a:cs typeface="Calibri"/>
                <a:sym typeface="Calibri"/>
              </a:rPr>
            </a:br>
            <a:r>
              <a:rPr b="1" lang="en-IE" sz="1700">
                <a:latin typeface="Calibri"/>
                <a:ea typeface="Calibri"/>
                <a:cs typeface="Calibri"/>
                <a:sym typeface="Calibri"/>
              </a:rPr>
              <a:t>Local setting - Ireland in the past</a:t>
            </a:r>
            <a:endParaRPr b="1" sz="1700">
              <a:latin typeface="Calibri"/>
              <a:ea typeface="Calibri"/>
              <a:cs typeface="Calibri"/>
              <a:sym typeface="Calibri"/>
            </a:endParaRPr>
          </a:p>
        </p:txBody>
      </p:sp>
      <p:pic>
        <p:nvPicPr>
          <p:cNvPr id="245" name="Shape 245"/>
          <p:cNvPicPr preferRelativeResize="0"/>
          <p:nvPr/>
        </p:nvPicPr>
        <p:blipFill rotWithShape="1">
          <a:blip r:embed="rId3">
            <a:alphaModFix/>
          </a:blip>
          <a:srcRect b="0" l="0" r="803" t="0"/>
          <a:stretch/>
        </p:blipFill>
        <p:spPr>
          <a:xfrm>
            <a:off x="624350" y="2396850"/>
            <a:ext cx="9478376" cy="4156375"/>
          </a:xfrm>
          <a:prstGeom prst="rect">
            <a:avLst/>
          </a:prstGeom>
          <a:noFill/>
          <a:ln>
            <a:noFill/>
          </a:ln>
        </p:spPr>
      </p:pic>
      <p:sp>
        <p:nvSpPr>
          <p:cNvPr id="246" name="Shape 246"/>
          <p:cNvSpPr txBox="1"/>
          <p:nvPr/>
        </p:nvSpPr>
        <p:spPr>
          <a:xfrm>
            <a:off x="8646800" y="3216625"/>
            <a:ext cx="2576700" cy="22137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t/>
            </a:r>
            <a:endParaRPr/>
          </a:p>
        </p:txBody>
      </p:sp>
      <p:pic>
        <p:nvPicPr>
          <p:cNvPr id="247" name="Shape 247"/>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1" name="Shape 251"/>
        <p:cNvGrpSpPr/>
        <p:nvPr/>
      </p:nvGrpSpPr>
      <p:grpSpPr>
        <a:xfrm>
          <a:off x="0" y="0"/>
          <a:ext cx="0" cy="0"/>
          <a:chOff x="0" y="0"/>
          <a:chExt cx="0" cy="0"/>
        </a:xfrm>
      </p:grpSpPr>
      <p:sp>
        <p:nvSpPr>
          <p:cNvPr id="252" name="Shape 252"/>
          <p:cNvSpPr/>
          <p:nvPr/>
        </p:nvSpPr>
        <p:spPr>
          <a:xfrm>
            <a:off x="0" y="568096"/>
            <a:ext cx="73785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Learning Intentions:</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253" name="Shape 253"/>
          <p:cNvSpPr txBox="1"/>
          <p:nvPr/>
        </p:nvSpPr>
        <p:spPr>
          <a:xfrm>
            <a:off x="7573651" y="1784809"/>
            <a:ext cx="46380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E" sz="2400">
                <a:solidFill>
                  <a:srgbClr val="000000"/>
                </a:solidFill>
                <a:latin typeface="Calibri"/>
                <a:ea typeface="Calibri"/>
                <a:cs typeface="Calibri"/>
                <a:sym typeface="Calibri"/>
              </a:rPr>
              <a:t>In this unit, we will learn how </a:t>
            </a:r>
            <a:endParaRPr/>
          </a:p>
          <a:p>
            <a:pPr indent="0" lvl="0" marL="0" marR="0" rtl="0" algn="l">
              <a:spcBef>
                <a:spcPts val="0"/>
              </a:spcBef>
              <a:spcAft>
                <a:spcPts val="0"/>
              </a:spcAft>
              <a:buNone/>
            </a:pPr>
            <a:r>
              <a:t/>
            </a:r>
            <a:endParaRPr b="1" sz="2400">
              <a:solidFill>
                <a:srgbClr val="000000"/>
              </a:solidFill>
              <a:latin typeface="Calibri"/>
              <a:ea typeface="Calibri"/>
              <a:cs typeface="Calibri"/>
              <a:sym typeface="Calibri"/>
            </a:endParaRPr>
          </a:p>
          <a:p>
            <a:pPr indent="-342900" lvl="0" marL="342900" marR="0" rtl="0" algn="l">
              <a:spcBef>
                <a:spcPts val="0"/>
              </a:spcBef>
              <a:spcAft>
                <a:spcPts val="0"/>
              </a:spcAft>
              <a:buClr>
                <a:srgbClr val="000000"/>
              </a:buClr>
              <a:buSzPts val="2400"/>
              <a:buFont typeface="Noto Sans Symbols"/>
              <a:buChar char="❖"/>
            </a:pPr>
            <a:r>
              <a:rPr lang="en-IE" sz="2400">
                <a:latin typeface="Calibri"/>
                <a:ea typeface="Calibri"/>
                <a:cs typeface="Calibri"/>
                <a:sym typeface="Calibri"/>
              </a:rPr>
              <a:t>Colonialism impacted on Ireland through the history of Spike Island Co. Cork</a:t>
            </a:r>
            <a:endParaRPr sz="2400">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n-IE" sz="2400">
                <a:latin typeface="Calibri"/>
                <a:ea typeface="Calibri"/>
                <a:cs typeface="Calibri"/>
                <a:sym typeface="Calibri"/>
              </a:rPr>
              <a:t>How Irish labourers became an important commodity exported throughout the British Empire</a:t>
            </a:r>
            <a:endParaRPr sz="2400">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n-IE" sz="2400">
                <a:latin typeface="Calibri"/>
                <a:ea typeface="Calibri"/>
                <a:cs typeface="Calibri"/>
                <a:sym typeface="Calibri"/>
              </a:rPr>
              <a:t>The concept of social engineering during this period</a:t>
            </a:r>
            <a:endParaRPr sz="2400">
              <a:latin typeface="Calibri"/>
              <a:ea typeface="Calibri"/>
              <a:cs typeface="Calibri"/>
              <a:sym typeface="Calibri"/>
            </a:endParaRPr>
          </a:p>
        </p:txBody>
      </p:sp>
      <p:pic>
        <p:nvPicPr>
          <p:cNvPr id="254" name="Shape 254"/>
          <p:cNvPicPr preferRelativeResize="0"/>
          <p:nvPr/>
        </p:nvPicPr>
        <p:blipFill>
          <a:blip r:embed="rId3">
            <a:alphaModFix/>
          </a:blip>
          <a:stretch>
            <a:fillRect/>
          </a:stretch>
        </p:blipFill>
        <p:spPr>
          <a:xfrm>
            <a:off x="0" y="1578300"/>
            <a:ext cx="7378500" cy="4085300"/>
          </a:xfrm>
          <a:prstGeom prst="rect">
            <a:avLst/>
          </a:prstGeom>
          <a:noFill/>
          <a:ln>
            <a:noFill/>
          </a:ln>
        </p:spPr>
      </p:pic>
      <p:pic>
        <p:nvPicPr>
          <p:cNvPr id="255" name="Shape 255"/>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9" name="Shape 259"/>
        <p:cNvGrpSpPr/>
        <p:nvPr/>
      </p:nvGrpSpPr>
      <p:grpSpPr>
        <a:xfrm>
          <a:off x="0" y="0"/>
          <a:ext cx="0" cy="0"/>
          <a:chOff x="0" y="0"/>
          <a:chExt cx="0" cy="0"/>
        </a:xfrm>
      </p:grpSpPr>
      <p:sp>
        <p:nvSpPr>
          <p:cNvPr id="260" name="Shape 260"/>
          <p:cNvSpPr/>
          <p:nvPr/>
        </p:nvSpPr>
        <p:spPr>
          <a:xfrm>
            <a:off x="0" y="568100"/>
            <a:ext cx="52509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 Warm Up Activity</a:t>
            </a:r>
            <a:r>
              <a:rPr lang="en-IE" sz="3200">
                <a:solidFill>
                  <a:srgbClr val="FFFFFF"/>
                </a:solidFill>
                <a:latin typeface="Calibri"/>
                <a:ea typeface="Calibri"/>
                <a:cs typeface="Calibri"/>
                <a:sym typeface="Calibri"/>
              </a:rPr>
              <a:t>:</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261" name="Shape 261"/>
          <p:cNvSpPr txBox="1"/>
          <p:nvPr/>
        </p:nvSpPr>
        <p:spPr>
          <a:xfrm>
            <a:off x="320475" y="1623150"/>
            <a:ext cx="5826600" cy="4320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E" sz="2600">
                <a:latin typeface="Calibri"/>
                <a:ea typeface="Calibri"/>
                <a:cs typeface="Calibri"/>
                <a:sym typeface="Calibri"/>
              </a:rPr>
              <a:t>Blue Sky Thinking:</a:t>
            </a:r>
            <a:endParaRPr b="1" sz="2600">
              <a:latin typeface="Calibri"/>
              <a:ea typeface="Calibri"/>
              <a:cs typeface="Calibri"/>
              <a:sym typeface="Calibri"/>
            </a:endParaRPr>
          </a:p>
          <a:p>
            <a:pPr indent="0" lvl="0" marL="0" marR="0" rtl="0" algn="l">
              <a:spcBef>
                <a:spcPts val="0"/>
              </a:spcBef>
              <a:spcAft>
                <a:spcPts val="0"/>
              </a:spcAft>
              <a:buNone/>
            </a:pPr>
            <a:r>
              <a:rPr lang="en-IE" sz="2400">
                <a:latin typeface="Calibri"/>
                <a:ea typeface="Calibri"/>
                <a:cs typeface="Calibri"/>
                <a:sym typeface="Calibri"/>
              </a:rPr>
              <a:t>Spike Island was used as a prison during the 19th century. Why do you think it was located on an island off the coast of Cork?</a:t>
            </a:r>
            <a:endParaRPr sz="2400">
              <a:latin typeface="Calibri"/>
              <a:ea typeface="Calibri"/>
              <a:cs typeface="Calibri"/>
              <a:sym typeface="Calibri"/>
            </a:endParaRPr>
          </a:p>
          <a:p>
            <a:pPr indent="-381000" lvl="0" marL="457200" marR="0" rtl="0" algn="l">
              <a:spcBef>
                <a:spcPts val="0"/>
              </a:spcBef>
              <a:spcAft>
                <a:spcPts val="0"/>
              </a:spcAft>
              <a:buClr>
                <a:schemeClr val="dk1"/>
              </a:buClr>
              <a:buSzPts val="2400"/>
              <a:buFont typeface="Calibri"/>
              <a:buChar char="●"/>
            </a:pPr>
            <a:r>
              <a:rPr lang="en-IE" sz="2400">
                <a:latin typeface="Calibri"/>
                <a:ea typeface="Calibri"/>
                <a:cs typeface="Calibri"/>
                <a:sym typeface="Calibri"/>
              </a:rPr>
              <a:t>On post it’s write out as many answers as you can think of.</a:t>
            </a:r>
            <a:r>
              <a:rPr b="1" lang="en-IE" sz="2400">
                <a:latin typeface="Calibri"/>
                <a:ea typeface="Calibri"/>
                <a:cs typeface="Calibri"/>
                <a:sym typeface="Calibri"/>
              </a:rPr>
              <a:t> </a:t>
            </a:r>
            <a:r>
              <a:rPr lang="en-IE"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a:p>
            <a:pPr indent="-381000" lvl="0" marL="457200" marR="0" rtl="0" algn="l">
              <a:spcBef>
                <a:spcPts val="0"/>
              </a:spcBef>
              <a:spcAft>
                <a:spcPts val="0"/>
              </a:spcAft>
              <a:buClr>
                <a:schemeClr val="dk1"/>
              </a:buClr>
              <a:buSzPts val="2400"/>
              <a:buFont typeface="Calibri"/>
              <a:buChar char="●"/>
            </a:pPr>
            <a:r>
              <a:rPr lang="en-IE" sz="2400">
                <a:solidFill>
                  <a:schemeClr val="dk1"/>
                </a:solidFill>
                <a:latin typeface="Calibri"/>
                <a:ea typeface="Calibri"/>
                <a:cs typeface="Calibri"/>
                <a:sym typeface="Calibri"/>
              </a:rPr>
              <a:t>Now pick the two or three answers that you are the most happy with. Stick them to the window of the classroom. We will revisit these answers after we have watched the video clip</a:t>
            </a:r>
            <a:endParaRPr sz="2400">
              <a:solidFill>
                <a:schemeClr val="dk1"/>
              </a:solidFill>
              <a:latin typeface="Calibri"/>
              <a:ea typeface="Calibri"/>
              <a:cs typeface="Calibri"/>
              <a:sym typeface="Calibri"/>
            </a:endParaRPr>
          </a:p>
          <a:p>
            <a:pPr indent="-381000" lvl="0" marL="457200" rtl="0">
              <a:lnSpc>
                <a:spcPct val="115000"/>
              </a:lnSpc>
              <a:spcBef>
                <a:spcPts val="0"/>
              </a:spcBef>
              <a:spcAft>
                <a:spcPts val="0"/>
              </a:spcAft>
              <a:buClr>
                <a:schemeClr val="dk1"/>
              </a:buClr>
              <a:buSzPts val="2400"/>
              <a:buFont typeface="Calibri"/>
              <a:buChar char="●"/>
            </a:pPr>
            <a:r>
              <a:rPr lang="en-IE" sz="2400">
                <a:solidFill>
                  <a:schemeClr val="dk1"/>
                </a:solidFill>
                <a:latin typeface="Calibri"/>
                <a:ea typeface="Calibri"/>
                <a:cs typeface="Calibri"/>
                <a:sym typeface="Calibri"/>
              </a:rPr>
              <a:t>Remember there is no such thing as a wrong answer here!</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p:txBody>
      </p:sp>
      <p:pic>
        <p:nvPicPr>
          <p:cNvPr id="262" name="Shape 262"/>
          <p:cNvPicPr preferRelativeResize="0"/>
          <p:nvPr/>
        </p:nvPicPr>
        <p:blipFill rotWithShape="1">
          <a:blip r:embed="rId3">
            <a:alphaModFix/>
          </a:blip>
          <a:srcRect b="1826" l="1103" r="1278" t="0"/>
          <a:stretch/>
        </p:blipFill>
        <p:spPr>
          <a:xfrm>
            <a:off x="6452500" y="1386575"/>
            <a:ext cx="5584200" cy="4903850"/>
          </a:xfrm>
          <a:prstGeom prst="rect">
            <a:avLst/>
          </a:prstGeom>
          <a:noFill/>
          <a:ln>
            <a:noFill/>
          </a:ln>
        </p:spPr>
      </p:pic>
      <p:pic>
        <p:nvPicPr>
          <p:cNvPr id="263" name="Shape 263"/>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7" name="Shape 267"/>
        <p:cNvGrpSpPr/>
        <p:nvPr/>
      </p:nvGrpSpPr>
      <p:grpSpPr>
        <a:xfrm>
          <a:off x="0" y="0"/>
          <a:ext cx="0" cy="0"/>
          <a:chOff x="0" y="0"/>
          <a:chExt cx="0" cy="0"/>
        </a:xfrm>
      </p:grpSpPr>
      <p:sp>
        <p:nvSpPr>
          <p:cNvPr id="268" name="Shape 268"/>
          <p:cNvSpPr/>
          <p:nvPr/>
        </p:nvSpPr>
        <p:spPr>
          <a:xfrm>
            <a:off x="0" y="568100"/>
            <a:ext cx="57237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Before you Watch the Video Clip:</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269" name="Shape 269"/>
          <p:cNvSpPr txBox="1"/>
          <p:nvPr/>
        </p:nvSpPr>
        <p:spPr>
          <a:xfrm>
            <a:off x="320475" y="1623150"/>
            <a:ext cx="11212800" cy="4320900"/>
          </a:xfrm>
          <a:prstGeom prst="rect">
            <a:avLst/>
          </a:prstGeom>
          <a:noFill/>
          <a:ln>
            <a:noFill/>
          </a:ln>
        </p:spPr>
        <p:txBody>
          <a:bodyPr anchorCtr="0" anchor="t" bIns="45700" lIns="91425" spcFirstLastPara="1" rIns="91425" wrap="square" tIns="45700">
            <a:noAutofit/>
          </a:bodyPr>
          <a:lstStyle/>
          <a:p>
            <a:pPr indent="-393700" lvl="0" marL="457200" marR="0" rtl="0" algn="l">
              <a:spcBef>
                <a:spcPts val="0"/>
              </a:spcBef>
              <a:spcAft>
                <a:spcPts val="0"/>
              </a:spcAft>
              <a:buSzPts val="2600"/>
              <a:buFont typeface="Calibri"/>
              <a:buAutoNum type="alphaLcParenR"/>
            </a:pPr>
            <a:r>
              <a:rPr b="1" lang="en-IE" sz="2600">
                <a:latin typeface="Calibri"/>
                <a:ea typeface="Calibri"/>
                <a:cs typeface="Calibri"/>
                <a:sym typeface="Calibri"/>
              </a:rPr>
              <a:t>Fact/Falsehoods</a:t>
            </a:r>
            <a:r>
              <a:rPr b="1" lang="en-IE" sz="2600">
                <a:latin typeface="Calibri"/>
                <a:ea typeface="Calibri"/>
                <a:cs typeface="Calibri"/>
                <a:sym typeface="Calibri"/>
              </a:rPr>
              <a:t>:</a:t>
            </a:r>
            <a:endParaRPr b="1" sz="2600">
              <a:latin typeface="Calibri"/>
              <a:ea typeface="Calibri"/>
              <a:cs typeface="Calibri"/>
              <a:sym typeface="Calibri"/>
            </a:endParaRPr>
          </a:p>
          <a:p>
            <a:pPr indent="0" lvl="0" marL="0" rtl="0">
              <a:lnSpc>
                <a:spcPct val="115000"/>
              </a:lnSpc>
              <a:spcBef>
                <a:spcPts val="0"/>
              </a:spcBef>
              <a:spcAft>
                <a:spcPts val="0"/>
              </a:spcAft>
              <a:buNone/>
            </a:pPr>
            <a:r>
              <a:rPr lang="en-IE" sz="1800">
                <a:latin typeface="Calibri"/>
                <a:ea typeface="Calibri"/>
                <a:cs typeface="Calibri"/>
                <a:sym typeface="Calibri"/>
              </a:rPr>
              <a:t>Complete the following table before you watch the video clip. Tick if you believe the statement is true or false.</a:t>
            </a:r>
            <a:endParaRPr sz="18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p:txBody>
      </p:sp>
      <p:graphicFrame>
        <p:nvGraphicFramePr>
          <p:cNvPr id="270" name="Shape 270"/>
          <p:cNvGraphicFramePr/>
          <p:nvPr/>
        </p:nvGraphicFramePr>
        <p:xfrm>
          <a:off x="403200" y="2532350"/>
          <a:ext cx="3000000" cy="3000000"/>
        </p:xfrm>
        <a:graphic>
          <a:graphicData uri="http://schemas.openxmlformats.org/drawingml/2006/table">
            <a:tbl>
              <a:tblPr>
                <a:noFill/>
                <a:tableStyleId>{74FC5A3C-6786-427C-9477-7C5C2FF007C3}</a:tableStyleId>
              </a:tblPr>
              <a:tblGrid>
                <a:gridCol w="3625650"/>
                <a:gridCol w="3625650"/>
                <a:gridCol w="3625650"/>
              </a:tblGrid>
              <a:tr h="972550">
                <a:tc>
                  <a:txBody>
                    <a:bodyPr>
                      <a:noAutofit/>
                    </a:bodyPr>
                    <a:lstStyle/>
                    <a:p>
                      <a:pPr indent="0" lvl="0" marL="0" algn="ctr">
                        <a:spcBef>
                          <a:spcPts val="0"/>
                        </a:spcBef>
                        <a:spcAft>
                          <a:spcPts val="0"/>
                        </a:spcAft>
                        <a:buNone/>
                      </a:pPr>
                      <a:r>
                        <a:rPr b="1" lang="en-IE"/>
                        <a:t>Statement</a:t>
                      </a:r>
                      <a:endParaRPr b="1"/>
                    </a:p>
                  </a:txBody>
                  <a:tcPr marT="91425" marB="91425" marR="91425" marL="91425"/>
                </a:tc>
                <a:tc>
                  <a:txBody>
                    <a:bodyPr>
                      <a:noAutofit/>
                    </a:bodyPr>
                    <a:lstStyle/>
                    <a:p>
                      <a:pPr indent="0" lvl="0" marL="0" algn="ctr">
                        <a:spcBef>
                          <a:spcPts val="0"/>
                        </a:spcBef>
                        <a:spcAft>
                          <a:spcPts val="0"/>
                        </a:spcAft>
                        <a:buNone/>
                      </a:pPr>
                      <a:r>
                        <a:rPr b="1" lang="en-IE"/>
                        <a:t>Fact (True)</a:t>
                      </a:r>
                      <a:endParaRPr b="1"/>
                    </a:p>
                  </a:txBody>
                  <a:tcPr marT="91425" marB="91425" marR="91425" marL="91425"/>
                </a:tc>
                <a:tc>
                  <a:txBody>
                    <a:bodyPr>
                      <a:noAutofit/>
                    </a:bodyPr>
                    <a:lstStyle/>
                    <a:p>
                      <a:pPr indent="0" lvl="0" marL="0" algn="ctr">
                        <a:spcBef>
                          <a:spcPts val="0"/>
                        </a:spcBef>
                        <a:spcAft>
                          <a:spcPts val="0"/>
                        </a:spcAft>
                        <a:buNone/>
                      </a:pPr>
                      <a:r>
                        <a:rPr b="1" lang="en-IE"/>
                        <a:t>Falsehood (False)</a:t>
                      </a:r>
                      <a:endParaRPr b="1"/>
                    </a:p>
                  </a:txBody>
                  <a:tcPr marT="91425" marB="91425" marR="91425" marL="91425"/>
                </a:tc>
              </a:tr>
              <a:tr h="714900">
                <a:tc>
                  <a:txBody>
                    <a:bodyPr>
                      <a:noAutofit/>
                    </a:bodyPr>
                    <a:lstStyle/>
                    <a:p>
                      <a:pPr indent="0" lvl="0" marL="0">
                        <a:spcBef>
                          <a:spcPts val="0"/>
                        </a:spcBef>
                        <a:spcAft>
                          <a:spcPts val="0"/>
                        </a:spcAft>
                        <a:buNone/>
                      </a:pPr>
                      <a:r>
                        <a:rPr lang="en-IE"/>
                        <a:t>Homeless people were imprisoned on Spike Island.</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r>
              <a:tr h="714900">
                <a:tc>
                  <a:txBody>
                    <a:bodyPr>
                      <a:noAutofit/>
                    </a:bodyPr>
                    <a:lstStyle/>
                    <a:p>
                      <a:pPr indent="0" lvl="0" marL="0">
                        <a:spcBef>
                          <a:spcPts val="0"/>
                        </a:spcBef>
                        <a:spcAft>
                          <a:spcPts val="0"/>
                        </a:spcAft>
                        <a:buNone/>
                      </a:pPr>
                      <a:r>
                        <a:rPr lang="en-IE"/>
                        <a:t>Archaeologists</a:t>
                      </a:r>
                      <a:r>
                        <a:rPr lang="en-IE"/>
                        <a:t> from UCD were excavating the site.</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r>
              <a:tr h="714900">
                <a:tc>
                  <a:txBody>
                    <a:bodyPr>
                      <a:noAutofit/>
                    </a:bodyPr>
                    <a:lstStyle/>
                    <a:p>
                      <a:pPr indent="0" lvl="0" marL="0">
                        <a:spcBef>
                          <a:spcPts val="0"/>
                        </a:spcBef>
                        <a:spcAft>
                          <a:spcPts val="0"/>
                        </a:spcAft>
                        <a:buNone/>
                      </a:pPr>
                      <a:r>
                        <a:rPr lang="en-IE"/>
                        <a:t>There were problems with </a:t>
                      </a:r>
                      <a:r>
                        <a:rPr lang="en-IE"/>
                        <a:t>violence</a:t>
                      </a:r>
                      <a:r>
                        <a:rPr lang="en-IE"/>
                        <a:t> in the prison</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r>
              <a:tr h="547875">
                <a:tc>
                  <a:txBody>
                    <a:bodyPr>
                      <a:noAutofit/>
                    </a:bodyPr>
                    <a:lstStyle/>
                    <a:p>
                      <a:pPr indent="0" lvl="0" marL="0">
                        <a:spcBef>
                          <a:spcPts val="0"/>
                        </a:spcBef>
                        <a:spcAft>
                          <a:spcPts val="0"/>
                        </a:spcAft>
                        <a:buNone/>
                      </a:pPr>
                      <a:r>
                        <a:rPr lang="en-IE"/>
                        <a:t>Irish </a:t>
                      </a:r>
                      <a:r>
                        <a:rPr lang="en-IE"/>
                        <a:t>labourers</a:t>
                      </a:r>
                      <a:r>
                        <a:rPr lang="en-IE"/>
                        <a:t> worked in Tanzania </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r>
            </a:tbl>
          </a:graphicData>
        </a:graphic>
      </p:graphicFrame>
      <p:pic>
        <p:nvPicPr>
          <p:cNvPr id="271" name="Shape 271"/>
          <p:cNvPicPr preferRelativeResize="0"/>
          <p:nvPr/>
        </p:nvPicPr>
        <p:blipFill>
          <a:blip r:embed="rId3">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5" name="Shape 275"/>
        <p:cNvGrpSpPr/>
        <p:nvPr/>
      </p:nvGrpSpPr>
      <p:grpSpPr>
        <a:xfrm>
          <a:off x="0" y="0"/>
          <a:ext cx="0" cy="0"/>
          <a:chOff x="0" y="0"/>
          <a:chExt cx="0" cy="0"/>
        </a:xfrm>
      </p:grpSpPr>
      <p:sp>
        <p:nvSpPr>
          <p:cNvPr id="276" name="Shape 276"/>
          <p:cNvSpPr/>
          <p:nvPr/>
        </p:nvSpPr>
        <p:spPr>
          <a:xfrm>
            <a:off x="0" y="568100"/>
            <a:ext cx="62307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Now Watch the Video Clip:</a:t>
            </a:r>
            <a:endParaRPr b="1" sz="3200">
              <a:solidFill>
                <a:srgbClr val="FBE4D4"/>
              </a:solidFill>
              <a:latin typeface="Arial"/>
              <a:ea typeface="Arial"/>
              <a:cs typeface="Arial"/>
              <a:sym typeface="Arial"/>
            </a:endParaRPr>
          </a:p>
        </p:txBody>
      </p:sp>
      <p:pic>
        <p:nvPicPr>
          <p:cNvPr id="277" name="Shape 277"/>
          <p:cNvPicPr preferRelativeResize="0"/>
          <p:nvPr/>
        </p:nvPicPr>
        <p:blipFill>
          <a:blip r:embed="rId3">
            <a:alphaModFix/>
          </a:blip>
          <a:stretch>
            <a:fillRect/>
          </a:stretch>
        </p:blipFill>
        <p:spPr>
          <a:xfrm>
            <a:off x="10310523" y="6437900"/>
            <a:ext cx="1726175" cy="344825"/>
          </a:xfrm>
          <a:prstGeom prst="rect">
            <a:avLst/>
          </a:prstGeom>
          <a:noFill/>
          <a:ln>
            <a:noFill/>
          </a:ln>
        </p:spPr>
      </p:pic>
      <p:pic>
        <p:nvPicPr>
          <p:cNvPr id="278" name="Shape 278">
            <a:hlinkClick r:id="rId4"/>
          </p:cNvPr>
          <p:cNvPicPr preferRelativeResize="0"/>
          <p:nvPr/>
        </p:nvPicPr>
        <p:blipFill>
          <a:blip r:embed="rId5">
            <a:alphaModFix/>
          </a:blip>
          <a:stretch>
            <a:fillRect/>
          </a:stretch>
        </p:blipFill>
        <p:spPr>
          <a:xfrm>
            <a:off x="0" y="1455800"/>
            <a:ext cx="8687800" cy="4829700"/>
          </a:xfrm>
          <a:prstGeom prst="rect">
            <a:avLst/>
          </a:prstGeom>
          <a:noFill/>
          <a:ln>
            <a:noFill/>
          </a:ln>
        </p:spPr>
      </p:pic>
      <p:sp>
        <p:nvSpPr>
          <p:cNvPr id="279" name="Shape 279"/>
          <p:cNvSpPr txBox="1"/>
          <p:nvPr/>
        </p:nvSpPr>
        <p:spPr>
          <a:xfrm>
            <a:off x="125450" y="6401025"/>
            <a:ext cx="5420100" cy="3447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IE" sz="1000" u="sng">
                <a:solidFill>
                  <a:schemeClr val="hlink"/>
                </a:solidFill>
                <a:hlinkClick r:id="rId6"/>
              </a:rPr>
              <a:t>https://vimeo.com/232965064</a:t>
            </a:r>
            <a:endParaRPr sz="1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sp>
        <p:nvSpPr>
          <p:cNvPr id="284" name="Shape 284"/>
          <p:cNvSpPr/>
          <p:nvPr/>
        </p:nvSpPr>
        <p:spPr>
          <a:xfrm>
            <a:off x="0" y="568100"/>
            <a:ext cx="57237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 After you watch the video clip:</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285" name="Shape 285"/>
          <p:cNvSpPr txBox="1"/>
          <p:nvPr/>
        </p:nvSpPr>
        <p:spPr>
          <a:xfrm>
            <a:off x="320475" y="1623150"/>
            <a:ext cx="11212800" cy="4320900"/>
          </a:xfrm>
          <a:prstGeom prst="rect">
            <a:avLst/>
          </a:prstGeom>
          <a:noFill/>
          <a:ln>
            <a:noFill/>
          </a:ln>
        </p:spPr>
        <p:txBody>
          <a:bodyPr anchorCtr="0" anchor="t" bIns="45700" lIns="91425" spcFirstLastPara="1" rIns="91425" wrap="square" tIns="45700">
            <a:noAutofit/>
          </a:bodyPr>
          <a:lstStyle/>
          <a:p>
            <a:pPr indent="-393700" lvl="0" marL="457200" marR="0" rtl="0" algn="l">
              <a:spcBef>
                <a:spcPts val="0"/>
              </a:spcBef>
              <a:spcAft>
                <a:spcPts val="0"/>
              </a:spcAft>
              <a:buSzPts val="2600"/>
              <a:buFont typeface="Calibri"/>
              <a:buAutoNum type="alphaLcParenR"/>
            </a:pPr>
            <a:r>
              <a:rPr b="1" lang="en-IE" sz="2600">
                <a:latin typeface="Calibri"/>
                <a:ea typeface="Calibri"/>
                <a:cs typeface="Calibri"/>
                <a:sym typeface="Calibri"/>
              </a:rPr>
              <a:t>Fact/</a:t>
            </a:r>
            <a:r>
              <a:rPr b="1" lang="en-IE" sz="2600">
                <a:latin typeface="Calibri"/>
                <a:ea typeface="Calibri"/>
                <a:cs typeface="Calibri"/>
                <a:sym typeface="Calibri"/>
              </a:rPr>
              <a:t>Falsehoods</a:t>
            </a:r>
            <a:r>
              <a:rPr b="1" lang="en-IE" sz="2600">
                <a:latin typeface="Calibri"/>
                <a:ea typeface="Calibri"/>
                <a:cs typeface="Calibri"/>
                <a:sym typeface="Calibri"/>
              </a:rPr>
              <a:t>:</a:t>
            </a:r>
            <a:endParaRPr b="1" sz="2600">
              <a:latin typeface="Calibri"/>
              <a:ea typeface="Calibri"/>
              <a:cs typeface="Calibri"/>
              <a:sym typeface="Calibri"/>
            </a:endParaRPr>
          </a:p>
          <a:p>
            <a:pPr indent="0" lvl="0" marL="0" rtl="0">
              <a:lnSpc>
                <a:spcPct val="115000"/>
              </a:lnSpc>
              <a:spcBef>
                <a:spcPts val="0"/>
              </a:spcBef>
              <a:spcAft>
                <a:spcPts val="0"/>
              </a:spcAft>
              <a:buNone/>
            </a:pPr>
            <a:r>
              <a:rPr lang="en-IE" sz="1800">
                <a:latin typeface="Calibri"/>
                <a:ea typeface="Calibri"/>
                <a:cs typeface="Calibri"/>
                <a:sym typeface="Calibri"/>
              </a:rPr>
              <a:t>Now look at your answers again and see if there are any that you would change after watching the video clip. If any of the statements are incorrect write in the correct answers now in the last column.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p:txBody>
      </p:sp>
      <p:graphicFrame>
        <p:nvGraphicFramePr>
          <p:cNvPr id="286" name="Shape 286"/>
          <p:cNvGraphicFramePr/>
          <p:nvPr/>
        </p:nvGraphicFramePr>
        <p:xfrm>
          <a:off x="425300" y="2757125"/>
          <a:ext cx="3000000" cy="3000000"/>
        </p:xfrm>
        <a:graphic>
          <a:graphicData uri="http://schemas.openxmlformats.org/drawingml/2006/table">
            <a:tbl>
              <a:tblPr>
                <a:noFill/>
                <a:tableStyleId>{74FC5A3C-6786-427C-9477-7C5C2FF007C3}</a:tableStyleId>
              </a:tblPr>
              <a:tblGrid>
                <a:gridCol w="2713725"/>
                <a:gridCol w="2713725"/>
                <a:gridCol w="2713725"/>
                <a:gridCol w="2713725"/>
              </a:tblGrid>
              <a:tr h="858100">
                <a:tc>
                  <a:txBody>
                    <a:bodyPr>
                      <a:noAutofit/>
                    </a:bodyPr>
                    <a:lstStyle/>
                    <a:p>
                      <a:pPr indent="0" lvl="0" marL="0" rtl="0" algn="ctr">
                        <a:spcBef>
                          <a:spcPts val="0"/>
                        </a:spcBef>
                        <a:spcAft>
                          <a:spcPts val="0"/>
                        </a:spcAft>
                        <a:buNone/>
                      </a:pPr>
                      <a:r>
                        <a:rPr b="1" lang="en-IE"/>
                        <a:t>Statement</a:t>
                      </a:r>
                      <a:endParaRPr b="1"/>
                    </a:p>
                  </a:txBody>
                  <a:tcPr marT="91425" marB="91425" marR="91425" marL="91425"/>
                </a:tc>
                <a:tc>
                  <a:txBody>
                    <a:bodyPr>
                      <a:noAutofit/>
                    </a:bodyPr>
                    <a:lstStyle/>
                    <a:p>
                      <a:pPr indent="0" lvl="0" marL="0" rtl="0" algn="ctr">
                        <a:spcBef>
                          <a:spcPts val="0"/>
                        </a:spcBef>
                        <a:spcAft>
                          <a:spcPts val="0"/>
                        </a:spcAft>
                        <a:buNone/>
                      </a:pPr>
                      <a:r>
                        <a:rPr b="1" lang="en-IE"/>
                        <a:t>Fact (True)</a:t>
                      </a:r>
                      <a:endParaRPr b="1"/>
                    </a:p>
                  </a:txBody>
                  <a:tcPr marT="91425" marB="91425" marR="91425" marL="91425"/>
                </a:tc>
                <a:tc>
                  <a:txBody>
                    <a:bodyPr>
                      <a:noAutofit/>
                    </a:bodyPr>
                    <a:lstStyle/>
                    <a:p>
                      <a:pPr indent="0" lvl="0" marL="0" rtl="0" algn="ctr">
                        <a:spcBef>
                          <a:spcPts val="0"/>
                        </a:spcBef>
                        <a:spcAft>
                          <a:spcPts val="0"/>
                        </a:spcAft>
                        <a:buNone/>
                      </a:pPr>
                      <a:r>
                        <a:rPr b="1" lang="en-IE"/>
                        <a:t>Falsehood (False)</a:t>
                      </a:r>
                      <a:endParaRPr b="1"/>
                    </a:p>
                  </a:txBody>
                  <a:tcPr marT="91425" marB="91425" marR="91425" marL="91425"/>
                </a:tc>
                <a:tc>
                  <a:txBody>
                    <a:bodyPr>
                      <a:noAutofit/>
                    </a:bodyPr>
                    <a:lstStyle/>
                    <a:p>
                      <a:pPr indent="0" lvl="0" marL="0" rtl="0" algn="ctr">
                        <a:spcBef>
                          <a:spcPts val="0"/>
                        </a:spcBef>
                        <a:spcAft>
                          <a:spcPts val="0"/>
                        </a:spcAft>
                        <a:buNone/>
                      </a:pPr>
                      <a:r>
                        <a:rPr b="1" lang="en-IE"/>
                        <a:t>Corrections after watching the video clip</a:t>
                      </a:r>
                      <a:endParaRPr b="1"/>
                    </a:p>
                  </a:txBody>
                  <a:tcPr marT="91425" marB="91425" marR="91425" marL="91425">
                    <a:solidFill>
                      <a:srgbClr val="CC0000"/>
                    </a:solidFill>
                  </a:tcPr>
                </a:tc>
              </a:tr>
              <a:tr h="679775">
                <a:tc>
                  <a:txBody>
                    <a:bodyPr>
                      <a:noAutofit/>
                    </a:bodyPr>
                    <a:lstStyle/>
                    <a:p>
                      <a:pPr indent="0" lvl="0" marL="0" rtl="0">
                        <a:spcBef>
                          <a:spcPts val="0"/>
                        </a:spcBef>
                        <a:spcAft>
                          <a:spcPts val="0"/>
                        </a:spcAft>
                        <a:buNone/>
                      </a:pPr>
                      <a:r>
                        <a:rPr lang="en-IE"/>
                        <a:t>Homeless people were imprisoned on Spike Island.</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c>
                  <a:txBody>
                    <a:bodyPr>
                      <a:noAutofit/>
                    </a:bodyPr>
                    <a:lstStyle/>
                    <a:p>
                      <a:pPr indent="0" lvl="0" marL="0" rtl="0">
                        <a:spcBef>
                          <a:spcPts val="0"/>
                        </a:spcBef>
                        <a:spcAft>
                          <a:spcPts val="0"/>
                        </a:spcAft>
                        <a:buNone/>
                      </a:pPr>
                      <a:r>
                        <a:t/>
                      </a:r>
                      <a:endParaRPr/>
                    </a:p>
                  </a:txBody>
                  <a:tcPr marT="91425" marB="91425" marR="91425" marL="91425"/>
                </a:tc>
                <a:tc>
                  <a:txBody>
                    <a:bodyPr>
                      <a:noAutofit/>
                    </a:bodyPr>
                    <a:lstStyle/>
                    <a:p>
                      <a:pPr indent="0" lvl="0" marL="0" rtl="0">
                        <a:spcBef>
                          <a:spcPts val="0"/>
                        </a:spcBef>
                        <a:spcAft>
                          <a:spcPts val="0"/>
                        </a:spcAft>
                        <a:buNone/>
                      </a:pPr>
                      <a:r>
                        <a:t/>
                      </a:r>
                      <a:endParaRPr/>
                    </a:p>
                  </a:txBody>
                  <a:tcPr marT="91425" marB="91425" marR="91425" marL="91425"/>
                </a:tc>
              </a:tr>
              <a:tr h="679775">
                <a:tc>
                  <a:txBody>
                    <a:bodyPr>
                      <a:noAutofit/>
                    </a:bodyPr>
                    <a:lstStyle/>
                    <a:p>
                      <a:pPr indent="0" lvl="0" marL="0" rtl="0">
                        <a:spcBef>
                          <a:spcPts val="0"/>
                        </a:spcBef>
                        <a:spcAft>
                          <a:spcPts val="0"/>
                        </a:spcAft>
                        <a:buNone/>
                      </a:pPr>
                      <a:r>
                        <a:rPr lang="en-IE"/>
                        <a:t>Archaeologists from UCD were excavating the site.</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r>
              <a:tr h="679775">
                <a:tc>
                  <a:txBody>
                    <a:bodyPr>
                      <a:noAutofit/>
                    </a:bodyPr>
                    <a:lstStyle/>
                    <a:p>
                      <a:pPr indent="0" lvl="0" marL="0" rtl="0">
                        <a:spcBef>
                          <a:spcPts val="0"/>
                        </a:spcBef>
                        <a:spcAft>
                          <a:spcPts val="0"/>
                        </a:spcAft>
                        <a:buNone/>
                      </a:pPr>
                      <a:r>
                        <a:rPr lang="en-IE"/>
                        <a:t>There were problems with violence in the prison</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r>
              <a:tr h="679775">
                <a:tc>
                  <a:txBody>
                    <a:bodyPr>
                      <a:noAutofit/>
                    </a:bodyPr>
                    <a:lstStyle/>
                    <a:p>
                      <a:pPr indent="0" lvl="0" marL="0" rtl="0">
                        <a:spcBef>
                          <a:spcPts val="0"/>
                        </a:spcBef>
                        <a:spcAft>
                          <a:spcPts val="0"/>
                        </a:spcAft>
                        <a:buNone/>
                      </a:pPr>
                      <a:r>
                        <a:rPr lang="en-IE"/>
                        <a:t>Irish labourers worked in Tanzania </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c>
                  <a:txBody>
                    <a:bodyPr>
                      <a:noAutofit/>
                    </a:bodyPr>
                    <a:lstStyle/>
                    <a:p>
                      <a:pPr indent="0" lvl="0" marL="0">
                        <a:spcBef>
                          <a:spcPts val="0"/>
                        </a:spcBef>
                        <a:spcAft>
                          <a:spcPts val="0"/>
                        </a:spcAft>
                        <a:buNone/>
                      </a:pPr>
                      <a:r>
                        <a:t/>
                      </a:r>
                      <a:endParaRPr/>
                    </a:p>
                  </a:txBody>
                  <a:tcPr marT="91425" marB="91425" marR="91425" marL="91425"/>
                </a:tc>
              </a:tr>
            </a:tbl>
          </a:graphicData>
        </a:graphic>
      </p:graphicFrame>
      <p:pic>
        <p:nvPicPr>
          <p:cNvPr id="287" name="Shape 287"/>
          <p:cNvPicPr preferRelativeResize="0"/>
          <p:nvPr/>
        </p:nvPicPr>
        <p:blipFill>
          <a:blip r:embed="rId3">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Shape 293"/>
          <p:cNvSpPr/>
          <p:nvPr/>
        </p:nvSpPr>
        <p:spPr>
          <a:xfrm>
            <a:off x="0" y="631596"/>
            <a:ext cx="7378383" cy="735291"/>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 Extension Activity Part 1</a:t>
            </a:r>
            <a:r>
              <a:rPr b="1" lang="en-IE" sz="3200">
                <a:solidFill>
                  <a:srgbClr val="FBE4D4"/>
                </a:solidFill>
                <a:latin typeface="Arial"/>
                <a:ea typeface="Arial"/>
                <a:cs typeface="Arial"/>
                <a:sym typeface="Arial"/>
              </a:rPr>
              <a:t>:</a:t>
            </a:r>
            <a:endParaRPr b="1" sz="3200">
              <a:solidFill>
                <a:srgbClr val="FBE4D4"/>
              </a:solidFill>
              <a:latin typeface="Arial"/>
              <a:ea typeface="Arial"/>
              <a:cs typeface="Arial"/>
              <a:sym typeface="Arial"/>
            </a:endParaRPr>
          </a:p>
        </p:txBody>
      </p:sp>
      <p:sp>
        <p:nvSpPr>
          <p:cNvPr id="294" name="Shape 294"/>
          <p:cNvSpPr/>
          <p:nvPr/>
        </p:nvSpPr>
        <p:spPr>
          <a:xfrm>
            <a:off x="7984500" y="1312825"/>
            <a:ext cx="3996900" cy="5069400"/>
          </a:xfrm>
          <a:prstGeom prst="snipRoundRect">
            <a:avLst>
              <a:gd fmla="val 16667" name="adj1"/>
              <a:gd fmla="val 16667" name="adj2"/>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rgbClr val="FFFFFF"/>
              </a:solidFill>
              <a:latin typeface="Calibri"/>
              <a:ea typeface="Calibri"/>
              <a:cs typeface="Calibri"/>
              <a:sym typeface="Calibri"/>
            </a:endParaRPr>
          </a:p>
          <a:p>
            <a:pPr indent="0" lvl="0" marL="0" marR="0" rtl="0">
              <a:spcBef>
                <a:spcPts val="0"/>
              </a:spcBef>
              <a:spcAft>
                <a:spcPts val="0"/>
              </a:spcAft>
              <a:buNone/>
            </a:pPr>
            <a:r>
              <a:t/>
            </a:r>
            <a:endParaRPr sz="2800">
              <a:solidFill>
                <a:srgbClr val="FFFFFF"/>
              </a:solidFill>
              <a:latin typeface="Calibri"/>
              <a:ea typeface="Calibri"/>
              <a:cs typeface="Calibri"/>
              <a:sym typeface="Calibri"/>
            </a:endParaRPr>
          </a:p>
          <a:p>
            <a:pPr indent="-381000" lvl="0" marL="457200" marR="0" rtl="0">
              <a:spcBef>
                <a:spcPts val="0"/>
              </a:spcBef>
              <a:spcAft>
                <a:spcPts val="0"/>
              </a:spcAft>
              <a:buClr>
                <a:srgbClr val="FFFFFF"/>
              </a:buClr>
              <a:buSzPts val="2400"/>
              <a:buFont typeface="Calibri"/>
              <a:buAutoNum type="arabicPeriod"/>
            </a:pPr>
            <a:r>
              <a:rPr lang="en-IE" sz="2400">
                <a:solidFill>
                  <a:srgbClr val="FFFFFF"/>
                </a:solidFill>
                <a:latin typeface="Calibri"/>
                <a:ea typeface="Calibri"/>
                <a:cs typeface="Calibri"/>
                <a:sym typeface="Calibri"/>
              </a:rPr>
              <a:t>Using a map of the world similar to the one here research the countries that were part of the British Empire during the 1840’s when Spike Island was a penal colony. </a:t>
            </a:r>
            <a:br>
              <a:rPr lang="en-IE" sz="2400">
                <a:solidFill>
                  <a:srgbClr val="FFFFFF"/>
                </a:solidFill>
                <a:latin typeface="Calibri"/>
                <a:ea typeface="Calibri"/>
                <a:cs typeface="Calibri"/>
                <a:sym typeface="Calibri"/>
              </a:rPr>
            </a:br>
            <a:endParaRPr sz="2400">
              <a:solidFill>
                <a:srgbClr val="FFFFFF"/>
              </a:solidFill>
              <a:latin typeface="Calibri"/>
              <a:ea typeface="Calibri"/>
              <a:cs typeface="Calibri"/>
              <a:sym typeface="Calibri"/>
            </a:endParaRPr>
          </a:p>
          <a:p>
            <a:pPr indent="-381000" lvl="0" marL="457200" marR="0" rtl="0">
              <a:spcBef>
                <a:spcPts val="0"/>
              </a:spcBef>
              <a:spcAft>
                <a:spcPts val="0"/>
              </a:spcAft>
              <a:buClr>
                <a:srgbClr val="FFFFFF"/>
              </a:buClr>
              <a:buSzPts val="2400"/>
              <a:buFont typeface="Calibri"/>
              <a:buAutoNum type="arabicPeriod"/>
            </a:pPr>
            <a:r>
              <a:rPr lang="en-IE" sz="2400">
                <a:solidFill>
                  <a:srgbClr val="FFFFFF"/>
                </a:solidFill>
                <a:latin typeface="Calibri"/>
                <a:ea typeface="Calibri"/>
                <a:cs typeface="Calibri"/>
                <a:sym typeface="Calibri"/>
              </a:rPr>
              <a:t>Make a list of these countries.</a:t>
            </a:r>
            <a:endParaRPr sz="2400">
              <a:solidFill>
                <a:srgbClr val="FFFFFF"/>
              </a:solidFill>
              <a:latin typeface="Calibri"/>
              <a:ea typeface="Calibri"/>
              <a:cs typeface="Calibri"/>
              <a:sym typeface="Calibri"/>
            </a:endParaRPr>
          </a:p>
          <a:p>
            <a:pPr indent="0" lvl="0" marL="0" marR="0" rtl="0" algn="ctr">
              <a:spcBef>
                <a:spcPts val="0"/>
              </a:spcBef>
              <a:spcAft>
                <a:spcPts val="0"/>
              </a:spcAft>
              <a:buNone/>
            </a:pPr>
            <a:r>
              <a:t/>
            </a:r>
            <a:endParaRPr sz="2800">
              <a:solidFill>
                <a:srgbClr val="FFFFFF"/>
              </a:solidFill>
              <a:latin typeface="Calibri"/>
              <a:ea typeface="Calibri"/>
              <a:cs typeface="Calibri"/>
              <a:sym typeface="Calibri"/>
            </a:endParaRPr>
          </a:p>
          <a:p>
            <a:pPr indent="0" lvl="0" marL="0" marR="0" rtl="0" algn="ctr">
              <a:spcBef>
                <a:spcPts val="0"/>
              </a:spcBef>
              <a:spcAft>
                <a:spcPts val="0"/>
              </a:spcAft>
              <a:buNone/>
            </a:pPr>
            <a:br>
              <a:rPr lang="en-IE" sz="2800">
                <a:solidFill>
                  <a:srgbClr val="FFFFFF"/>
                </a:solidFill>
                <a:latin typeface="Calibri"/>
                <a:ea typeface="Calibri"/>
                <a:cs typeface="Calibri"/>
                <a:sym typeface="Calibri"/>
              </a:rPr>
            </a:br>
            <a:endParaRPr sz="2800">
              <a:solidFill>
                <a:srgbClr val="FFFFFF"/>
              </a:solidFill>
              <a:latin typeface="Calibri"/>
              <a:ea typeface="Calibri"/>
              <a:cs typeface="Calibri"/>
              <a:sym typeface="Calibri"/>
            </a:endParaRPr>
          </a:p>
        </p:txBody>
      </p:sp>
      <p:pic>
        <p:nvPicPr>
          <p:cNvPr id="295" name="Shape 295"/>
          <p:cNvPicPr preferRelativeResize="0"/>
          <p:nvPr/>
        </p:nvPicPr>
        <p:blipFill>
          <a:blip r:embed="rId3">
            <a:alphaModFix/>
          </a:blip>
          <a:stretch>
            <a:fillRect/>
          </a:stretch>
        </p:blipFill>
        <p:spPr>
          <a:xfrm>
            <a:off x="0" y="1760396"/>
            <a:ext cx="7337400" cy="4621700"/>
          </a:xfrm>
          <a:prstGeom prst="rect">
            <a:avLst/>
          </a:prstGeom>
          <a:noFill/>
          <a:ln>
            <a:noFill/>
          </a:ln>
        </p:spPr>
      </p:pic>
      <p:pic>
        <p:nvPicPr>
          <p:cNvPr id="296" name="Shape 296"/>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sp>
        <p:nvSpPr>
          <p:cNvPr id="302" name="Shape 302"/>
          <p:cNvSpPr/>
          <p:nvPr/>
        </p:nvSpPr>
        <p:spPr>
          <a:xfrm>
            <a:off x="0" y="631596"/>
            <a:ext cx="73785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 Extension Activity Part 2</a:t>
            </a:r>
            <a:r>
              <a:rPr b="1" lang="en-IE" sz="3200">
                <a:solidFill>
                  <a:srgbClr val="FBE4D4"/>
                </a:solidFill>
                <a:latin typeface="Arial"/>
                <a:ea typeface="Arial"/>
                <a:cs typeface="Arial"/>
                <a:sym typeface="Arial"/>
              </a:rPr>
              <a:t>:</a:t>
            </a:r>
            <a:endParaRPr b="1" sz="3200">
              <a:solidFill>
                <a:srgbClr val="FBE4D4"/>
              </a:solidFill>
              <a:latin typeface="Arial"/>
              <a:ea typeface="Arial"/>
              <a:cs typeface="Arial"/>
              <a:sym typeface="Arial"/>
            </a:endParaRPr>
          </a:p>
        </p:txBody>
      </p:sp>
      <p:sp>
        <p:nvSpPr>
          <p:cNvPr id="303" name="Shape 303"/>
          <p:cNvSpPr/>
          <p:nvPr/>
        </p:nvSpPr>
        <p:spPr>
          <a:xfrm>
            <a:off x="7984500" y="1246475"/>
            <a:ext cx="3996900" cy="4843200"/>
          </a:xfrm>
          <a:prstGeom prst="snipRoundRect">
            <a:avLst>
              <a:gd fmla="val 16667" name="adj1"/>
              <a:gd fmla="val 16667" name="adj2"/>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rgbClr val="FFFFFF"/>
              </a:solidFill>
              <a:latin typeface="Calibri"/>
              <a:ea typeface="Calibri"/>
              <a:cs typeface="Calibri"/>
              <a:sym typeface="Calibri"/>
            </a:endParaRPr>
          </a:p>
          <a:p>
            <a:pPr indent="0" lvl="0" marL="0" marR="0" rtl="0" algn="ctr">
              <a:spcBef>
                <a:spcPts val="0"/>
              </a:spcBef>
              <a:spcAft>
                <a:spcPts val="0"/>
              </a:spcAft>
              <a:buNone/>
            </a:pPr>
            <a:r>
              <a:t/>
            </a:r>
            <a:endParaRPr sz="2800">
              <a:solidFill>
                <a:srgbClr val="FFFFFF"/>
              </a:solidFill>
              <a:latin typeface="Calibri"/>
              <a:ea typeface="Calibri"/>
              <a:cs typeface="Calibri"/>
              <a:sym typeface="Calibri"/>
            </a:endParaRPr>
          </a:p>
          <a:p>
            <a:pPr indent="0" lvl="0" marL="0" marR="0" rtl="0">
              <a:spcBef>
                <a:spcPts val="0"/>
              </a:spcBef>
              <a:spcAft>
                <a:spcPts val="0"/>
              </a:spcAft>
              <a:buNone/>
            </a:pPr>
            <a:r>
              <a:rPr lang="en-IE" sz="2400">
                <a:solidFill>
                  <a:srgbClr val="FFFFFF"/>
                </a:solidFill>
                <a:latin typeface="Calibri"/>
                <a:ea typeface="Calibri"/>
                <a:cs typeface="Calibri"/>
                <a:sym typeface="Calibri"/>
              </a:rPr>
              <a:t>3. Now shade these countries in on the world map. </a:t>
            </a:r>
            <a:br>
              <a:rPr lang="en-IE" sz="2400">
                <a:solidFill>
                  <a:srgbClr val="FFFFFF"/>
                </a:solidFill>
                <a:latin typeface="Calibri"/>
                <a:ea typeface="Calibri"/>
                <a:cs typeface="Calibri"/>
                <a:sym typeface="Calibri"/>
              </a:rPr>
            </a:br>
            <a:endParaRPr sz="2400">
              <a:solidFill>
                <a:srgbClr val="FFFFFF"/>
              </a:solidFill>
              <a:latin typeface="Calibri"/>
              <a:ea typeface="Calibri"/>
              <a:cs typeface="Calibri"/>
              <a:sym typeface="Calibri"/>
            </a:endParaRPr>
          </a:p>
          <a:p>
            <a:pPr indent="0" lvl="0" marL="0" marR="0" rtl="0">
              <a:spcBef>
                <a:spcPts val="0"/>
              </a:spcBef>
              <a:spcAft>
                <a:spcPts val="0"/>
              </a:spcAft>
              <a:buNone/>
            </a:pPr>
            <a:r>
              <a:rPr lang="en-IE" sz="2400">
                <a:solidFill>
                  <a:srgbClr val="FFFFFF"/>
                </a:solidFill>
                <a:latin typeface="Calibri"/>
                <a:ea typeface="Calibri"/>
                <a:cs typeface="Calibri"/>
                <a:sym typeface="Calibri"/>
              </a:rPr>
              <a:t>4. Finally draw lines from Spike Island to these countries to show the extent of the influence Irish prisoners had on man-made </a:t>
            </a:r>
            <a:r>
              <a:rPr lang="en-IE" sz="2400">
                <a:solidFill>
                  <a:srgbClr val="FFFFFF"/>
                </a:solidFill>
                <a:latin typeface="Calibri"/>
                <a:ea typeface="Calibri"/>
                <a:cs typeface="Calibri"/>
                <a:sym typeface="Calibri"/>
              </a:rPr>
              <a:t>infrastructure</a:t>
            </a:r>
            <a:r>
              <a:rPr lang="en-IE" sz="2400">
                <a:solidFill>
                  <a:srgbClr val="FFFFFF"/>
                </a:solidFill>
                <a:latin typeface="Calibri"/>
                <a:ea typeface="Calibri"/>
                <a:cs typeface="Calibri"/>
                <a:sym typeface="Calibri"/>
              </a:rPr>
              <a:t> of the world during the </a:t>
            </a:r>
            <a:r>
              <a:rPr lang="en-IE" sz="2400">
                <a:solidFill>
                  <a:srgbClr val="FFFFFF"/>
                </a:solidFill>
                <a:latin typeface="Calibri"/>
                <a:ea typeface="Calibri"/>
                <a:cs typeface="Calibri"/>
                <a:sym typeface="Calibri"/>
              </a:rPr>
              <a:t>nineteenth</a:t>
            </a:r>
            <a:r>
              <a:rPr lang="en-IE" sz="2400">
                <a:solidFill>
                  <a:srgbClr val="FFFFFF"/>
                </a:solidFill>
                <a:latin typeface="Calibri"/>
                <a:ea typeface="Calibri"/>
                <a:cs typeface="Calibri"/>
                <a:sym typeface="Calibri"/>
              </a:rPr>
              <a:t> century.</a:t>
            </a:r>
            <a:endParaRPr sz="2400">
              <a:solidFill>
                <a:srgbClr val="FFFFFF"/>
              </a:solidFill>
              <a:latin typeface="Calibri"/>
              <a:ea typeface="Calibri"/>
              <a:cs typeface="Calibri"/>
              <a:sym typeface="Calibri"/>
            </a:endParaRPr>
          </a:p>
          <a:p>
            <a:pPr indent="0" lvl="0" marL="0" marR="0" rtl="0" algn="ctr">
              <a:spcBef>
                <a:spcPts val="0"/>
              </a:spcBef>
              <a:spcAft>
                <a:spcPts val="0"/>
              </a:spcAft>
              <a:buNone/>
            </a:pPr>
            <a:r>
              <a:t/>
            </a:r>
            <a:endParaRPr sz="2800">
              <a:solidFill>
                <a:srgbClr val="FFFFFF"/>
              </a:solidFill>
              <a:latin typeface="Calibri"/>
              <a:ea typeface="Calibri"/>
              <a:cs typeface="Calibri"/>
              <a:sym typeface="Calibri"/>
            </a:endParaRPr>
          </a:p>
          <a:p>
            <a:pPr indent="0" lvl="0" marL="0" marR="0" rtl="0" algn="ctr">
              <a:spcBef>
                <a:spcPts val="0"/>
              </a:spcBef>
              <a:spcAft>
                <a:spcPts val="0"/>
              </a:spcAft>
              <a:buNone/>
            </a:pPr>
            <a:br>
              <a:rPr lang="en-IE" sz="2800">
                <a:solidFill>
                  <a:srgbClr val="FFFFFF"/>
                </a:solidFill>
                <a:latin typeface="Calibri"/>
                <a:ea typeface="Calibri"/>
                <a:cs typeface="Calibri"/>
                <a:sym typeface="Calibri"/>
              </a:rPr>
            </a:br>
            <a:endParaRPr sz="2800">
              <a:solidFill>
                <a:srgbClr val="FFFFFF"/>
              </a:solidFill>
              <a:latin typeface="Calibri"/>
              <a:ea typeface="Calibri"/>
              <a:cs typeface="Calibri"/>
              <a:sym typeface="Calibri"/>
            </a:endParaRPr>
          </a:p>
        </p:txBody>
      </p:sp>
      <p:pic>
        <p:nvPicPr>
          <p:cNvPr id="304" name="Shape 304"/>
          <p:cNvPicPr preferRelativeResize="0"/>
          <p:nvPr/>
        </p:nvPicPr>
        <p:blipFill>
          <a:blip r:embed="rId3">
            <a:alphaModFix/>
          </a:blip>
          <a:stretch>
            <a:fillRect/>
          </a:stretch>
        </p:blipFill>
        <p:spPr>
          <a:xfrm>
            <a:off x="0" y="1693050"/>
            <a:ext cx="7378500" cy="4243425"/>
          </a:xfrm>
          <a:prstGeom prst="rect">
            <a:avLst/>
          </a:prstGeom>
          <a:noFill/>
          <a:ln>
            <a:noFill/>
          </a:ln>
        </p:spPr>
      </p:pic>
      <p:pic>
        <p:nvPicPr>
          <p:cNvPr id="305" name="Shape 305"/>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9" name="Shape 309"/>
        <p:cNvGrpSpPr/>
        <p:nvPr/>
      </p:nvGrpSpPr>
      <p:grpSpPr>
        <a:xfrm>
          <a:off x="0" y="0"/>
          <a:ext cx="0" cy="0"/>
          <a:chOff x="0" y="0"/>
          <a:chExt cx="0" cy="0"/>
        </a:xfrm>
      </p:grpSpPr>
      <p:sp>
        <p:nvSpPr>
          <p:cNvPr id="310" name="Shape 310"/>
          <p:cNvSpPr/>
          <p:nvPr/>
        </p:nvSpPr>
        <p:spPr>
          <a:xfrm>
            <a:off x="0" y="568100"/>
            <a:ext cx="23346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 Exit Pass</a:t>
            </a:r>
            <a:r>
              <a:rPr lang="en-IE" sz="3200">
                <a:solidFill>
                  <a:srgbClr val="FFFFFF"/>
                </a:solidFill>
                <a:latin typeface="Calibri"/>
                <a:ea typeface="Calibri"/>
                <a:cs typeface="Calibri"/>
                <a:sym typeface="Calibri"/>
              </a:rPr>
              <a:t>:</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311" name="Shape 311"/>
          <p:cNvSpPr txBox="1"/>
          <p:nvPr/>
        </p:nvSpPr>
        <p:spPr>
          <a:xfrm>
            <a:off x="518800" y="1550963"/>
            <a:ext cx="10203300" cy="14064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b="1" lang="en-IE" sz="2400">
                <a:latin typeface="Calibri"/>
                <a:ea typeface="Calibri"/>
                <a:cs typeface="Calibri"/>
                <a:sym typeface="Calibri"/>
              </a:rPr>
              <a:t>Now return to the Post it’s that are on the window of your classroom from the Blue Sky Thinking activity you completed earlier. Pick one that you feel is correct and place it on the classroom door as you leave.</a:t>
            </a:r>
            <a:endParaRPr b="1" sz="2400">
              <a:latin typeface="Calibri"/>
              <a:ea typeface="Calibri"/>
              <a:cs typeface="Calibri"/>
              <a:sym typeface="Calibri"/>
            </a:endParaRPr>
          </a:p>
        </p:txBody>
      </p:sp>
      <p:pic>
        <p:nvPicPr>
          <p:cNvPr id="312" name="Shape 312"/>
          <p:cNvPicPr preferRelativeResize="0"/>
          <p:nvPr/>
        </p:nvPicPr>
        <p:blipFill>
          <a:blip r:embed="rId3">
            <a:alphaModFix/>
          </a:blip>
          <a:stretch>
            <a:fillRect/>
          </a:stretch>
        </p:blipFill>
        <p:spPr>
          <a:xfrm>
            <a:off x="2504325" y="3134275"/>
            <a:ext cx="6657975" cy="3158925"/>
          </a:xfrm>
          <a:prstGeom prst="rect">
            <a:avLst/>
          </a:prstGeom>
          <a:noFill/>
          <a:ln>
            <a:noFill/>
          </a:ln>
        </p:spPr>
      </p:pic>
      <p:pic>
        <p:nvPicPr>
          <p:cNvPr id="313" name="Shape 313"/>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7" name="Shape 317"/>
        <p:cNvGrpSpPr/>
        <p:nvPr/>
      </p:nvGrpSpPr>
      <p:grpSpPr>
        <a:xfrm>
          <a:off x="0" y="0"/>
          <a:ext cx="0" cy="0"/>
          <a:chOff x="0" y="0"/>
          <a:chExt cx="0" cy="0"/>
        </a:xfrm>
      </p:grpSpPr>
      <p:sp>
        <p:nvSpPr>
          <p:cNvPr id="318" name="Shape 318"/>
          <p:cNvSpPr/>
          <p:nvPr/>
        </p:nvSpPr>
        <p:spPr>
          <a:xfrm>
            <a:off x="0" y="568100"/>
            <a:ext cx="62307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 Links to Geography Specification</a:t>
            </a:r>
            <a:r>
              <a:rPr lang="en-IE" sz="3200">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pic>
        <p:nvPicPr>
          <p:cNvPr id="319" name="Shape 319"/>
          <p:cNvPicPr preferRelativeResize="0"/>
          <p:nvPr/>
        </p:nvPicPr>
        <p:blipFill>
          <a:blip r:embed="rId3">
            <a:alphaModFix/>
          </a:blip>
          <a:stretch>
            <a:fillRect/>
          </a:stretch>
        </p:blipFill>
        <p:spPr>
          <a:xfrm>
            <a:off x="7176825" y="568100"/>
            <a:ext cx="4302799" cy="2380825"/>
          </a:xfrm>
          <a:prstGeom prst="rect">
            <a:avLst/>
          </a:prstGeom>
          <a:noFill/>
          <a:ln>
            <a:noFill/>
          </a:ln>
        </p:spPr>
      </p:pic>
      <p:sp>
        <p:nvSpPr>
          <p:cNvPr id="320" name="Shape 320"/>
          <p:cNvSpPr txBox="1"/>
          <p:nvPr/>
        </p:nvSpPr>
        <p:spPr>
          <a:xfrm>
            <a:off x="449625" y="1712075"/>
            <a:ext cx="6364200" cy="4842000"/>
          </a:xfrm>
          <a:prstGeom prst="rect">
            <a:avLst/>
          </a:prstGeom>
          <a:noFill/>
          <a:ln>
            <a:noFill/>
          </a:ln>
        </p:spPr>
        <p:txBody>
          <a:bodyPr anchorCtr="0" anchor="t" bIns="91425" lIns="91425" spcFirstLastPara="1" rIns="91425" wrap="square" tIns="91425">
            <a:noAutofit/>
          </a:bodyPr>
          <a:lstStyle/>
          <a:p>
            <a:pPr indent="0" lvl="0" marL="0" rtl="0">
              <a:lnSpc>
                <a:spcPct val="115000"/>
              </a:lnSpc>
              <a:spcBef>
                <a:spcPts val="0"/>
              </a:spcBef>
              <a:spcAft>
                <a:spcPts val="0"/>
              </a:spcAft>
              <a:buClr>
                <a:schemeClr val="dk1"/>
              </a:buClr>
              <a:buSzPts val="1100"/>
              <a:buFont typeface="Arial"/>
              <a:buNone/>
            </a:pPr>
            <a:r>
              <a:rPr b="1" lang="en-IE" sz="2400">
                <a:solidFill>
                  <a:schemeClr val="dk1"/>
                </a:solidFill>
                <a:latin typeface="Calibri"/>
                <a:ea typeface="Calibri"/>
                <a:cs typeface="Calibri"/>
                <a:sym typeface="Calibri"/>
              </a:rPr>
              <a:t>Strand 3:</a:t>
            </a:r>
            <a:r>
              <a:rPr lang="en-IE" sz="2400">
                <a:solidFill>
                  <a:schemeClr val="dk1"/>
                </a:solidFill>
                <a:latin typeface="Calibri"/>
                <a:ea typeface="Calibri"/>
                <a:cs typeface="Calibri"/>
                <a:sym typeface="Calibri"/>
              </a:rPr>
              <a:t> Exploring people, place and change</a:t>
            </a:r>
            <a:endParaRPr sz="2400">
              <a:solidFill>
                <a:schemeClr val="dk1"/>
              </a:solidFill>
              <a:latin typeface="Calibri"/>
              <a:ea typeface="Calibri"/>
              <a:cs typeface="Calibri"/>
              <a:sym typeface="Calibri"/>
            </a:endParaRPr>
          </a:p>
          <a:p>
            <a:pPr indent="0" lvl="0" marL="0" rtl="0">
              <a:lnSpc>
                <a:spcPct val="115000"/>
              </a:lnSpc>
              <a:spcBef>
                <a:spcPts val="0"/>
              </a:spcBef>
              <a:spcAft>
                <a:spcPts val="0"/>
              </a:spcAft>
              <a:buClr>
                <a:schemeClr val="dk1"/>
              </a:buClr>
              <a:buSzPts val="1100"/>
              <a:buFont typeface="Arial"/>
              <a:buNone/>
            </a:pPr>
            <a:r>
              <a:rPr b="1" lang="en-IE" sz="2400">
                <a:solidFill>
                  <a:schemeClr val="dk1"/>
                </a:solidFill>
                <a:latin typeface="Calibri"/>
                <a:ea typeface="Calibri"/>
                <a:cs typeface="Calibri"/>
                <a:sym typeface="Calibri"/>
              </a:rPr>
              <a:t>Learning outcome 3.6: </a:t>
            </a:r>
            <a:r>
              <a:rPr lang="en-IE" sz="2400">
                <a:solidFill>
                  <a:schemeClr val="dk1"/>
                </a:solidFill>
                <a:latin typeface="Calibri"/>
                <a:ea typeface="Calibri"/>
                <a:cs typeface="Calibri"/>
                <a:sym typeface="Calibri"/>
              </a:rPr>
              <a:t>identify global patterns of economic development</a:t>
            </a:r>
            <a:endParaRPr sz="2400">
              <a:solidFill>
                <a:schemeClr val="dk1"/>
              </a:solidFill>
              <a:latin typeface="Calibri"/>
              <a:ea typeface="Calibri"/>
              <a:cs typeface="Calibri"/>
              <a:sym typeface="Calibri"/>
            </a:endParaRPr>
          </a:p>
          <a:p>
            <a:pPr indent="0" lvl="0" marL="0" rtl="0">
              <a:lnSpc>
                <a:spcPct val="115000"/>
              </a:lnSpc>
              <a:spcBef>
                <a:spcPts val="0"/>
              </a:spcBef>
              <a:spcAft>
                <a:spcPts val="0"/>
              </a:spcAft>
              <a:buClr>
                <a:schemeClr val="dk1"/>
              </a:buClr>
              <a:buSzPts val="1100"/>
              <a:buFont typeface="Arial"/>
              <a:buNone/>
            </a:pPr>
            <a:r>
              <a:t/>
            </a:r>
            <a:endParaRPr sz="2400">
              <a:solidFill>
                <a:schemeClr val="dk1"/>
              </a:solidFill>
              <a:latin typeface="Calibri"/>
              <a:ea typeface="Calibri"/>
              <a:cs typeface="Calibri"/>
              <a:sym typeface="Calibri"/>
            </a:endParaRPr>
          </a:p>
          <a:p>
            <a:pPr indent="0" lvl="0" marL="0" rtl="0">
              <a:lnSpc>
                <a:spcPct val="115000"/>
              </a:lnSpc>
              <a:spcBef>
                <a:spcPts val="0"/>
              </a:spcBef>
              <a:spcAft>
                <a:spcPts val="0"/>
              </a:spcAft>
              <a:buClr>
                <a:schemeClr val="dk1"/>
              </a:buClr>
              <a:buSzPts val="1100"/>
              <a:buFont typeface="Arial"/>
              <a:buNone/>
            </a:pPr>
            <a:r>
              <a:rPr b="1" lang="en-IE" sz="2400">
                <a:solidFill>
                  <a:schemeClr val="dk1"/>
                </a:solidFill>
                <a:latin typeface="Calibri"/>
                <a:ea typeface="Calibri"/>
                <a:cs typeface="Calibri"/>
                <a:sym typeface="Calibri"/>
              </a:rPr>
              <a:t>Key skills used in class today:</a:t>
            </a:r>
            <a:endParaRPr b="1" sz="2400">
              <a:solidFill>
                <a:schemeClr val="dk1"/>
              </a:solidFill>
              <a:latin typeface="Calibri"/>
              <a:ea typeface="Calibri"/>
              <a:cs typeface="Calibri"/>
              <a:sym typeface="Calibri"/>
            </a:endParaRPr>
          </a:p>
          <a:p>
            <a:pPr indent="0" lvl="0" marL="0" rtl="0">
              <a:lnSpc>
                <a:spcPct val="115000"/>
              </a:lnSpc>
              <a:spcBef>
                <a:spcPts val="0"/>
              </a:spcBef>
              <a:spcAft>
                <a:spcPts val="0"/>
              </a:spcAft>
              <a:buClr>
                <a:schemeClr val="dk1"/>
              </a:buClr>
              <a:buSzPts val="1100"/>
              <a:buFont typeface="Arial"/>
              <a:buNone/>
            </a:pPr>
            <a:r>
              <a:rPr lang="en-IE" sz="2400">
                <a:solidFill>
                  <a:schemeClr val="dk1"/>
                </a:solidFill>
              </a:rPr>
              <a:t>•</a:t>
            </a:r>
            <a:r>
              <a:rPr lang="en-IE" sz="2400">
                <a:solidFill>
                  <a:schemeClr val="dk1"/>
                </a:solidFill>
                <a:latin typeface="Calibri"/>
                <a:ea typeface="Calibri"/>
                <a:cs typeface="Calibri"/>
                <a:sym typeface="Calibri"/>
              </a:rPr>
              <a:t>Managing my information and thinking</a:t>
            </a:r>
            <a:endParaRPr sz="2400">
              <a:solidFill>
                <a:schemeClr val="dk1"/>
              </a:solidFill>
              <a:latin typeface="Calibri"/>
              <a:ea typeface="Calibri"/>
              <a:cs typeface="Calibri"/>
              <a:sym typeface="Calibri"/>
            </a:endParaRPr>
          </a:p>
          <a:p>
            <a:pPr indent="0" lvl="0" marL="0" rtl="0">
              <a:lnSpc>
                <a:spcPct val="115000"/>
              </a:lnSpc>
              <a:spcBef>
                <a:spcPts val="0"/>
              </a:spcBef>
              <a:spcAft>
                <a:spcPts val="0"/>
              </a:spcAft>
              <a:buClr>
                <a:schemeClr val="dk1"/>
              </a:buClr>
              <a:buSzPts val="1100"/>
              <a:buFont typeface="Arial"/>
              <a:buNone/>
            </a:pPr>
            <a:r>
              <a:rPr lang="en-IE" sz="2400">
                <a:solidFill>
                  <a:schemeClr val="dk1"/>
                </a:solidFill>
              </a:rPr>
              <a:t>•</a:t>
            </a:r>
            <a:r>
              <a:rPr lang="en-IE" sz="2400">
                <a:solidFill>
                  <a:schemeClr val="dk1"/>
                </a:solidFill>
                <a:latin typeface="Calibri"/>
                <a:ea typeface="Calibri"/>
                <a:cs typeface="Calibri"/>
                <a:sym typeface="Calibri"/>
              </a:rPr>
              <a:t>Managing myself</a:t>
            </a:r>
            <a:endParaRPr sz="2400">
              <a:solidFill>
                <a:schemeClr val="dk1"/>
              </a:solidFill>
              <a:latin typeface="Calibri"/>
              <a:ea typeface="Calibri"/>
              <a:cs typeface="Calibri"/>
              <a:sym typeface="Calibri"/>
            </a:endParaRPr>
          </a:p>
          <a:p>
            <a:pPr indent="0" lvl="0" marL="0" rtl="0">
              <a:lnSpc>
                <a:spcPct val="115000"/>
              </a:lnSpc>
              <a:spcBef>
                <a:spcPts val="0"/>
              </a:spcBef>
              <a:spcAft>
                <a:spcPts val="0"/>
              </a:spcAft>
              <a:buClr>
                <a:schemeClr val="dk1"/>
              </a:buClr>
              <a:buSzPts val="1100"/>
              <a:buFont typeface="Arial"/>
              <a:buNone/>
            </a:pPr>
            <a:r>
              <a:rPr lang="en-IE" sz="2400">
                <a:solidFill>
                  <a:schemeClr val="dk1"/>
                </a:solidFill>
              </a:rPr>
              <a:t>•</a:t>
            </a:r>
            <a:r>
              <a:rPr lang="en-IE" sz="2400">
                <a:solidFill>
                  <a:schemeClr val="dk1"/>
                </a:solidFill>
                <a:latin typeface="Calibri"/>
                <a:ea typeface="Calibri"/>
                <a:cs typeface="Calibri"/>
                <a:sym typeface="Calibri"/>
              </a:rPr>
              <a:t>Being literate</a:t>
            </a:r>
            <a:endParaRPr sz="2400">
              <a:solidFill>
                <a:schemeClr val="dk1"/>
              </a:solidFill>
              <a:latin typeface="Calibri"/>
              <a:ea typeface="Calibri"/>
              <a:cs typeface="Calibri"/>
              <a:sym typeface="Calibri"/>
            </a:endParaRPr>
          </a:p>
          <a:p>
            <a:pPr indent="0" lvl="0" marL="0" rtl="0">
              <a:lnSpc>
                <a:spcPct val="115000"/>
              </a:lnSpc>
              <a:spcBef>
                <a:spcPts val="0"/>
              </a:spcBef>
              <a:spcAft>
                <a:spcPts val="0"/>
              </a:spcAft>
              <a:buClr>
                <a:schemeClr val="dk1"/>
              </a:buClr>
              <a:buSzPts val="1100"/>
              <a:buFont typeface="Arial"/>
              <a:buNone/>
            </a:pPr>
            <a:r>
              <a:rPr lang="en-IE" sz="2400">
                <a:solidFill>
                  <a:schemeClr val="dk1"/>
                </a:solidFill>
              </a:rPr>
              <a:t>•</a:t>
            </a:r>
            <a:r>
              <a:rPr lang="en-IE" sz="2400">
                <a:solidFill>
                  <a:schemeClr val="dk1"/>
                </a:solidFill>
                <a:latin typeface="Calibri"/>
                <a:ea typeface="Calibri"/>
                <a:cs typeface="Calibri"/>
                <a:sym typeface="Calibri"/>
              </a:rPr>
              <a:t>Communicating</a:t>
            </a:r>
            <a:endParaRPr sz="2400">
              <a:solidFill>
                <a:schemeClr val="dk1"/>
              </a:solidFill>
              <a:latin typeface="Calibri"/>
              <a:ea typeface="Calibri"/>
              <a:cs typeface="Calibri"/>
              <a:sym typeface="Calibri"/>
            </a:endParaRPr>
          </a:p>
          <a:p>
            <a:pPr indent="0" lvl="0" marL="0" rtl="0">
              <a:lnSpc>
                <a:spcPct val="115000"/>
              </a:lnSpc>
              <a:spcBef>
                <a:spcPts val="0"/>
              </a:spcBef>
              <a:spcAft>
                <a:spcPts val="0"/>
              </a:spcAft>
              <a:buClr>
                <a:schemeClr val="dk1"/>
              </a:buClr>
              <a:buSzPts val="1100"/>
              <a:buFont typeface="Arial"/>
              <a:buNone/>
            </a:pPr>
            <a:r>
              <a:rPr lang="en-IE" sz="2400">
                <a:solidFill>
                  <a:schemeClr val="dk1"/>
                </a:solidFill>
              </a:rPr>
              <a:t>•</a:t>
            </a:r>
            <a:r>
              <a:rPr lang="en-IE" sz="2400">
                <a:solidFill>
                  <a:schemeClr val="dk1"/>
                </a:solidFill>
                <a:latin typeface="Calibri"/>
                <a:ea typeface="Calibri"/>
                <a:cs typeface="Calibri"/>
                <a:sym typeface="Calibri"/>
              </a:rPr>
              <a:t>Working with others</a:t>
            </a:r>
            <a:endParaRPr sz="2400">
              <a:solidFill>
                <a:schemeClr val="dk1"/>
              </a:solidFill>
              <a:latin typeface="Calibri"/>
              <a:ea typeface="Calibri"/>
              <a:cs typeface="Calibri"/>
              <a:sym typeface="Calibri"/>
            </a:endParaRPr>
          </a:p>
          <a:p>
            <a:pPr indent="0" lvl="0" marL="0" rtl="0">
              <a:lnSpc>
                <a:spcPct val="115000"/>
              </a:lnSpc>
              <a:spcBef>
                <a:spcPts val="0"/>
              </a:spcBef>
              <a:spcAft>
                <a:spcPts val="0"/>
              </a:spcAft>
              <a:buClr>
                <a:schemeClr val="dk1"/>
              </a:buClr>
              <a:buSzPts val="1100"/>
              <a:buFont typeface="Arial"/>
              <a:buNone/>
            </a:pPr>
            <a:r>
              <a:rPr lang="en-IE" sz="2400">
                <a:solidFill>
                  <a:schemeClr val="dk1"/>
                </a:solidFill>
              </a:rPr>
              <a:t>•</a:t>
            </a:r>
            <a:r>
              <a:rPr lang="en-IE" sz="2400">
                <a:solidFill>
                  <a:schemeClr val="dk1"/>
                </a:solidFill>
                <a:latin typeface="Calibri"/>
                <a:ea typeface="Calibri"/>
                <a:cs typeface="Calibri"/>
                <a:sym typeface="Calibri"/>
              </a:rPr>
              <a:t>Being creative</a:t>
            </a:r>
            <a:endParaRPr sz="2400">
              <a:solidFill>
                <a:schemeClr val="dk1"/>
              </a:solidFill>
              <a:latin typeface="Calibri"/>
              <a:ea typeface="Calibri"/>
              <a:cs typeface="Calibri"/>
              <a:sym typeface="Calibri"/>
            </a:endParaRPr>
          </a:p>
        </p:txBody>
      </p:sp>
      <p:pic>
        <p:nvPicPr>
          <p:cNvPr id="321" name="Shape 321"/>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5" name="Shape 325"/>
        <p:cNvGrpSpPr/>
        <p:nvPr/>
      </p:nvGrpSpPr>
      <p:grpSpPr>
        <a:xfrm>
          <a:off x="0" y="0"/>
          <a:ext cx="0" cy="0"/>
          <a:chOff x="0" y="0"/>
          <a:chExt cx="0" cy="0"/>
        </a:xfrm>
      </p:grpSpPr>
      <p:pic>
        <p:nvPicPr>
          <p:cNvPr descr="bi.PNG" id="326" name="Shape 326"/>
          <p:cNvPicPr preferRelativeResize="0"/>
          <p:nvPr/>
        </p:nvPicPr>
        <p:blipFill>
          <a:blip r:embed="rId3">
            <a:alphaModFix/>
          </a:blip>
          <a:stretch>
            <a:fillRect/>
          </a:stretch>
        </p:blipFill>
        <p:spPr>
          <a:xfrm>
            <a:off x="0" y="0"/>
            <a:ext cx="12192001" cy="6803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