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4" r:id="rId1"/>
  </p:sldMasterIdLst>
  <p:notesMasterIdLst>
    <p:notesMasterId r:id="rId13"/>
  </p:notesMasterIdLst>
  <p:sldIdLst>
    <p:sldId id="256" r:id="rId2"/>
    <p:sldId id="257" r:id="rId3"/>
    <p:sldId id="258" r:id="rId4"/>
    <p:sldId id="259" r:id="rId5"/>
    <p:sldId id="260" r:id="rId6"/>
    <p:sldId id="261" r:id="rId7"/>
    <p:sldId id="263" r:id="rId8"/>
    <p:sldId id="264" r:id="rId9"/>
    <p:sldId id="265" r:id="rId10"/>
    <p:sldId id="266" r:id="rId11"/>
    <p:sldId id="267" r:id="rId1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2AB1A6C-45AE-4541-AE6A-935EDA5815A4}">
  <a:tblStyle styleId="{C2AB1A6C-45AE-4541-AE6A-935EDA5815A4}"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190" autoAdjust="0"/>
  </p:normalViewPr>
  <p:slideViewPr>
    <p:cSldViewPr snapToGrid="0">
      <p:cViewPr varScale="1">
        <p:scale>
          <a:sx n="56" d="100"/>
          <a:sy n="56" d="100"/>
        </p:scale>
        <p:origin x="127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7"/>
        <p:cNvGrpSpPr/>
        <p:nvPr/>
      </p:nvGrpSpPr>
      <p:grpSpPr>
        <a:xfrm>
          <a:off x="0" y="0"/>
          <a:ext cx="0" cy="0"/>
          <a:chOff x="0" y="0"/>
          <a:chExt cx="0" cy="0"/>
        </a:xfrm>
      </p:grpSpPr>
      <p:sp>
        <p:nvSpPr>
          <p:cNvPr id="4968" name="Google Shape;496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69" name="Google Shape;49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4"/>
        <p:cNvGrpSpPr/>
        <p:nvPr/>
      </p:nvGrpSpPr>
      <p:grpSpPr>
        <a:xfrm>
          <a:off x="0" y="0"/>
          <a:ext cx="0" cy="0"/>
          <a:chOff x="0" y="0"/>
          <a:chExt cx="0" cy="0"/>
        </a:xfrm>
      </p:grpSpPr>
      <p:sp>
        <p:nvSpPr>
          <p:cNvPr id="4975" name="Google Shape;4975;g6b9960f1db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6" name="Google Shape;4976;g6b9960f1db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u="sng" dirty="0"/>
          </a:p>
        </p:txBody>
      </p:sp>
      <p:sp>
        <p:nvSpPr>
          <p:cNvPr id="4977" name="Google Shape;4977;g6b9960f1db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2"/>
        <p:cNvGrpSpPr/>
        <p:nvPr/>
      </p:nvGrpSpPr>
      <p:grpSpPr>
        <a:xfrm>
          <a:off x="0" y="0"/>
          <a:ext cx="0" cy="0"/>
          <a:chOff x="0" y="0"/>
          <a:chExt cx="0" cy="0"/>
        </a:xfrm>
      </p:grpSpPr>
      <p:sp>
        <p:nvSpPr>
          <p:cNvPr id="4983" name="Google Shape;498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4" name="Google Shape;4984;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b="1" dirty="0">
              <a:highlight>
                <a:srgbClr val="FFFF00"/>
              </a:highlight>
            </a:endParaRPr>
          </a:p>
        </p:txBody>
      </p:sp>
      <p:sp>
        <p:nvSpPr>
          <p:cNvPr id="4985" name="Google Shape;4985;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6"/>
        <p:cNvGrpSpPr/>
        <p:nvPr/>
      </p:nvGrpSpPr>
      <p:grpSpPr>
        <a:xfrm>
          <a:off x="0" y="0"/>
          <a:ext cx="0" cy="0"/>
          <a:chOff x="0" y="0"/>
          <a:chExt cx="0" cy="0"/>
        </a:xfrm>
      </p:grpSpPr>
      <p:sp>
        <p:nvSpPr>
          <p:cNvPr id="5007" name="Google Shape;500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8" name="Google Shape;5008;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i="1" dirty="0"/>
          </a:p>
        </p:txBody>
      </p:sp>
      <p:sp>
        <p:nvSpPr>
          <p:cNvPr id="5009" name="Google Shape;5009;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5"/>
        <p:cNvGrpSpPr/>
        <p:nvPr/>
      </p:nvGrpSpPr>
      <p:grpSpPr>
        <a:xfrm>
          <a:off x="0" y="0"/>
          <a:ext cx="0" cy="0"/>
          <a:chOff x="0" y="0"/>
          <a:chExt cx="0" cy="0"/>
        </a:xfrm>
      </p:grpSpPr>
      <p:sp>
        <p:nvSpPr>
          <p:cNvPr id="5016" name="Google Shape;501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7" name="Google Shape;5017;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018" name="Google Shape;5018;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6"/>
        <p:cNvGrpSpPr/>
        <p:nvPr/>
      </p:nvGrpSpPr>
      <p:grpSpPr>
        <a:xfrm>
          <a:off x="0" y="0"/>
          <a:ext cx="0" cy="0"/>
          <a:chOff x="0" y="0"/>
          <a:chExt cx="0" cy="0"/>
        </a:xfrm>
      </p:grpSpPr>
      <p:sp>
        <p:nvSpPr>
          <p:cNvPr id="5057" name="Google Shape;505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1400"/>
              <a:buNone/>
            </a:pPr>
            <a:endParaRPr sz="1100" i="1" dirty="0">
              <a:solidFill>
                <a:srgbClr val="000000"/>
              </a:solidFill>
            </a:endParaRPr>
          </a:p>
        </p:txBody>
      </p:sp>
      <p:sp>
        <p:nvSpPr>
          <p:cNvPr id="5058" name="Google Shape;505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6"/>
        <p:cNvGrpSpPr/>
        <p:nvPr/>
      </p:nvGrpSpPr>
      <p:grpSpPr>
        <a:xfrm>
          <a:off x="0" y="0"/>
          <a:ext cx="0" cy="0"/>
          <a:chOff x="0" y="0"/>
          <a:chExt cx="0" cy="0"/>
        </a:xfrm>
      </p:grpSpPr>
      <p:sp>
        <p:nvSpPr>
          <p:cNvPr id="5077" name="Google Shape;507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8" name="Google Shape;5078;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i="1" dirty="0"/>
          </a:p>
        </p:txBody>
      </p:sp>
      <p:sp>
        <p:nvSpPr>
          <p:cNvPr id="5079" name="Google Shape;5079;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4"/>
        <p:cNvGrpSpPr/>
        <p:nvPr/>
      </p:nvGrpSpPr>
      <p:grpSpPr>
        <a:xfrm>
          <a:off x="0" y="0"/>
          <a:ext cx="0" cy="0"/>
          <a:chOff x="0" y="0"/>
          <a:chExt cx="0" cy="0"/>
        </a:xfrm>
      </p:grpSpPr>
      <p:sp>
        <p:nvSpPr>
          <p:cNvPr id="5085" name="Google Shape;5085;g6b9960f1db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6" name="Google Shape;5086;g6b9960f1db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i="1" dirty="0"/>
          </a:p>
        </p:txBody>
      </p:sp>
      <p:sp>
        <p:nvSpPr>
          <p:cNvPr id="5087" name="Google Shape;5087;g6b9960f1db_0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7"/>
        <p:cNvGrpSpPr/>
        <p:nvPr/>
      </p:nvGrpSpPr>
      <p:grpSpPr>
        <a:xfrm>
          <a:off x="0" y="0"/>
          <a:ext cx="0" cy="0"/>
          <a:chOff x="0" y="0"/>
          <a:chExt cx="0" cy="0"/>
        </a:xfrm>
      </p:grpSpPr>
      <p:sp>
        <p:nvSpPr>
          <p:cNvPr id="5098" name="Google Shape;5098;g6be757f2b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99" name="Google Shape;5099;g6be757f2b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i="1" dirty="0"/>
          </a:p>
        </p:txBody>
      </p:sp>
      <p:sp>
        <p:nvSpPr>
          <p:cNvPr id="5100" name="Google Shape;5100;g6be757f2ba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3"/>
        <p:cNvGrpSpPr/>
        <p:nvPr/>
      </p:nvGrpSpPr>
      <p:grpSpPr>
        <a:xfrm>
          <a:off x="0" y="0"/>
          <a:ext cx="0" cy="0"/>
          <a:chOff x="0" y="0"/>
          <a:chExt cx="0" cy="0"/>
        </a:xfrm>
      </p:grpSpPr>
      <p:sp>
        <p:nvSpPr>
          <p:cNvPr id="5114" name="Google Shape;5114;g6b9960f1db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5" name="Google Shape;5115;g6b9960f1db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i="1" dirty="0"/>
          </a:p>
        </p:txBody>
      </p:sp>
      <p:sp>
        <p:nvSpPr>
          <p:cNvPr id="5116" name="Google Shape;5116;g6b9960f1db_0_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1"/>
        <p:cNvGrpSpPr/>
        <p:nvPr/>
      </p:nvGrpSpPr>
      <p:grpSpPr>
        <a:xfrm>
          <a:off x="0" y="0"/>
          <a:ext cx="0" cy="0"/>
          <a:chOff x="0" y="0"/>
          <a:chExt cx="0" cy="0"/>
        </a:xfrm>
      </p:grpSpPr>
      <p:sp>
        <p:nvSpPr>
          <p:cNvPr id="5132" name="Google Shape;513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3" name="Google Shape;5133;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34" name="Google Shape;5134;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Front cover: White">
  <p:cSld name="Front cover: White">
    <p:bg>
      <p:bgPr>
        <a:solidFill>
          <a:schemeClr val="lt1"/>
        </a:solidFill>
        <a:effectLst/>
      </p:bgPr>
    </p:bg>
    <p:spTree>
      <p:nvGrpSpPr>
        <p:cNvPr id="1" name="Shape 15"/>
        <p:cNvGrpSpPr/>
        <p:nvPr/>
      </p:nvGrpSpPr>
      <p:grpSpPr>
        <a:xfrm>
          <a:off x="0" y="0"/>
          <a:ext cx="0" cy="0"/>
          <a:chOff x="0" y="0"/>
          <a:chExt cx="0" cy="0"/>
        </a:xfrm>
      </p:grpSpPr>
      <p:sp>
        <p:nvSpPr>
          <p:cNvPr id="16" name="Google Shape;16;p2"/>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 name="Google Shape;17;p2"/>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title"/>
          </p:nvPr>
        </p:nvSpPr>
        <p:spPr>
          <a:xfrm>
            <a:off x="6961787" y="2456475"/>
            <a:ext cx="4624582" cy="192821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4000"/>
              <a:buFont typeface="Arial"/>
              <a:buNone/>
              <a:defRPr sz="4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body" idx="1"/>
          </p:nvPr>
        </p:nvSpPr>
        <p:spPr>
          <a:xfrm>
            <a:off x="6961787" y="4720790"/>
            <a:ext cx="4624582" cy="70346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sz="2000">
                <a:solidFill>
                  <a:schemeClr val="dk2"/>
                </a:solidFill>
              </a:defRPr>
            </a:lvl1pPr>
            <a:lvl2pPr marL="914400" lvl="1" indent="-228600" algn="l">
              <a:lnSpc>
                <a:spcPct val="90000"/>
              </a:lnSpc>
              <a:spcBef>
                <a:spcPts val="400"/>
              </a:spcBef>
              <a:spcAft>
                <a:spcPts val="0"/>
              </a:spcAft>
              <a:buClr>
                <a:schemeClr val="dk2"/>
              </a:buClr>
              <a:buSzPts val="1800"/>
              <a:buNone/>
              <a:defRPr sz="1800">
                <a:solidFill>
                  <a:schemeClr val="dk2"/>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0" name="Google Shape;20;p2"/>
          <p:cNvGrpSpPr/>
          <p:nvPr/>
        </p:nvGrpSpPr>
        <p:grpSpPr>
          <a:xfrm>
            <a:off x="6961787" y="1092957"/>
            <a:ext cx="2484055" cy="997200"/>
            <a:chOff x="1899" y="899"/>
            <a:chExt cx="4165" cy="1672"/>
          </a:xfrm>
        </p:grpSpPr>
        <p:sp>
          <p:nvSpPr>
            <p:cNvPr id="21" name="Google Shape;21;p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 name="Google Shape;22;p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 name="Google Shape;23;p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 name="Google Shape;24;p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 name="Google Shape;25;p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 name="Google Shape;26;p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 name="Google Shape;27;p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 name="Google Shape;28;p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 name="Google Shape;29;p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 name="Google Shape;30;p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 name="Google Shape;31;p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 name="Google Shape;32;p2"/>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 name="Google Shape;33;p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 name="Google Shape;34;p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 name="Google Shape;35;p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 name="Google Shape;36;p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 name="Google Shape;37;p2"/>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 name="Google Shape;38;p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 name="Google Shape;39;p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 name="Google Shape;40;p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 name="Google Shape;41;p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 name="Google Shape;42;p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 name="Google Shape;43;p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 name="Google Shape;44;p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 name="Google Shape;45;p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 name="Google Shape;46;p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 name="Google Shape;47;p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 name="Google Shape;48;p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 name="Google Shape;49;p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 name="Google Shape;50;p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 name="Google Shape;51;p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 name="Google Shape;52;p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 name="Google Shape;53;p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 name="Google Shape;54;p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 name="Google Shape;55;p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 name="Google Shape;56;p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 name="Google Shape;57;p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 name="Google Shape;58;p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 name="Google Shape;59;p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 name="Google Shape;60;p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 name="Google Shape;61;p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 name="Google Shape;62;p2"/>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 name="Google Shape;63;p2"/>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 name="Google Shape;64;p2"/>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 name="Google Shape;65;p2"/>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 name="Google Shape;66;p2"/>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 name="Google Shape;67;p2"/>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 name="Google Shape;68;p2"/>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 name="Google Shape;69;p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 name="Google Shape;70;p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 name="Google Shape;71;p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 name="Google Shape;72;p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 name="Google Shape;73;p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 name="Google Shape;74;p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 name="Google Shape;75;p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 name="Google Shape;76;p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 name="Google Shape;77;p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8" name="Google Shape;78;p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 name="Google Shape;79;p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 name="Google Shape;80;p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 name="Google Shape;81;p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 name="Google Shape;82;p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 name="Google Shape;83;p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 name="Google Shape;84;p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 name="Google Shape;85;p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 name="Google Shape;86;p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 name="Google Shape;87;p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 name="Google Shape;88;p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 name="Google Shape;89;p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 name="Google Shape;90;p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 name="Google Shape;91;p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 name="Google Shape;92;p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 name="Google Shape;93;p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 name="Google Shape;94;p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 name="Google Shape;95;p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 name="Google Shape;96;p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 name="Google Shape;97;p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 name="Google Shape;98;p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 name="Google Shape;99;p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 name="Google Shape;100;p2"/>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1" name="Google Shape;101;p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2" name="Google Shape;102;p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 name="Google Shape;103;p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 name="Google Shape;104;p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 name="Google Shape;105;p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 name="Google Shape;106;p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 name="Google Shape;107;p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 name="Google Shape;108;p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 name="Google Shape;109;p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 name="Google Shape;110;p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 name="Google Shape;111;p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 name="Google Shape;112;p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 name="Google Shape;113;p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14" name="Google Shape;114;p2"/>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grpSp>
        <p:nvGrpSpPr>
          <p:cNvPr id="115" name="Google Shape;115;p2"/>
          <p:cNvGrpSpPr/>
          <p:nvPr/>
        </p:nvGrpSpPr>
        <p:grpSpPr>
          <a:xfrm>
            <a:off x="-2330631" y="180542"/>
            <a:ext cx="8882372" cy="6220800"/>
            <a:chOff x="8589113" y="1245357"/>
            <a:chExt cx="1009129" cy="706747"/>
          </a:xfrm>
        </p:grpSpPr>
        <p:sp>
          <p:nvSpPr>
            <p:cNvPr id="116" name="Google Shape;116;p2"/>
            <p:cNvSpPr/>
            <p:nvPr/>
          </p:nvSpPr>
          <p:spPr>
            <a:xfrm>
              <a:off x="8589113" y="1491079"/>
              <a:ext cx="1009129" cy="425838"/>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 name="Google Shape;117;p2"/>
            <p:cNvSpPr/>
            <p:nvPr/>
          </p:nvSpPr>
          <p:spPr>
            <a:xfrm>
              <a:off x="9243973" y="1245357"/>
              <a:ext cx="218287" cy="287470"/>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 name="Google Shape;118;p2"/>
            <p:cNvSpPr/>
            <p:nvPr/>
          </p:nvSpPr>
          <p:spPr>
            <a:xfrm>
              <a:off x="8881355" y="1764831"/>
              <a:ext cx="688856" cy="187273"/>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119" name="Google Shape;119;p2"/>
          <p:cNvPicPr preferRelativeResize="0"/>
          <p:nvPr/>
        </p:nvPicPr>
        <p:blipFill rotWithShape="1">
          <a:blip r:embed="rId2">
            <a:alphaModFix/>
          </a:blip>
          <a:srcRect/>
          <a:stretch/>
        </p:blipFill>
        <p:spPr>
          <a:xfrm>
            <a:off x="10099972" y="1092949"/>
            <a:ext cx="1352921" cy="1097650"/>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10" presetClass="entr" presetSubtype="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10" presetClass="entr" presetSubtype="0" fill="hold" nodeType="with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500"/>
                                        <p:tgtEl>
                                          <p:spTgt spid="19">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xEl>
                                              <p:pRg st="1" end="1"/>
                                            </p:txEl>
                                          </p:spTgt>
                                        </p:tgtEl>
                                        <p:attrNameLst>
                                          <p:attrName>style.visibility</p:attrName>
                                        </p:attrNameLst>
                                      </p:cBhvr>
                                      <p:to>
                                        <p:strVal val="visible"/>
                                      </p:to>
                                    </p:set>
                                    <p:animEffect transition="in" filter="fade">
                                      <p:cBhvr>
                                        <p:cTn id="20" dur="500"/>
                                        <p:tgtEl>
                                          <p:spTgt spid="19">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2" end="2"/>
                                            </p:txEl>
                                          </p:spTgt>
                                        </p:tgtEl>
                                        <p:attrNameLst>
                                          <p:attrName>style.visibility</p:attrName>
                                        </p:attrNameLst>
                                      </p:cBhvr>
                                      <p:to>
                                        <p:strVal val="visible"/>
                                      </p:to>
                                    </p:set>
                                    <p:animEffect transition="in" filter="fade">
                                      <p:cBhvr>
                                        <p:cTn id="23" dur="500"/>
                                        <p:tgtEl>
                                          <p:spTgt spid="1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3" end="3"/>
                                            </p:txEl>
                                          </p:spTgt>
                                        </p:tgtEl>
                                        <p:attrNameLst>
                                          <p:attrName>style.visibility</p:attrName>
                                        </p:attrNameLst>
                                      </p:cBhvr>
                                      <p:to>
                                        <p:strVal val="visible"/>
                                      </p:to>
                                    </p:set>
                                    <p:animEffect transition="in" filter="fade">
                                      <p:cBhvr>
                                        <p:cTn id="26" dur="500"/>
                                        <p:tgtEl>
                                          <p:spTgt spid="19">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xEl>
                                              <p:pRg st="4" end="4"/>
                                            </p:txEl>
                                          </p:spTgt>
                                        </p:tgtEl>
                                        <p:attrNameLst>
                                          <p:attrName>style.visibility</p:attrName>
                                        </p:attrNameLst>
                                      </p:cBhvr>
                                      <p:to>
                                        <p:strVal val="visible"/>
                                      </p:to>
                                    </p:set>
                                    <p:animEffect transition="in" filter="fade">
                                      <p:cBhvr>
                                        <p:cTn id="29" dur="500"/>
                                        <p:tgtEl>
                                          <p:spTgt spid="1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9">
                                            <p:txEl>
                                              <p:pRg st="5" end="5"/>
                                            </p:txEl>
                                          </p:spTgt>
                                        </p:tgtEl>
                                        <p:attrNameLst>
                                          <p:attrName>style.visibility</p:attrName>
                                        </p:attrNameLst>
                                      </p:cBhvr>
                                      <p:to>
                                        <p:strVal val="visible"/>
                                      </p:to>
                                    </p:set>
                                    <p:animEffect transition="in" filter="fade">
                                      <p:cBhvr>
                                        <p:cTn id="32" dur="500"/>
                                        <p:tgtEl>
                                          <p:spTgt spid="19">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9">
                                            <p:txEl>
                                              <p:pRg st="6" end="6"/>
                                            </p:txEl>
                                          </p:spTgt>
                                        </p:tgtEl>
                                        <p:attrNameLst>
                                          <p:attrName>style.visibility</p:attrName>
                                        </p:attrNameLst>
                                      </p:cBhvr>
                                      <p:to>
                                        <p:strVal val="visible"/>
                                      </p:to>
                                    </p:set>
                                    <p:animEffect transition="in" filter="fade">
                                      <p:cBhvr>
                                        <p:cTn id="35" dur="500"/>
                                        <p:tgtEl>
                                          <p:spTgt spid="19">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9">
                                            <p:txEl>
                                              <p:pRg st="7" end="7"/>
                                            </p:txEl>
                                          </p:spTgt>
                                        </p:tgtEl>
                                        <p:attrNameLst>
                                          <p:attrName>style.visibility</p:attrName>
                                        </p:attrNameLst>
                                      </p:cBhvr>
                                      <p:to>
                                        <p:strVal val="visible"/>
                                      </p:to>
                                    </p:set>
                                    <p:animEffect transition="in" filter="fade">
                                      <p:cBhvr>
                                        <p:cTn id="38" dur="500"/>
                                        <p:tgtEl>
                                          <p:spTgt spid="19">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9">
                                            <p:txEl>
                                              <p:pRg st="8" end="8"/>
                                            </p:txEl>
                                          </p:spTgt>
                                        </p:tgtEl>
                                        <p:attrNameLst>
                                          <p:attrName>style.visibility</p:attrName>
                                        </p:attrNameLst>
                                      </p:cBhvr>
                                      <p:to>
                                        <p:strVal val="visible"/>
                                      </p:to>
                                    </p:set>
                                    <p:animEffect transition="in" filter="fade">
                                      <p:cBhvr>
                                        <p:cTn id="41" dur="5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120"/>
        <p:cNvGrpSpPr/>
        <p:nvPr/>
      </p:nvGrpSpPr>
      <p:grpSpPr>
        <a:xfrm>
          <a:off x="0" y="0"/>
          <a:ext cx="0" cy="0"/>
          <a:chOff x="0" y="0"/>
          <a:chExt cx="0" cy="0"/>
        </a:xfrm>
      </p:grpSpPr>
      <p:sp>
        <p:nvSpPr>
          <p:cNvPr id="121" name="Google Shape;121;p3"/>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2" name="Google Shape;122;p3"/>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3"/>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3"/>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3"/>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26" name="Google Shape;126;p3"/>
          <p:cNvSpPr txBox="1">
            <a:spLocks noGrp="1"/>
          </p:cNvSpPr>
          <p:nvPr>
            <p:ph type="body" idx="1"/>
          </p:nvPr>
        </p:nvSpPr>
        <p:spPr>
          <a:xfrm>
            <a:off x="514799" y="2263939"/>
            <a:ext cx="4788479"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27" name="Google Shape;127;p3"/>
          <p:cNvGrpSpPr/>
          <p:nvPr/>
        </p:nvGrpSpPr>
        <p:grpSpPr>
          <a:xfrm>
            <a:off x="-2040904" y="3988723"/>
            <a:ext cx="1872208" cy="2902681"/>
            <a:chOff x="6195941" y="562596"/>
            <a:chExt cx="1872208" cy="2902681"/>
          </a:xfrm>
        </p:grpSpPr>
        <p:grpSp>
          <p:nvGrpSpPr>
            <p:cNvPr id="128" name="Google Shape;128;p3"/>
            <p:cNvGrpSpPr/>
            <p:nvPr/>
          </p:nvGrpSpPr>
          <p:grpSpPr>
            <a:xfrm>
              <a:off x="6195941" y="832626"/>
              <a:ext cx="1872208" cy="2632651"/>
              <a:chOff x="-1872716" y="660661"/>
              <a:chExt cx="1872208" cy="1974490"/>
            </a:xfrm>
          </p:grpSpPr>
          <p:sp>
            <p:nvSpPr>
              <p:cNvPr id="129" name="Google Shape;129;p3"/>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30" name="Google Shape;130;p3"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31" name="Google Shape;131;p3"/>
            <p:cNvGrpSpPr/>
            <p:nvPr/>
          </p:nvGrpSpPr>
          <p:grpSpPr>
            <a:xfrm>
              <a:off x="6303954" y="562596"/>
              <a:ext cx="540060" cy="540060"/>
              <a:chOff x="6303954" y="562596"/>
              <a:chExt cx="540060" cy="540060"/>
            </a:xfrm>
          </p:grpSpPr>
          <p:sp>
            <p:nvSpPr>
              <p:cNvPr id="132" name="Google Shape;132;p3"/>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33" name="Google Shape;133;p3"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34" name="Google Shape;134;p3"/>
          <p:cNvSpPr/>
          <p:nvPr/>
        </p:nvSpPr>
        <p:spPr>
          <a:xfrm>
            <a:off x="3019072" y="1772952"/>
            <a:ext cx="12448513" cy="871758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35" name="Google Shape;135;p3"/>
          <p:cNvGrpSpPr/>
          <p:nvPr/>
        </p:nvGrpSpPr>
        <p:grpSpPr>
          <a:xfrm>
            <a:off x="10555200" y="295200"/>
            <a:ext cx="1192705" cy="478800"/>
            <a:chOff x="1899" y="899"/>
            <a:chExt cx="4165" cy="1672"/>
          </a:xfrm>
        </p:grpSpPr>
        <p:sp>
          <p:nvSpPr>
            <p:cNvPr id="136" name="Google Shape;136;p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 name="Google Shape;137;p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 name="Google Shape;138;p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 name="Google Shape;139;p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 name="Google Shape;140;p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 name="Google Shape;141;p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 name="Google Shape;142;p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 name="Google Shape;143;p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 name="Google Shape;144;p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 name="Google Shape;145;p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 name="Google Shape;146;p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7" name="Google Shape;147;p3"/>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 name="Google Shape;148;p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 name="Google Shape;149;p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 name="Google Shape;150;p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 name="Google Shape;151;p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 name="Google Shape;152;p3"/>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 name="Google Shape;153;p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 name="Google Shape;154;p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 name="Google Shape;155;p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 name="Google Shape;156;p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 name="Google Shape;157;p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 name="Google Shape;158;p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 name="Google Shape;159;p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 name="Google Shape;160;p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 name="Google Shape;161;p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 name="Google Shape;162;p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 name="Google Shape;163;p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 name="Google Shape;164;p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 name="Google Shape;165;p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 name="Google Shape;166;p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 name="Google Shape;167;p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 name="Google Shape;168;p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 name="Google Shape;169;p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 name="Google Shape;170;p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 name="Google Shape;171;p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 name="Google Shape;172;p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 name="Google Shape;173;p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 name="Google Shape;174;p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 name="Google Shape;175;p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 name="Google Shape;176;p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 name="Google Shape;177;p3"/>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 name="Google Shape;178;p3"/>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9" name="Google Shape;179;p3"/>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 name="Google Shape;180;p3"/>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 name="Google Shape;181;p3"/>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 name="Google Shape;182;p3"/>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 name="Google Shape;183;p3"/>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 name="Google Shape;184;p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 name="Google Shape;185;p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 name="Google Shape;186;p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 name="Google Shape;187;p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 name="Google Shape;188;p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 name="Google Shape;189;p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0" name="Google Shape;190;p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 name="Google Shape;191;p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 name="Google Shape;192;p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 name="Google Shape;193;p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 name="Google Shape;194;p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 name="Google Shape;195;p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 name="Google Shape;196;p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 name="Google Shape;197;p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 name="Google Shape;198;p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 name="Google Shape;199;p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 name="Google Shape;200;p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 name="Google Shape;201;p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2" name="Google Shape;202;p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 name="Google Shape;203;p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 name="Google Shape;204;p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 name="Google Shape;205;p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 name="Google Shape;206;p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 name="Google Shape;207;p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 name="Google Shape;208;p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 name="Google Shape;209;p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 name="Google Shape;210;p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 name="Google Shape;211;p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 name="Google Shape;212;p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3" name="Google Shape;213;p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 name="Google Shape;214;p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 name="Google Shape;215;p3"/>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 name="Google Shape;216;p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 name="Google Shape;217;p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 name="Google Shape;218;p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 name="Google Shape;219;p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 name="Google Shape;220;p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 name="Google Shape;221;p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 name="Google Shape;222;p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 name="Google Shape;223;p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4" name="Google Shape;224;p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5" name="Google Shape;225;p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 name="Google Shape;226;p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 name="Google Shape;227;p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 name="Google Shape;228;p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29" name="Google Shape;229;p3"/>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
        <p:nvSpPr>
          <p:cNvPr id="230" name="Google Shape;230;p3"/>
          <p:cNvSpPr txBox="1">
            <a:spLocks noGrp="1"/>
          </p:cNvSpPr>
          <p:nvPr>
            <p:ph type="body" idx="2"/>
          </p:nvPr>
        </p:nvSpPr>
        <p:spPr>
          <a:xfrm>
            <a:off x="5720811" y="2263939"/>
            <a:ext cx="4788479"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231"/>
        <p:cNvGrpSpPr/>
        <p:nvPr/>
      </p:nvGrpSpPr>
      <p:grpSpPr>
        <a:xfrm>
          <a:off x="0" y="0"/>
          <a:ext cx="0" cy="0"/>
          <a:chOff x="0" y="0"/>
          <a:chExt cx="0" cy="0"/>
        </a:xfrm>
      </p:grpSpPr>
      <p:sp>
        <p:nvSpPr>
          <p:cNvPr id="232" name="Google Shape;232;p4"/>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3" name="Google Shape;233;p4"/>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4" name="Google Shape;234;p4"/>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5" name="Google Shape;235;p4"/>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p4"/>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37" name="Google Shape;237;p4"/>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38" name="Google Shape;238;p4"/>
          <p:cNvGrpSpPr/>
          <p:nvPr/>
        </p:nvGrpSpPr>
        <p:grpSpPr>
          <a:xfrm>
            <a:off x="-2040904" y="3988723"/>
            <a:ext cx="1872208" cy="2902681"/>
            <a:chOff x="6195941" y="562596"/>
            <a:chExt cx="1872208" cy="2902681"/>
          </a:xfrm>
        </p:grpSpPr>
        <p:grpSp>
          <p:nvGrpSpPr>
            <p:cNvPr id="239" name="Google Shape;239;p4"/>
            <p:cNvGrpSpPr/>
            <p:nvPr/>
          </p:nvGrpSpPr>
          <p:grpSpPr>
            <a:xfrm>
              <a:off x="6195941" y="832626"/>
              <a:ext cx="1872208" cy="2632651"/>
              <a:chOff x="-1872716" y="660661"/>
              <a:chExt cx="1872208" cy="1974490"/>
            </a:xfrm>
          </p:grpSpPr>
          <p:sp>
            <p:nvSpPr>
              <p:cNvPr id="240" name="Google Shape;240;p4"/>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41" name="Google Shape;241;p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242" name="Google Shape;242;p4"/>
            <p:cNvGrpSpPr/>
            <p:nvPr/>
          </p:nvGrpSpPr>
          <p:grpSpPr>
            <a:xfrm>
              <a:off x="6303954" y="562596"/>
              <a:ext cx="540060" cy="540060"/>
              <a:chOff x="6303954" y="562596"/>
              <a:chExt cx="540060" cy="540060"/>
            </a:xfrm>
          </p:grpSpPr>
          <p:sp>
            <p:nvSpPr>
              <p:cNvPr id="243" name="Google Shape;243;p4"/>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44" name="Google Shape;244;p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245" name="Google Shape;245;p4"/>
          <p:cNvSpPr/>
          <p:nvPr/>
        </p:nvSpPr>
        <p:spPr>
          <a:xfrm>
            <a:off x="3019072" y="1772952"/>
            <a:ext cx="12448513" cy="871758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246" name="Google Shape;246;p4"/>
          <p:cNvGrpSpPr/>
          <p:nvPr/>
        </p:nvGrpSpPr>
        <p:grpSpPr>
          <a:xfrm>
            <a:off x="10555200" y="295200"/>
            <a:ext cx="1192705" cy="478800"/>
            <a:chOff x="1899" y="899"/>
            <a:chExt cx="4165" cy="1672"/>
          </a:xfrm>
        </p:grpSpPr>
        <p:sp>
          <p:nvSpPr>
            <p:cNvPr id="247" name="Google Shape;247;p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8" name="Google Shape;248;p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9" name="Google Shape;249;p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 name="Google Shape;250;p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1" name="Google Shape;251;p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2" name="Google Shape;252;p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3" name="Google Shape;253;p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4" name="Google Shape;254;p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5" name="Google Shape;255;p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6" name="Google Shape;256;p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7" name="Google Shape;257;p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8" name="Google Shape;258;p4"/>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9" name="Google Shape;259;p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0" name="Google Shape;260;p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1" name="Google Shape;261;p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2" name="Google Shape;262;p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3" name="Google Shape;263;p4"/>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4" name="Google Shape;264;p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 name="Google Shape;265;p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 name="Google Shape;266;p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 name="Google Shape;267;p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8" name="Google Shape;268;p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 name="Google Shape;269;p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0" name="Google Shape;270;p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1" name="Google Shape;271;p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 name="Google Shape;272;p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 name="Google Shape;273;p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 name="Google Shape;274;p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 name="Google Shape;275;p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 name="Google Shape;276;p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 name="Google Shape;277;p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 name="Google Shape;278;p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 name="Google Shape;279;p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 name="Google Shape;280;p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1" name="Google Shape;281;p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 name="Google Shape;282;p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 name="Google Shape;283;p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 name="Google Shape;284;p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5" name="Google Shape;285;p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 name="Google Shape;286;p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 name="Google Shape;287;p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 name="Google Shape;288;p4"/>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 name="Google Shape;289;p4"/>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 name="Google Shape;290;p4"/>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 name="Google Shape;291;p4"/>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2" name="Google Shape;292;p4"/>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3" name="Google Shape;293;p4"/>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 name="Google Shape;294;p4"/>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 name="Google Shape;295;p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 name="Google Shape;296;p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 name="Google Shape;297;p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8" name="Google Shape;298;p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9" name="Google Shape;299;p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 name="Google Shape;300;p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 name="Google Shape;301;p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2" name="Google Shape;302;p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3" name="Google Shape;303;p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 name="Google Shape;304;p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 name="Google Shape;305;p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 name="Google Shape;306;p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 name="Google Shape;307;p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 name="Google Shape;308;p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 name="Google Shape;309;p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 name="Google Shape;310;p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1" name="Google Shape;311;p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2" name="Google Shape;312;p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 name="Google Shape;313;p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4" name="Google Shape;314;p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5" name="Google Shape;315;p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6" name="Google Shape;316;p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7" name="Google Shape;317;p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8" name="Google Shape;318;p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9" name="Google Shape;319;p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0" name="Google Shape;320;p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1" name="Google Shape;321;p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 name="Google Shape;322;p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 name="Google Shape;323;p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 name="Google Shape;324;p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 name="Google Shape;325;p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6" name="Google Shape;326;p4"/>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7" name="Google Shape;327;p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8" name="Google Shape;328;p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9" name="Google Shape;329;p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 name="Google Shape;330;p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 name="Google Shape;331;p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2" name="Google Shape;332;p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3" name="Google Shape;333;p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 name="Google Shape;334;p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 name="Google Shape;335;p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6" name="Google Shape;336;p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7" name="Google Shape;337;p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8" name="Google Shape;338;p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9" name="Google Shape;339;p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40" name="Google Shape;340;p4"/>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341"/>
        <p:cNvGrpSpPr/>
        <p:nvPr/>
      </p:nvGrpSpPr>
      <p:grpSpPr>
        <a:xfrm>
          <a:off x="0" y="0"/>
          <a:ext cx="0" cy="0"/>
          <a:chOff x="0" y="0"/>
          <a:chExt cx="0" cy="0"/>
        </a:xfrm>
      </p:grpSpPr>
      <p:sp>
        <p:nvSpPr>
          <p:cNvPr id="342" name="Google Shape;342;p5"/>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343" name="Google Shape;343;p5"/>
          <p:cNvGrpSpPr/>
          <p:nvPr/>
        </p:nvGrpSpPr>
        <p:grpSpPr>
          <a:xfrm>
            <a:off x="10555200" y="295200"/>
            <a:ext cx="1192705" cy="478800"/>
            <a:chOff x="1899" y="899"/>
            <a:chExt cx="4165" cy="1672"/>
          </a:xfrm>
        </p:grpSpPr>
        <p:sp>
          <p:nvSpPr>
            <p:cNvPr id="344" name="Google Shape;344;p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5" name="Google Shape;345;p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 name="Google Shape;346;p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 name="Google Shape;347;p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 name="Google Shape;348;p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9" name="Google Shape;349;p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0" name="Google Shape;350;p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1" name="Google Shape;351;p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2" name="Google Shape;352;p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3" name="Google Shape;353;p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4" name="Google Shape;354;p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5" name="Google Shape;355;p5"/>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 name="Google Shape;356;p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 name="Google Shape;357;p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 name="Google Shape;358;p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 name="Google Shape;359;p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0" name="Google Shape;360;p5"/>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 name="Google Shape;361;p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 name="Google Shape;362;p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 name="Google Shape;363;p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4" name="Google Shape;364;p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5" name="Google Shape;365;p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 name="Google Shape;366;p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 name="Google Shape;367;p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 name="Google Shape;368;p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 name="Google Shape;369;p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0" name="Google Shape;370;p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1" name="Google Shape;371;p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2" name="Google Shape;372;p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3" name="Google Shape;373;p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 name="Google Shape;374;p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 name="Google Shape;375;p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 name="Google Shape;376;p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7" name="Google Shape;377;p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 name="Google Shape;378;p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 name="Google Shape;379;p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 name="Google Shape;380;p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 name="Google Shape;381;p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 name="Google Shape;382;p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3" name="Google Shape;383;p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4" name="Google Shape;384;p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 name="Google Shape;385;p5"/>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6" name="Google Shape;386;p5"/>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7" name="Google Shape;387;p5"/>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 name="Google Shape;388;p5"/>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 name="Google Shape;389;p5"/>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 name="Google Shape;390;p5"/>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 name="Google Shape;391;p5"/>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 name="Google Shape;392;p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 name="Google Shape;393;p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4" name="Google Shape;394;p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 name="Google Shape;395;p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 name="Google Shape;396;p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 name="Google Shape;397;p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 name="Google Shape;398;p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 name="Google Shape;399;p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 name="Google Shape;400;p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 name="Google Shape;401;p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 name="Google Shape;402;p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 name="Google Shape;403;p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4" name="Google Shape;404;p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5" name="Google Shape;405;p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6" name="Google Shape;406;p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7" name="Google Shape;407;p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 name="Google Shape;408;p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 name="Google Shape;409;p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0" name="Google Shape;410;p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1" name="Google Shape;411;p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2" name="Google Shape;412;p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3" name="Google Shape;413;p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4" name="Google Shape;414;p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5" name="Google Shape;415;p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6" name="Google Shape;416;p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7" name="Google Shape;417;p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 name="Google Shape;418;p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 name="Google Shape;419;p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0" name="Google Shape;420;p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1" name="Google Shape;421;p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2" name="Google Shape;422;p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 name="Google Shape;423;p5"/>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4" name="Google Shape;424;p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5" name="Google Shape;425;p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 name="Google Shape;426;p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7" name="Google Shape;427;p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8" name="Google Shape;428;p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 name="Google Shape;429;p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0" name="Google Shape;430;p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1" name="Google Shape;431;p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 name="Google Shape;432;p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 name="Google Shape;433;p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 name="Google Shape;434;p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 name="Google Shape;435;p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 name="Google Shape;436;p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37" name="Google Shape;437;p5"/>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
        <p:nvSpPr>
          <p:cNvPr id="438" name="Google Shape;438;p5"/>
          <p:cNvSpPr/>
          <p:nvPr/>
        </p:nvSpPr>
        <p:spPr>
          <a:xfrm>
            <a:off x="-1484219" y="417687"/>
            <a:ext cx="9820275" cy="687705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 name="Google Shape;439;p5"/>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0" name="Google Shape;440;p5"/>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1" name="Google Shape;441;p5"/>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442" name="Google Shape;442;p5"/>
          <p:cNvSpPr txBox="1">
            <a:spLocks noGrp="1"/>
          </p:cNvSpPr>
          <p:nvPr>
            <p:ph type="body" idx="1"/>
          </p:nvPr>
        </p:nvSpPr>
        <p:spPr>
          <a:xfrm>
            <a:off x="895571" y="3988722"/>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3" name="Google Shape;443;p5"/>
          <p:cNvSpPr txBox="1">
            <a:spLocks noGrp="1"/>
          </p:cNvSpPr>
          <p:nvPr>
            <p:ph type="title"/>
          </p:nvPr>
        </p:nvSpPr>
        <p:spPr>
          <a:xfrm>
            <a:off x="895571" y="855051"/>
            <a:ext cx="9658665" cy="1255705"/>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444" name="Google Shape;444;p5"/>
          <p:cNvGrpSpPr/>
          <p:nvPr/>
        </p:nvGrpSpPr>
        <p:grpSpPr>
          <a:xfrm>
            <a:off x="-2040904" y="3988723"/>
            <a:ext cx="1872208" cy="2902681"/>
            <a:chOff x="6195941" y="562596"/>
            <a:chExt cx="1872208" cy="2902681"/>
          </a:xfrm>
        </p:grpSpPr>
        <p:grpSp>
          <p:nvGrpSpPr>
            <p:cNvPr id="445" name="Google Shape;445;p5"/>
            <p:cNvGrpSpPr/>
            <p:nvPr/>
          </p:nvGrpSpPr>
          <p:grpSpPr>
            <a:xfrm>
              <a:off x="6195941" y="832626"/>
              <a:ext cx="1872208" cy="2632651"/>
              <a:chOff x="-1872716" y="660661"/>
              <a:chExt cx="1872208" cy="1974490"/>
            </a:xfrm>
          </p:grpSpPr>
          <p:sp>
            <p:nvSpPr>
              <p:cNvPr id="446" name="Google Shape;446;p5"/>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47" name="Google Shape;447;p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48" name="Google Shape;448;p5"/>
            <p:cNvGrpSpPr/>
            <p:nvPr/>
          </p:nvGrpSpPr>
          <p:grpSpPr>
            <a:xfrm>
              <a:off x="6303954" y="562596"/>
              <a:ext cx="540060" cy="540060"/>
              <a:chOff x="6303954" y="562596"/>
              <a:chExt cx="540060" cy="540060"/>
            </a:xfrm>
          </p:grpSpPr>
          <p:sp>
            <p:nvSpPr>
              <p:cNvPr id="449" name="Google Shape;449;p5"/>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50" name="Google Shape;450;p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51" name="Google Shape;451;p5"/>
          <p:cNvSpPr txBox="1">
            <a:spLocks noGrp="1"/>
          </p:cNvSpPr>
          <p:nvPr>
            <p:ph type="body" idx="2"/>
          </p:nvPr>
        </p:nvSpPr>
        <p:spPr>
          <a:xfrm>
            <a:off x="3593810" y="3990379"/>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2" name="Google Shape;452;p5"/>
          <p:cNvSpPr txBox="1">
            <a:spLocks noGrp="1"/>
          </p:cNvSpPr>
          <p:nvPr>
            <p:ph type="body" idx="3"/>
          </p:nvPr>
        </p:nvSpPr>
        <p:spPr>
          <a:xfrm>
            <a:off x="6292049" y="3992036"/>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3" name="Google Shape;453;p5"/>
          <p:cNvSpPr txBox="1">
            <a:spLocks noGrp="1"/>
          </p:cNvSpPr>
          <p:nvPr>
            <p:ph type="body" idx="4"/>
          </p:nvPr>
        </p:nvSpPr>
        <p:spPr>
          <a:xfrm>
            <a:off x="8990289" y="3993693"/>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dk2"/>
              </a:buClr>
              <a:buSzPts val="2000"/>
              <a:buNone/>
              <a:defRPr b="1">
                <a:solidFill>
                  <a:schemeClr val="dk2"/>
                </a:solidFill>
              </a:defRPr>
            </a:lvl1pPr>
            <a:lvl2pPr marL="914400" lvl="1" indent="-228600" algn="ctr">
              <a:lnSpc>
                <a:spcPct val="90000"/>
              </a:lnSpc>
              <a:spcBef>
                <a:spcPts val="400"/>
              </a:spcBef>
              <a:spcAft>
                <a:spcPts val="0"/>
              </a:spcAft>
              <a:buClr>
                <a:schemeClr val="dk2"/>
              </a:buClr>
              <a:buSzPts val="1800"/>
              <a:buNone/>
              <a:defRPr>
                <a:solidFill>
                  <a:schemeClr val="dk2"/>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454"/>
        <p:cNvGrpSpPr/>
        <p:nvPr/>
      </p:nvGrpSpPr>
      <p:grpSpPr>
        <a:xfrm>
          <a:off x="0" y="0"/>
          <a:ext cx="0" cy="0"/>
          <a:chOff x="0" y="0"/>
          <a:chExt cx="0" cy="0"/>
        </a:xfrm>
      </p:grpSpPr>
      <p:sp>
        <p:nvSpPr>
          <p:cNvPr id="455" name="Google Shape;455;p6"/>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56" name="Google Shape;456;p6"/>
          <p:cNvSpPr txBox="1">
            <a:spLocks noGrp="1"/>
          </p:cNvSpPr>
          <p:nvPr>
            <p:ph type="title"/>
          </p:nvPr>
        </p:nvSpPr>
        <p:spPr>
          <a:xfrm>
            <a:off x="6456039"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7" name="Google Shape;457;p6"/>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8" name="Google Shape;458;p6"/>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9" name="Google Shape;459;p6"/>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460" name="Google Shape;460;p6"/>
          <p:cNvSpPr>
            <a:spLocks noGrp="1"/>
          </p:cNvSpPr>
          <p:nvPr>
            <p:ph type="pic" idx="2"/>
          </p:nvPr>
        </p:nvSpPr>
        <p:spPr>
          <a:xfrm>
            <a:off x="-9526" y="0"/>
            <a:ext cx="6105552" cy="6858000"/>
          </a:xfrm>
          <a:prstGeom prst="rect">
            <a:avLst/>
          </a:prstGeom>
          <a:noFill/>
          <a:ln>
            <a:noFill/>
          </a:ln>
        </p:spPr>
        <p:txBody>
          <a:bodyPr spcFirstLastPara="1" wrap="square" lIns="0" tIns="0" rIns="0" bIns="0" anchor="ctr" anchorCtr="0">
            <a:noAutofit/>
          </a:bodyPr>
          <a:lstStyle>
            <a:lvl1pPr marR="0" lvl="0"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R="0" lvl="3"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R="0" lvl="5"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61" name="Google Shape;461;p6"/>
          <p:cNvSpPr txBox="1">
            <a:spLocks noGrp="1"/>
          </p:cNvSpPr>
          <p:nvPr>
            <p:ph type="body" idx="1"/>
          </p:nvPr>
        </p:nvSpPr>
        <p:spPr>
          <a:xfrm>
            <a:off x="6455234" y="2263939"/>
            <a:ext cx="4471468" cy="3698779"/>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62" name="Google Shape;462;p6"/>
          <p:cNvGrpSpPr/>
          <p:nvPr/>
        </p:nvGrpSpPr>
        <p:grpSpPr>
          <a:xfrm>
            <a:off x="-2040904" y="3988723"/>
            <a:ext cx="1872208" cy="2902681"/>
            <a:chOff x="6195941" y="562596"/>
            <a:chExt cx="1872208" cy="2902681"/>
          </a:xfrm>
        </p:grpSpPr>
        <p:grpSp>
          <p:nvGrpSpPr>
            <p:cNvPr id="463" name="Google Shape;463;p6"/>
            <p:cNvGrpSpPr/>
            <p:nvPr/>
          </p:nvGrpSpPr>
          <p:grpSpPr>
            <a:xfrm>
              <a:off x="6195941" y="832626"/>
              <a:ext cx="1872208" cy="2632651"/>
              <a:chOff x="-1872716" y="660661"/>
              <a:chExt cx="1872208" cy="1974490"/>
            </a:xfrm>
          </p:grpSpPr>
          <p:sp>
            <p:nvSpPr>
              <p:cNvPr id="464" name="Google Shape;464;p6"/>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465" name="Google Shape;465;p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66" name="Google Shape;466;p6"/>
            <p:cNvGrpSpPr/>
            <p:nvPr/>
          </p:nvGrpSpPr>
          <p:grpSpPr>
            <a:xfrm>
              <a:off x="6303954" y="562596"/>
              <a:ext cx="540060" cy="540060"/>
              <a:chOff x="6303954" y="562596"/>
              <a:chExt cx="540060" cy="540060"/>
            </a:xfrm>
          </p:grpSpPr>
          <p:sp>
            <p:nvSpPr>
              <p:cNvPr id="467" name="Google Shape;467;p6"/>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68" name="Google Shape;468;p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469" name="Google Shape;469;p6"/>
          <p:cNvSpPr/>
          <p:nvPr/>
        </p:nvSpPr>
        <p:spPr>
          <a:xfrm>
            <a:off x="6170723" y="2356638"/>
            <a:ext cx="5827212" cy="408074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470" name="Google Shape;470;p6"/>
          <p:cNvGrpSpPr/>
          <p:nvPr/>
        </p:nvGrpSpPr>
        <p:grpSpPr>
          <a:xfrm>
            <a:off x="10555200" y="295200"/>
            <a:ext cx="1192705" cy="478800"/>
            <a:chOff x="1899" y="899"/>
            <a:chExt cx="4165" cy="1672"/>
          </a:xfrm>
        </p:grpSpPr>
        <p:sp>
          <p:nvSpPr>
            <p:cNvPr id="471" name="Google Shape;471;p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2" name="Google Shape;472;p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3" name="Google Shape;473;p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 name="Google Shape;474;p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 name="Google Shape;475;p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 name="Google Shape;476;p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 name="Google Shape;477;p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 name="Google Shape;478;p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 name="Google Shape;479;p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 name="Google Shape;480;p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 name="Google Shape;481;p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 name="Google Shape;482;p6"/>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 name="Google Shape;483;p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4" name="Google Shape;484;p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5" name="Google Shape;485;p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6" name="Google Shape;486;p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7" name="Google Shape;487;p6"/>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 name="Google Shape;488;p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 name="Google Shape;489;p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 name="Google Shape;490;p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 name="Google Shape;491;p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 name="Google Shape;492;p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 name="Google Shape;493;p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 name="Google Shape;494;p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5" name="Google Shape;495;p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6" name="Google Shape;496;p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7" name="Google Shape;497;p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8" name="Google Shape;498;p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9" name="Google Shape;499;p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0" name="Google Shape;500;p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1" name="Google Shape;501;p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2" name="Google Shape;502;p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3" name="Google Shape;503;p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4" name="Google Shape;504;p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5" name="Google Shape;505;p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6" name="Google Shape;506;p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7" name="Google Shape;507;p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8" name="Google Shape;508;p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9" name="Google Shape;509;p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0" name="Google Shape;510;p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1" name="Google Shape;511;p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2" name="Google Shape;512;p6"/>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3" name="Google Shape;513;p6"/>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4" name="Google Shape;514;p6"/>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5" name="Google Shape;515;p6"/>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6" name="Google Shape;516;p6"/>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7" name="Google Shape;517;p6"/>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8" name="Google Shape;518;p6"/>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9" name="Google Shape;519;p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0" name="Google Shape;520;p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1" name="Google Shape;521;p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2" name="Google Shape;522;p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3" name="Google Shape;523;p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4" name="Google Shape;524;p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5" name="Google Shape;525;p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6" name="Google Shape;526;p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7" name="Google Shape;527;p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8" name="Google Shape;528;p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9" name="Google Shape;529;p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0" name="Google Shape;530;p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1" name="Google Shape;531;p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2" name="Google Shape;532;p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3" name="Google Shape;533;p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4" name="Google Shape;534;p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5" name="Google Shape;535;p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6" name="Google Shape;536;p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7" name="Google Shape;537;p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8" name="Google Shape;538;p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9" name="Google Shape;539;p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0" name="Google Shape;540;p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1" name="Google Shape;541;p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2" name="Google Shape;542;p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3" name="Google Shape;543;p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4" name="Google Shape;544;p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5" name="Google Shape;545;p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6" name="Google Shape;546;p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7" name="Google Shape;547;p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8" name="Google Shape;548;p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9" name="Google Shape;549;p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0" name="Google Shape;550;p6"/>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1" name="Google Shape;551;p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2" name="Google Shape;552;p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3" name="Google Shape;553;p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4" name="Google Shape;554;p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5" name="Google Shape;555;p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6" name="Google Shape;556;p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7" name="Google Shape;557;p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8" name="Google Shape;558;p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9" name="Google Shape;559;p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0" name="Google Shape;560;p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1" name="Google Shape;561;p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2" name="Google Shape;562;p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3" name="Google Shape;563;p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64" name="Google Shape;564;p6"/>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5"/>
        <p:cNvGrpSpPr/>
        <p:nvPr/>
      </p:nvGrpSpPr>
      <p:grpSpPr>
        <a:xfrm>
          <a:off x="0" y="0"/>
          <a:ext cx="0" cy="0"/>
          <a:chOff x="0" y="0"/>
          <a:chExt cx="0" cy="0"/>
        </a:xfrm>
      </p:grpSpPr>
      <p:sp>
        <p:nvSpPr>
          <p:cNvPr id="566" name="Google Shape;566;p7"/>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7" name="Google Shape;567;p7"/>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8" name="Google Shape;568;p7"/>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break: White">
  <p:cSld name="Section break: White">
    <p:bg>
      <p:bgPr>
        <a:solidFill>
          <a:schemeClr val="dk2"/>
        </a:solidFill>
        <a:effectLst/>
      </p:bgPr>
    </p:bg>
    <p:spTree>
      <p:nvGrpSpPr>
        <p:cNvPr id="1" name="Shape 569"/>
        <p:cNvGrpSpPr/>
        <p:nvPr/>
      </p:nvGrpSpPr>
      <p:grpSpPr>
        <a:xfrm>
          <a:off x="0" y="0"/>
          <a:ext cx="0" cy="0"/>
          <a:chOff x="0" y="0"/>
          <a:chExt cx="0" cy="0"/>
        </a:xfrm>
      </p:grpSpPr>
      <p:sp>
        <p:nvSpPr>
          <p:cNvPr id="570" name="Google Shape;570;p8"/>
          <p:cNvSpPr/>
          <p:nvPr/>
        </p:nvSpPr>
        <p:spPr>
          <a:xfrm>
            <a:off x="-3600" y="0"/>
            <a:ext cx="12204703" cy="6865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71" name="Google Shape;571;p8"/>
          <p:cNvSpPr/>
          <p:nvPr/>
        </p:nvSpPr>
        <p:spPr>
          <a:xfrm>
            <a:off x="19653" y="1204484"/>
            <a:ext cx="6588734" cy="5653516"/>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2" name="Google Shape;572;p8"/>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3" name="Google Shape;573;p8"/>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4" name="Google Shape;574;p8"/>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575" name="Google Shape;575;p8"/>
          <p:cNvSpPr txBox="1">
            <a:spLocks noGrp="1"/>
          </p:cNvSpPr>
          <p:nvPr>
            <p:ph type="title"/>
          </p:nvPr>
        </p:nvSpPr>
        <p:spPr>
          <a:xfrm>
            <a:off x="6231333" y="2456476"/>
            <a:ext cx="4624582" cy="134676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6" name="Google Shape;576;p8"/>
          <p:cNvSpPr txBox="1">
            <a:spLocks noGrp="1"/>
          </p:cNvSpPr>
          <p:nvPr>
            <p:ph type="body" idx="1"/>
          </p:nvPr>
        </p:nvSpPr>
        <p:spPr>
          <a:xfrm>
            <a:off x="6231333" y="4092463"/>
            <a:ext cx="4624582" cy="87777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sz="2000">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577" name="Google Shape;577;p8"/>
          <p:cNvGrpSpPr/>
          <p:nvPr/>
        </p:nvGrpSpPr>
        <p:grpSpPr>
          <a:xfrm>
            <a:off x="6231333" y="1276557"/>
            <a:ext cx="2026702" cy="813600"/>
            <a:chOff x="1899" y="899"/>
            <a:chExt cx="4165" cy="1672"/>
          </a:xfrm>
        </p:grpSpPr>
        <p:sp>
          <p:nvSpPr>
            <p:cNvPr id="578" name="Google Shape;578;p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9" name="Google Shape;579;p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0" name="Google Shape;580;p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1" name="Google Shape;581;p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2" name="Google Shape;582;p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3" name="Google Shape;583;p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4" name="Google Shape;584;p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5" name="Google Shape;585;p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6" name="Google Shape;586;p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7" name="Google Shape;587;p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8" name="Google Shape;588;p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9" name="Google Shape;589;p8"/>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0" name="Google Shape;590;p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1" name="Google Shape;591;p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2" name="Google Shape;592;p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3" name="Google Shape;593;p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4" name="Google Shape;594;p8"/>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5" name="Google Shape;595;p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6" name="Google Shape;596;p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7" name="Google Shape;597;p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8" name="Google Shape;598;p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9" name="Google Shape;599;p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0" name="Google Shape;600;p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1" name="Google Shape;601;p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2" name="Google Shape;602;p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3" name="Google Shape;603;p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4" name="Google Shape;604;p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5" name="Google Shape;605;p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6" name="Google Shape;606;p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7" name="Google Shape;607;p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8" name="Google Shape;608;p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9" name="Google Shape;609;p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0" name="Google Shape;610;p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1" name="Google Shape;611;p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2" name="Google Shape;612;p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3" name="Google Shape;613;p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4" name="Google Shape;614;p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5" name="Google Shape;615;p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6" name="Google Shape;616;p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7" name="Google Shape;617;p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8" name="Google Shape;618;p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9" name="Google Shape;619;p8"/>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0" name="Google Shape;620;p8"/>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1" name="Google Shape;621;p8"/>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2" name="Google Shape;622;p8"/>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3" name="Google Shape;623;p8"/>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4" name="Google Shape;624;p8"/>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5" name="Google Shape;625;p8"/>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6" name="Google Shape;626;p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7" name="Google Shape;627;p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8" name="Google Shape;628;p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9" name="Google Shape;629;p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0" name="Google Shape;630;p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1" name="Google Shape;631;p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2" name="Google Shape;632;p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3" name="Google Shape;633;p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4" name="Google Shape;634;p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5" name="Google Shape;635;p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6" name="Google Shape;636;p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7" name="Google Shape;637;p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8" name="Google Shape;638;p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9" name="Google Shape;639;p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0" name="Google Shape;640;p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1" name="Google Shape;641;p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2" name="Google Shape;642;p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3" name="Google Shape;643;p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4" name="Google Shape;644;p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5" name="Google Shape;645;p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6" name="Google Shape;646;p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7" name="Google Shape;647;p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8" name="Google Shape;648;p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9" name="Google Shape;649;p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0" name="Google Shape;650;p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1" name="Google Shape;651;p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2" name="Google Shape;652;p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3" name="Google Shape;653;p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4" name="Google Shape;654;p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5" name="Google Shape;655;p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6" name="Google Shape;656;p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7" name="Google Shape;657;p8"/>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8" name="Google Shape;658;p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9" name="Google Shape;659;p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0" name="Google Shape;660;p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1" name="Google Shape;661;p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2" name="Google Shape;662;p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3" name="Google Shape;663;p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4" name="Google Shape;664;p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5" name="Google Shape;665;p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6" name="Google Shape;666;p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7" name="Google Shape;667;p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8" name="Google Shape;668;p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9" name="Google Shape;669;p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0" name="Google Shape;670;p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71" name="Google Shape;671;p8"/>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672"/>
        <p:cNvGrpSpPr/>
        <p:nvPr/>
      </p:nvGrpSpPr>
      <p:grpSpPr>
        <a:xfrm>
          <a:off x="0" y="0"/>
          <a:ext cx="0" cy="0"/>
          <a:chOff x="0" y="0"/>
          <a:chExt cx="0" cy="0"/>
        </a:xfrm>
      </p:grpSpPr>
      <p:sp>
        <p:nvSpPr>
          <p:cNvPr id="673" name="Google Shape;673;p9"/>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4" name="Google Shape;674;p9"/>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5" name="Google Shape;675;p9"/>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676" name="Google Shape;676;p9"/>
          <p:cNvGrpSpPr/>
          <p:nvPr/>
        </p:nvGrpSpPr>
        <p:grpSpPr>
          <a:xfrm>
            <a:off x="6231333" y="1276582"/>
            <a:ext cx="2026639" cy="813575"/>
            <a:chOff x="1899" y="899"/>
            <a:chExt cx="4165" cy="1672"/>
          </a:xfrm>
        </p:grpSpPr>
        <p:sp>
          <p:nvSpPr>
            <p:cNvPr id="677" name="Google Shape;677;p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8" name="Google Shape;678;p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9" name="Google Shape;679;p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0" name="Google Shape;680;p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1" name="Google Shape;681;p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2" name="Google Shape;682;p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3" name="Google Shape;683;p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4" name="Google Shape;684;p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5" name="Google Shape;685;p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6" name="Google Shape;686;p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7" name="Google Shape;687;p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8" name="Google Shape;688;p9"/>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9" name="Google Shape;689;p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0" name="Google Shape;690;p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1" name="Google Shape;691;p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2" name="Google Shape;692;p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3" name="Google Shape;693;p9"/>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4" name="Google Shape;694;p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5" name="Google Shape;695;p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6" name="Google Shape;696;p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7" name="Google Shape;697;p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8" name="Google Shape;698;p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9" name="Google Shape;699;p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0" name="Google Shape;700;p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1" name="Google Shape;701;p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2" name="Google Shape;702;p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3" name="Google Shape;703;p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4" name="Google Shape;704;p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5" name="Google Shape;705;p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6" name="Google Shape;706;p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7" name="Google Shape;707;p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8" name="Google Shape;708;p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9" name="Google Shape;709;p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0" name="Google Shape;710;p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1" name="Google Shape;711;p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2" name="Google Shape;712;p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3" name="Google Shape;713;p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4" name="Google Shape;714;p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5" name="Google Shape;715;p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6" name="Google Shape;716;p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7" name="Google Shape;717;p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8" name="Google Shape;718;p9"/>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9" name="Google Shape;719;p9"/>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0" name="Google Shape;720;p9"/>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1" name="Google Shape;721;p9"/>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2" name="Google Shape;722;p9"/>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3" name="Google Shape;723;p9"/>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4" name="Google Shape;724;p9"/>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5" name="Google Shape;725;p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6" name="Google Shape;726;p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7" name="Google Shape;727;p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8" name="Google Shape;728;p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9" name="Google Shape;729;p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0" name="Google Shape;730;p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1" name="Google Shape;731;p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2" name="Google Shape;732;p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3" name="Google Shape;733;p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4" name="Google Shape;734;p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5" name="Google Shape;735;p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6" name="Google Shape;736;p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7" name="Google Shape;737;p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8" name="Google Shape;738;p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9" name="Google Shape;739;p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0" name="Google Shape;740;p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1" name="Google Shape;741;p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2" name="Google Shape;742;p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3" name="Google Shape;743;p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4" name="Google Shape;744;p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5" name="Google Shape;745;p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6" name="Google Shape;746;p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7" name="Google Shape;747;p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8" name="Google Shape;748;p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9" name="Google Shape;749;p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0" name="Google Shape;750;p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1" name="Google Shape;751;p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2" name="Google Shape;752;p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3" name="Google Shape;753;p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4" name="Google Shape;754;p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5" name="Google Shape;755;p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6" name="Google Shape;756;p9"/>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7" name="Google Shape;757;p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8" name="Google Shape;758;p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9" name="Google Shape;759;p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0" name="Google Shape;760;p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1" name="Google Shape;761;p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2" name="Google Shape;762;p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3" name="Google Shape;763;p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4" name="Google Shape;764;p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5" name="Google Shape;765;p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6" name="Google Shape;766;p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7" name="Google Shape;767;p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8" name="Google Shape;768;p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9" name="Google Shape;769;p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770" name="Google Shape;770;p9"/>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771" name="Google Shape;771;p9"/>
          <p:cNvSpPr txBox="1">
            <a:spLocks noGrp="1"/>
          </p:cNvSpPr>
          <p:nvPr>
            <p:ph type="title"/>
          </p:nvPr>
        </p:nvSpPr>
        <p:spPr>
          <a:xfrm>
            <a:off x="6231333" y="2456476"/>
            <a:ext cx="4624582" cy="134676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2" name="Google Shape;772;p9"/>
          <p:cNvSpPr txBox="1">
            <a:spLocks noGrp="1"/>
          </p:cNvSpPr>
          <p:nvPr>
            <p:ph type="body" idx="1"/>
          </p:nvPr>
        </p:nvSpPr>
        <p:spPr>
          <a:xfrm>
            <a:off x="6231333" y="4092463"/>
            <a:ext cx="4624582" cy="87777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773" name="Google Shape;773;p9"/>
          <p:cNvGrpSpPr/>
          <p:nvPr/>
        </p:nvGrpSpPr>
        <p:grpSpPr>
          <a:xfrm>
            <a:off x="-1932891" y="195833"/>
            <a:ext cx="1368152" cy="2725764"/>
            <a:chOff x="-1555624" y="1196393"/>
            <a:chExt cx="1368152" cy="2725764"/>
          </a:xfrm>
        </p:grpSpPr>
        <p:grpSp>
          <p:nvGrpSpPr>
            <p:cNvPr id="774" name="Google Shape;774;p9"/>
            <p:cNvGrpSpPr/>
            <p:nvPr/>
          </p:nvGrpSpPr>
          <p:grpSpPr>
            <a:xfrm>
              <a:off x="-1555624" y="1488707"/>
              <a:ext cx="1368152" cy="2433450"/>
              <a:chOff x="-1836712" y="3275837"/>
              <a:chExt cx="1368152" cy="2433450"/>
            </a:xfrm>
          </p:grpSpPr>
          <p:sp>
            <p:nvSpPr>
              <p:cNvPr id="775" name="Google Shape;775;p9"/>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776" name="Google Shape;776;p9"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777" name="Google Shape;777;p9"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778" name="Google Shape;778;p9"/>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779" name="Google Shape;779;p9"/>
          <p:cNvSpPr/>
          <p:nvPr/>
        </p:nvSpPr>
        <p:spPr>
          <a:xfrm>
            <a:off x="19653" y="1204484"/>
            <a:ext cx="6588734" cy="5653516"/>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780"/>
        <p:cNvGrpSpPr/>
        <p:nvPr/>
      </p:nvGrpSpPr>
      <p:grpSpPr>
        <a:xfrm>
          <a:off x="0" y="0"/>
          <a:ext cx="0" cy="0"/>
          <a:chOff x="0" y="0"/>
          <a:chExt cx="0" cy="0"/>
        </a:xfrm>
      </p:grpSpPr>
      <p:sp>
        <p:nvSpPr>
          <p:cNvPr id="781" name="Google Shape;781;p10"/>
          <p:cNvSpPr txBox="1">
            <a:spLocks noGrp="1"/>
          </p:cNvSpPr>
          <p:nvPr>
            <p:ph type="title"/>
          </p:nvPr>
        </p:nvSpPr>
        <p:spPr>
          <a:xfrm>
            <a:off x="6456039"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2" name="Google Shape;782;p10"/>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3" name="Google Shape;783;p10"/>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4" name="Google Shape;784;p10"/>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785" name="Google Shape;785;p10"/>
          <p:cNvSpPr>
            <a:spLocks noGrp="1"/>
          </p:cNvSpPr>
          <p:nvPr>
            <p:ph type="pic" idx="2"/>
          </p:nvPr>
        </p:nvSpPr>
        <p:spPr>
          <a:xfrm>
            <a:off x="-9526" y="0"/>
            <a:ext cx="6105552" cy="6858000"/>
          </a:xfrm>
          <a:prstGeom prst="rect">
            <a:avLst/>
          </a:prstGeom>
          <a:noFill/>
          <a:ln>
            <a:noFill/>
          </a:ln>
        </p:spPr>
        <p:txBody>
          <a:bodyPr spcFirstLastPara="1" wrap="square" lIns="0" tIns="0" rIns="0" bIns="0" anchor="ctr" anchorCtr="0">
            <a:noAutofit/>
          </a:bodyPr>
          <a:lstStyle>
            <a:lvl1pPr marR="0" lvl="0" algn="ctr" rtl="0">
              <a:lnSpc>
                <a:spcPct val="90000"/>
              </a:lnSpc>
              <a:spcBef>
                <a:spcPts val="4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R="0" lvl="1"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R="0" lvl="3"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R="0" lvl="5"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86" name="Google Shape;786;p10"/>
          <p:cNvSpPr txBox="1">
            <a:spLocks noGrp="1"/>
          </p:cNvSpPr>
          <p:nvPr>
            <p:ph type="body" idx="1"/>
          </p:nvPr>
        </p:nvSpPr>
        <p:spPr>
          <a:xfrm>
            <a:off x="6455234" y="2263939"/>
            <a:ext cx="4471468" cy="3698779"/>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787" name="Google Shape;787;p10"/>
          <p:cNvGrpSpPr/>
          <p:nvPr/>
        </p:nvGrpSpPr>
        <p:grpSpPr>
          <a:xfrm>
            <a:off x="-2040904" y="3988723"/>
            <a:ext cx="1872208" cy="2902681"/>
            <a:chOff x="6195941" y="562596"/>
            <a:chExt cx="1872208" cy="2902681"/>
          </a:xfrm>
        </p:grpSpPr>
        <p:grpSp>
          <p:nvGrpSpPr>
            <p:cNvPr id="788" name="Google Shape;788;p10"/>
            <p:cNvGrpSpPr/>
            <p:nvPr/>
          </p:nvGrpSpPr>
          <p:grpSpPr>
            <a:xfrm>
              <a:off x="6195941" y="832626"/>
              <a:ext cx="1872208" cy="2632651"/>
              <a:chOff x="-1872716" y="660661"/>
              <a:chExt cx="1872208" cy="1974490"/>
            </a:xfrm>
          </p:grpSpPr>
          <p:sp>
            <p:nvSpPr>
              <p:cNvPr id="789" name="Google Shape;789;p10"/>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790" name="Google Shape;790;p10"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791" name="Google Shape;791;p10"/>
            <p:cNvGrpSpPr/>
            <p:nvPr/>
          </p:nvGrpSpPr>
          <p:grpSpPr>
            <a:xfrm>
              <a:off x="6303954" y="562596"/>
              <a:ext cx="540060" cy="540060"/>
              <a:chOff x="6303954" y="562596"/>
              <a:chExt cx="540060" cy="540060"/>
            </a:xfrm>
          </p:grpSpPr>
          <p:sp>
            <p:nvSpPr>
              <p:cNvPr id="792" name="Google Shape;792;p10"/>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93" name="Google Shape;793;p10"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794" name="Google Shape;794;p10"/>
          <p:cNvGrpSpPr/>
          <p:nvPr/>
        </p:nvGrpSpPr>
        <p:grpSpPr>
          <a:xfrm>
            <a:off x="-1932891" y="195833"/>
            <a:ext cx="1368152" cy="2725764"/>
            <a:chOff x="-1555624" y="1196393"/>
            <a:chExt cx="1368152" cy="2725764"/>
          </a:xfrm>
        </p:grpSpPr>
        <p:grpSp>
          <p:nvGrpSpPr>
            <p:cNvPr id="795" name="Google Shape;795;p10"/>
            <p:cNvGrpSpPr/>
            <p:nvPr/>
          </p:nvGrpSpPr>
          <p:grpSpPr>
            <a:xfrm>
              <a:off x="-1555624" y="1488707"/>
              <a:ext cx="1368152" cy="2433450"/>
              <a:chOff x="-1836712" y="3275837"/>
              <a:chExt cx="1368152" cy="2433450"/>
            </a:xfrm>
          </p:grpSpPr>
          <p:sp>
            <p:nvSpPr>
              <p:cNvPr id="796" name="Google Shape;796;p10"/>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797" name="Google Shape;797;p10"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798" name="Google Shape;798;p10"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799" name="Google Shape;799;p10"/>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800" name="Google Shape;800;p10"/>
          <p:cNvSpPr/>
          <p:nvPr/>
        </p:nvSpPr>
        <p:spPr>
          <a:xfrm>
            <a:off x="6170723" y="2356638"/>
            <a:ext cx="5827212" cy="408074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801" name="Google Shape;801;p10"/>
          <p:cNvGrpSpPr/>
          <p:nvPr/>
        </p:nvGrpSpPr>
        <p:grpSpPr>
          <a:xfrm>
            <a:off x="10553375" y="296652"/>
            <a:ext cx="1195327" cy="479853"/>
            <a:chOff x="1899" y="899"/>
            <a:chExt cx="4165" cy="1672"/>
          </a:xfrm>
        </p:grpSpPr>
        <p:sp>
          <p:nvSpPr>
            <p:cNvPr id="802" name="Google Shape;802;p1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3" name="Google Shape;803;p1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4" name="Google Shape;804;p1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5" name="Google Shape;805;p1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6" name="Google Shape;806;p1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7" name="Google Shape;807;p1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8" name="Google Shape;808;p1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9" name="Google Shape;809;p1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0" name="Google Shape;810;p1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1" name="Google Shape;811;p1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2" name="Google Shape;812;p1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3" name="Google Shape;813;p10"/>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4" name="Google Shape;814;p1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5" name="Google Shape;815;p1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6" name="Google Shape;816;p1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7" name="Google Shape;817;p1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8" name="Google Shape;818;p10"/>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9" name="Google Shape;819;p1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0" name="Google Shape;820;p1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1" name="Google Shape;821;p1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2" name="Google Shape;822;p1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3" name="Google Shape;823;p1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4" name="Google Shape;824;p1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5" name="Google Shape;825;p1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6" name="Google Shape;826;p1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7" name="Google Shape;827;p1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8" name="Google Shape;828;p1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9" name="Google Shape;829;p1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0" name="Google Shape;830;p1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1" name="Google Shape;831;p1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2" name="Google Shape;832;p1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3" name="Google Shape;833;p1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4" name="Google Shape;834;p1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5" name="Google Shape;835;p1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6" name="Google Shape;836;p1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7" name="Google Shape;837;p1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8" name="Google Shape;838;p1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9" name="Google Shape;839;p1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0" name="Google Shape;840;p1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1" name="Google Shape;841;p1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2" name="Google Shape;842;p1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3" name="Google Shape;843;p10"/>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4" name="Google Shape;844;p10"/>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5" name="Google Shape;845;p10"/>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6" name="Google Shape;846;p10"/>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7" name="Google Shape;847;p10"/>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8" name="Google Shape;848;p10"/>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9" name="Google Shape;849;p10"/>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0" name="Google Shape;850;p1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1" name="Google Shape;851;p1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2" name="Google Shape;852;p1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3" name="Google Shape;853;p1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4" name="Google Shape;854;p1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5" name="Google Shape;855;p1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6" name="Google Shape;856;p1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7" name="Google Shape;857;p1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8" name="Google Shape;858;p1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9" name="Google Shape;859;p1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0" name="Google Shape;860;p1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1" name="Google Shape;861;p1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2" name="Google Shape;862;p1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3" name="Google Shape;863;p1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4" name="Google Shape;864;p1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5" name="Google Shape;865;p1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6" name="Google Shape;866;p1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7" name="Google Shape;867;p1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8" name="Google Shape;868;p1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9" name="Google Shape;869;p1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0" name="Google Shape;870;p1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1" name="Google Shape;871;p1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2" name="Google Shape;872;p1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3" name="Google Shape;873;p1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4" name="Google Shape;874;p1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5" name="Google Shape;875;p1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6" name="Google Shape;876;p1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7" name="Google Shape;877;p1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8" name="Google Shape;878;p1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9" name="Google Shape;879;p1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0" name="Google Shape;880;p1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1" name="Google Shape;881;p10"/>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2" name="Google Shape;882;p1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3" name="Google Shape;883;p1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4" name="Google Shape;884;p1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5" name="Google Shape;885;p1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6" name="Google Shape;886;p1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7" name="Google Shape;887;p1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8" name="Google Shape;888;p1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9" name="Google Shape;889;p1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0" name="Google Shape;890;p1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1" name="Google Shape;891;p1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2" name="Google Shape;892;p1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3" name="Google Shape;893;p1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4" name="Google Shape;894;p1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895" name="Google Shape;895;p10"/>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896"/>
        <p:cNvGrpSpPr/>
        <p:nvPr/>
      </p:nvGrpSpPr>
      <p:grpSpPr>
        <a:xfrm>
          <a:off x="0" y="0"/>
          <a:ext cx="0" cy="0"/>
          <a:chOff x="0" y="0"/>
          <a:chExt cx="0" cy="0"/>
        </a:xfrm>
      </p:grpSpPr>
      <p:sp>
        <p:nvSpPr>
          <p:cNvPr id="897" name="Google Shape;897;p11"/>
          <p:cNvSpPr/>
          <p:nvPr/>
        </p:nvSpPr>
        <p:spPr>
          <a:xfrm>
            <a:off x="-1484219" y="417687"/>
            <a:ext cx="9820275" cy="687705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8" name="Google Shape;898;p11"/>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9" name="Google Shape;899;p11"/>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0" name="Google Shape;900;p11"/>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901" name="Google Shape;901;p11"/>
          <p:cNvSpPr txBox="1">
            <a:spLocks noGrp="1"/>
          </p:cNvSpPr>
          <p:nvPr>
            <p:ph type="body" idx="1"/>
          </p:nvPr>
        </p:nvSpPr>
        <p:spPr>
          <a:xfrm>
            <a:off x="895571" y="3988722"/>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902" name="Google Shape;902;p11"/>
          <p:cNvGrpSpPr/>
          <p:nvPr/>
        </p:nvGrpSpPr>
        <p:grpSpPr>
          <a:xfrm>
            <a:off x="10553375" y="296652"/>
            <a:ext cx="1195327" cy="479853"/>
            <a:chOff x="1899" y="899"/>
            <a:chExt cx="4165" cy="1672"/>
          </a:xfrm>
        </p:grpSpPr>
        <p:sp>
          <p:nvSpPr>
            <p:cNvPr id="903" name="Google Shape;903;p1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4" name="Google Shape;904;p1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5" name="Google Shape;905;p1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6" name="Google Shape;906;p1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7" name="Google Shape;907;p1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8" name="Google Shape;908;p1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9" name="Google Shape;909;p1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0" name="Google Shape;910;p1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1" name="Google Shape;911;p1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2" name="Google Shape;912;p1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3" name="Google Shape;913;p1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4" name="Google Shape;914;p11"/>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5" name="Google Shape;915;p1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6" name="Google Shape;916;p1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7" name="Google Shape;917;p1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8" name="Google Shape;918;p1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9" name="Google Shape;919;p11"/>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0" name="Google Shape;920;p1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1" name="Google Shape;921;p1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2" name="Google Shape;922;p1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3" name="Google Shape;923;p1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4" name="Google Shape;924;p1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5" name="Google Shape;925;p1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6" name="Google Shape;926;p1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7" name="Google Shape;927;p1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8" name="Google Shape;928;p1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9" name="Google Shape;929;p1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0" name="Google Shape;930;p1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1" name="Google Shape;931;p1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2" name="Google Shape;932;p1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3" name="Google Shape;933;p1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4" name="Google Shape;934;p1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5" name="Google Shape;935;p1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6" name="Google Shape;936;p1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7" name="Google Shape;937;p1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8" name="Google Shape;938;p1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9" name="Google Shape;939;p1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0" name="Google Shape;940;p1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1" name="Google Shape;941;p1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2" name="Google Shape;942;p1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3" name="Google Shape;943;p1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4" name="Google Shape;944;p11"/>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5" name="Google Shape;945;p11"/>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6" name="Google Shape;946;p11"/>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7" name="Google Shape;947;p11"/>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8" name="Google Shape;948;p11"/>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9" name="Google Shape;949;p11"/>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0" name="Google Shape;950;p11"/>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1" name="Google Shape;951;p1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2" name="Google Shape;952;p1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3" name="Google Shape;953;p1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4" name="Google Shape;954;p1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5" name="Google Shape;955;p1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6" name="Google Shape;956;p1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7" name="Google Shape;957;p1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8" name="Google Shape;958;p1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9" name="Google Shape;959;p1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0" name="Google Shape;960;p1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1" name="Google Shape;961;p1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2" name="Google Shape;962;p1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3" name="Google Shape;963;p1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4" name="Google Shape;964;p1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5" name="Google Shape;965;p1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6" name="Google Shape;966;p1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7" name="Google Shape;967;p1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8" name="Google Shape;968;p1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9" name="Google Shape;969;p1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0" name="Google Shape;970;p1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1" name="Google Shape;971;p1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2" name="Google Shape;972;p1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3" name="Google Shape;973;p1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4" name="Google Shape;974;p1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5" name="Google Shape;975;p1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6" name="Google Shape;976;p1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7" name="Google Shape;977;p1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8" name="Google Shape;978;p1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9" name="Google Shape;979;p1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0" name="Google Shape;980;p1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1" name="Google Shape;981;p1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2" name="Google Shape;982;p11"/>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3" name="Google Shape;983;p1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4" name="Google Shape;984;p1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5" name="Google Shape;985;p1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6" name="Google Shape;986;p1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7" name="Google Shape;987;p1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8" name="Google Shape;988;p1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9" name="Google Shape;989;p1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0" name="Google Shape;990;p1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1" name="Google Shape;991;p1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2" name="Google Shape;992;p1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3" name="Google Shape;993;p1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4" name="Google Shape;994;p1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5" name="Google Shape;995;p1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996" name="Google Shape;996;p11"/>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997" name="Google Shape;997;p11"/>
          <p:cNvSpPr txBox="1">
            <a:spLocks noGrp="1"/>
          </p:cNvSpPr>
          <p:nvPr>
            <p:ph type="title"/>
          </p:nvPr>
        </p:nvSpPr>
        <p:spPr>
          <a:xfrm>
            <a:off x="895571" y="855051"/>
            <a:ext cx="9658665" cy="1255705"/>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998" name="Google Shape;998;p11"/>
          <p:cNvGrpSpPr/>
          <p:nvPr/>
        </p:nvGrpSpPr>
        <p:grpSpPr>
          <a:xfrm>
            <a:off x="-2040904" y="3988723"/>
            <a:ext cx="1872208" cy="2902681"/>
            <a:chOff x="6195941" y="562596"/>
            <a:chExt cx="1872208" cy="2902681"/>
          </a:xfrm>
        </p:grpSpPr>
        <p:grpSp>
          <p:nvGrpSpPr>
            <p:cNvPr id="999" name="Google Shape;999;p11"/>
            <p:cNvGrpSpPr/>
            <p:nvPr/>
          </p:nvGrpSpPr>
          <p:grpSpPr>
            <a:xfrm>
              <a:off x="6195941" y="832626"/>
              <a:ext cx="1872208" cy="2632651"/>
              <a:chOff x="-1872716" y="660661"/>
              <a:chExt cx="1872208" cy="1974490"/>
            </a:xfrm>
          </p:grpSpPr>
          <p:sp>
            <p:nvSpPr>
              <p:cNvPr id="1000" name="Google Shape;1000;p11"/>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001" name="Google Shape;1001;p11"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002" name="Google Shape;1002;p11"/>
            <p:cNvGrpSpPr/>
            <p:nvPr/>
          </p:nvGrpSpPr>
          <p:grpSpPr>
            <a:xfrm>
              <a:off x="6303954" y="562596"/>
              <a:ext cx="540060" cy="540060"/>
              <a:chOff x="6303954" y="562596"/>
              <a:chExt cx="540060" cy="540060"/>
            </a:xfrm>
          </p:grpSpPr>
          <p:sp>
            <p:nvSpPr>
              <p:cNvPr id="1003" name="Google Shape;1003;p11"/>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004" name="Google Shape;1004;p11"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005" name="Google Shape;1005;p11"/>
          <p:cNvSpPr txBox="1">
            <a:spLocks noGrp="1"/>
          </p:cNvSpPr>
          <p:nvPr>
            <p:ph type="body" idx="2"/>
          </p:nvPr>
        </p:nvSpPr>
        <p:spPr>
          <a:xfrm>
            <a:off x="3593810" y="3990379"/>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6" name="Google Shape;1006;p11"/>
          <p:cNvSpPr txBox="1">
            <a:spLocks noGrp="1"/>
          </p:cNvSpPr>
          <p:nvPr>
            <p:ph type="body" idx="3"/>
          </p:nvPr>
        </p:nvSpPr>
        <p:spPr>
          <a:xfrm>
            <a:off x="6292049" y="3992036"/>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7" name="Google Shape;1007;p11"/>
          <p:cNvSpPr txBox="1">
            <a:spLocks noGrp="1"/>
          </p:cNvSpPr>
          <p:nvPr>
            <p:ph type="body" idx="4"/>
          </p:nvPr>
        </p:nvSpPr>
        <p:spPr>
          <a:xfrm>
            <a:off x="8990289" y="3993693"/>
            <a:ext cx="2283713" cy="1594593"/>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400"/>
              </a:spcBef>
              <a:spcAft>
                <a:spcPts val="0"/>
              </a:spcAft>
              <a:buClr>
                <a:schemeClr val="lt1"/>
              </a:buClr>
              <a:buSzPts val="2000"/>
              <a:buNone/>
              <a:defRPr b="1">
                <a:solidFill>
                  <a:schemeClr val="lt1"/>
                </a:solidFill>
              </a:defRPr>
            </a:lvl1pPr>
            <a:lvl2pPr marL="914400" lvl="1" indent="-228600" algn="ctr">
              <a:lnSpc>
                <a:spcPct val="90000"/>
              </a:lnSpc>
              <a:spcBef>
                <a:spcPts val="400"/>
              </a:spcBef>
              <a:spcAft>
                <a:spcPts val="0"/>
              </a:spcAft>
              <a:buClr>
                <a:schemeClr val="lt1"/>
              </a:buClr>
              <a:buSzPts val="1800"/>
              <a:buNone/>
              <a:defRPr>
                <a:solidFill>
                  <a:schemeClr val="lt1"/>
                </a:solidFill>
              </a:defRPr>
            </a:lvl2pPr>
            <a:lvl3pPr marL="1371600" lvl="2" indent="-342900" algn="ctr">
              <a:lnSpc>
                <a:spcPct val="90000"/>
              </a:lnSpc>
              <a:spcBef>
                <a:spcPts val="400"/>
              </a:spcBef>
              <a:spcAft>
                <a:spcPts val="0"/>
              </a:spcAft>
              <a:buClr>
                <a:schemeClr val="lt1"/>
              </a:buClr>
              <a:buSzPts val="1800"/>
              <a:buChar char="•"/>
              <a:defRPr>
                <a:solidFill>
                  <a:srgbClr val="FF0000"/>
                </a:solidFill>
              </a:defRPr>
            </a:lvl3pPr>
            <a:lvl4pPr marL="1828800" lvl="3" indent="-330200" algn="ctr">
              <a:lnSpc>
                <a:spcPct val="90000"/>
              </a:lnSpc>
              <a:spcBef>
                <a:spcPts val="400"/>
              </a:spcBef>
              <a:spcAft>
                <a:spcPts val="0"/>
              </a:spcAft>
              <a:buClr>
                <a:schemeClr val="lt1"/>
              </a:buClr>
              <a:buSzPts val="1600"/>
              <a:buChar char="•"/>
              <a:defRPr>
                <a:solidFill>
                  <a:srgbClr val="FF0000"/>
                </a:solidFill>
              </a:defRPr>
            </a:lvl4pPr>
            <a:lvl5pPr marL="2286000" lvl="4" indent="-228600" algn="ctr">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008" name="Google Shape;1008;p11"/>
          <p:cNvGrpSpPr/>
          <p:nvPr/>
        </p:nvGrpSpPr>
        <p:grpSpPr>
          <a:xfrm>
            <a:off x="-1932891" y="195833"/>
            <a:ext cx="1368152" cy="2725764"/>
            <a:chOff x="-1555624" y="1196393"/>
            <a:chExt cx="1368152" cy="2725764"/>
          </a:xfrm>
        </p:grpSpPr>
        <p:grpSp>
          <p:nvGrpSpPr>
            <p:cNvPr id="1009" name="Google Shape;1009;p11"/>
            <p:cNvGrpSpPr/>
            <p:nvPr/>
          </p:nvGrpSpPr>
          <p:grpSpPr>
            <a:xfrm>
              <a:off x="-1555624" y="1488707"/>
              <a:ext cx="1368152" cy="2433450"/>
              <a:chOff x="-1836712" y="3275837"/>
              <a:chExt cx="1368152" cy="2433450"/>
            </a:xfrm>
          </p:grpSpPr>
          <p:sp>
            <p:nvSpPr>
              <p:cNvPr id="1010" name="Google Shape;1010;p11"/>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1011" name="Google Shape;1011;p11"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1012" name="Google Shape;1012;p11"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1013" name="Google Shape;1013;p11"/>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1014"/>
        <p:cNvGrpSpPr/>
        <p:nvPr/>
      </p:nvGrpSpPr>
      <p:grpSpPr>
        <a:xfrm>
          <a:off x="0" y="0"/>
          <a:ext cx="0" cy="0"/>
          <a:chOff x="0" y="0"/>
          <a:chExt cx="0" cy="0"/>
        </a:xfrm>
      </p:grpSpPr>
      <p:sp>
        <p:nvSpPr>
          <p:cNvPr id="1015" name="Google Shape;1015;p12"/>
          <p:cNvSpPr/>
          <p:nvPr/>
        </p:nvSpPr>
        <p:spPr>
          <a:xfrm>
            <a:off x="0" y="0"/>
            <a:ext cx="12192000" cy="6858000"/>
          </a:xfrm>
          <a:prstGeom prst="rect">
            <a:avLst/>
          </a:prstGeom>
          <a:solidFill>
            <a:srgbClr val="000000">
              <a:alpha val="6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16" name="Google Shape;1016;p12"/>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7" name="Google Shape;1017;p12"/>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8" name="Google Shape;1018;p12"/>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9" name="Google Shape;1019;p12"/>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020" name="Google Shape;1020;p12"/>
          <p:cNvSpPr txBox="1">
            <a:spLocks noGrp="1"/>
          </p:cNvSpPr>
          <p:nvPr>
            <p:ph type="body" idx="1"/>
          </p:nvPr>
        </p:nvSpPr>
        <p:spPr>
          <a:xfrm>
            <a:off x="514800" y="2263939"/>
            <a:ext cx="4471468"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021" name="Google Shape;1021;p12"/>
          <p:cNvGrpSpPr/>
          <p:nvPr/>
        </p:nvGrpSpPr>
        <p:grpSpPr>
          <a:xfrm>
            <a:off x="-2040904" y="3988723"/>
            <a:ext cx="1872208" cy="2902681"/>
            <a:chOff x="6195941" y="562596"/>
            <a:chExt cx="1872208" cy="2902681"/>
          </a:xfrm>
        </p:grpSpPr>
        <p:grpSp>
          <p:nvGrpSpPr>
            <p:cNvPr id="1022" name="Google Shape;1022;p12"/>
            <p:cNvGrpSpPr/>
            <p:nvPr/>
          </p:nvGrpSpPr>
          <p:grpSpPr>
            <a:xfrm>
              <a:off x="6195941" y="832626"/>
              <a:ext cx="1872208" cy="2632651"/>
              <a:chOff x="-1872716" y="660661"/>
              <a:chExt cx="1872208" cy="1974490"/>
            </a:xfrm>
          </p:grpSpPr>
          <p:sp>
            <p:nvSpPr>
              <p:cNvPr id="1023" name="Google Shape;1023;p12"/>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024" name="Google Shape;1024;p1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025" name="Google Shape;1025;p12"/>
            <p:cNvGrpSpPr/>
            <p:nvPr/>
          </p:nvGrpSpPr>
          <p:grpSpPr>
            <a:xfrm>
              <a:off x="6303954" y="562596"/>
              <a:ext cx="540060" cy="540060"/>
              <a:chOff x="6303954" y="562596"/>
              <a:chExt cx="540060" cy="540060"/>
            </a:xfrm>
          </p:grpSpPr>
          <p:sp>
            <p:nvSpPr>
              <p:cNvPr id="1026" name="Google Shape;1026;p12"/>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027" name="Google Shape;1027;p1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028" name="Google Shape;1028;p12"/>
          <p:cNvSpPr/>
          <p:nvPr/>
        </p:nvSpPr>
        <p:spPr>
          <a:xfrm>
            <a:off x="-3680045" y="312461"/>
            <a:ext cx="8746251" cy="612492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029" name="Google Shape;1029;p12"/>
          <p:cNvGrpSpPr/>
          <p:nvPr/>
        </p:nvGrpSpPr>
        <p:grpSpPr>
          <a:xfrm>
            <a:off x="10553375" y="296652"/>
            <a:ext cx="1195327" cy="479853"/>
            <a:chOff x="1899" y="899"/>
            <a:chExt cx="4165" cy="1672"/>
          </a:xfrm>
        </p:grpSpPr>
        <p:sp>
          <p:nvSpPr>
            <p:cNvPr id="1030" name="Google Shape;1030;p1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1" name="Google Shape;1031;p1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2" name="Google Shape;1032;p1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3" name="Google Shape;1033;p1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4" name="Google Shape;1034;p1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5" name="Google Shape;1035;p1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6" name="Google Shape;1036;p1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7" name="Google Shape;1037;p1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8" name="Google Shape;1038;p1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9" name="Google Shape;1039;p1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0" name="Google Shape;1040;p1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1" name="Google Shape;1041;p12"/>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2" name="Google Shape;1042;p1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3" name="Google Shape;1043;p1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4" name="Google Shape;1044;p1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5" name="Google Shape;1045;p1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6" name="Google Shape;1046;p12"/>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7" name="Google Shape;1047;p1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8" name="Google Shape;1048;p1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9" name="Google Shape;1049;p1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0" name="Google Shape;1050;p1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1" name="Google Shape;1051;p1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2" name="Google Shape;1052;p1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3" name="Google Shape;1053;p1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4" name="Google Shape;1054;p1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5" name="Google Shape;1055;p1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6" name="Google Shape;1056;p1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7" name="Google Shape;1057;p1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8" name="Google Shape;1058;p1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9" name="Google Shape;1059;p1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0" name="Google Shape;1060;p1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1" name="Google Shape;1061;p1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2" name="Google Shape;1062;p1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3" name="Google Shape;1063;p1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4" name="Google Shape;1064;p1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5" name="Google Shape;1065;p1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6" name="Google Shape;1066;p1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7" name="Google Shape;1067;p1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8" name="Google Shape;1068;p1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9" name="Google Shape;1069;p1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0" name="Google Shape;1070;p1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1" name="Google Shape;1071;p12"/>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2" name="Google Shape;1072;p12"/>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3" name="Google Shape;1073;p12"/>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4" name="Google Shape;1074;p12"/>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5" name="Google Shape;1075;p12"/>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6" name="Google Shape;1076;p12"/>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7" name="Google Shape;1077;p12"/>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8" name="Google Shape;1078;p1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9" name="Google Shape;1079;p1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0" name="Google Shape;1080;p1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1" name="Google Shape;1081;p1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2" name="Google Shape;1082;p1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3" name="Google Shape;1083;p1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4" name="Google Shape;1084;p1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5" name="Google Shape;1085;p1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6" name="Google Shape;1086;p1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7" name="Google Shape;1087;p1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8" name="Google Shape;1088;p1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9" name="Google Shape;1089;p1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0" name="Google Shape;1090;p1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1" name="Google Shape;1091;p1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2" name="Google Shape;1092;p1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3" name="Google Shape;1093;p1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4" name="Google Shape;1094;p1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5" name="Google Shape;1095;p1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6" name="Google Shape;1096;p1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7" name="Google Shape;1097;p1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8" name="Google Shape;1098;p1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9" name="Google Shape;1099;p1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0" name="Google Shape;1100;p1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1" name="Google Shape;1101;p1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2" name="Google Shape;1102;p1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3" name="Google Shape;1103;p1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4" name="Google Shape;1104;p1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5" name="Google Shape;1105;p1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6" name="Google Shape;1106;p1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7" name="Google Shape;1107;p1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8" name="Google Shape;1108;p1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9" name="Google Shape;1109;p12"/>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0" name="Google Shape;1110;p1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1" name="Google Shape;1111;p1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2" name="Google Shape;1112;p1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3" name="Google Shape;1113;p1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4" name="Google Shape;1114;p1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5" name="Google Shape;1115;p1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6" name="Google Shape;1116;p1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7" name="Google Shape;1117;p1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8" name="Google Shape;1118;p1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9" name="Google Shape;1119;p1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0" name="Google Shape;1120;p1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1" name="Google Shape;1121;p1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2" name="Google Shape;1122;p1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123" name="Google Shape;1123;p12"/>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124" name="Google Shape;1124;p12"/>
          <p:cNvSpPr txBox="1">
            <a:spLocks noGrp="1"/>
          </p:cNvSpPr>
          <p:nvPr>
            <p:ph type="body" idx="2"/>
          </p:nvPr>
        </p:nvSpPr>
        <p:spPr>
          <a:xfrm>
            <a:off x="5522201" y="2263939"/>
            <a:ext cx="4471468"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125" name="Google Shape;1125;p12"/>
          <p:cNvGrpSpPr/>
          <p:nvPr/>
        </p:nvGrpSpPr>
        <p:grpSpPr>
          <a:xfrm>
            <a:off x="-2040904" y="871532"/>
            <a:ext cx="1368152" cy="2264265"/>
            <a:chOff x="-1836712" y="2937191"/>
            <a:chExt cx="1368152" cy="2264265"/>
          </a:xfrm>
        </p:grpSpPr>
        <p:pic>
          <p:nvPicPr>
            <p:cNvPr id="1126" name="Google Shape;1126;p1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127" name="Google Shape;1127;p12"/>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128" name="Google Shape;1128;p1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1129"/>
        <p:cNvGrpSpPr/>
        <p:nvPr/>
      </p:nvGrpSpPr>
      <p:grpSpPr>
        <a:xfrm>
          <a:off x="0" y="0"/>
          <a:ext cx="0" cy="0"/>
          <a:chOff x="0" y="0"/>
          <a:chExt cx="0" cy="0"/>
        </a:xfrm>
      </p:grpSpPr>
      <p:sp>
        <p:nvSpPr>
          <p:cNvPr id="1130" name="Google Shape;1130;p13"/>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31" name="Google Shape;1131;p13"/>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32" name="Google Shape;1132;p13"/>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3" name="Google Shape;1133;p13"/>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134" name="Google Shape;1134;p13"/>
          <p:cNvGrpSpPr/>
          <p:nvPr/>
        </p:nvGrpSpPr>
        <p:grpSpPr>
          <a:xfrm>
            <a:off x="10553375" y="296652"/>
            <a:ext cx="1195327" cy="479853"/>
            <a:chOff x="1899" y="899"/>
            <a:chExt cx="4165" cy="1672"/>
          </a:xfrm>
        </p:grpSpPr>
        <p:sp>
          <p:nvSpPr>
            <p:cNvPr id="1135" name="Google Shape;1135;p1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6" name="Google Shape;1136;p1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7" name="Google Shape;1137;p1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8" name="Google Shape;1138;p1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9" name="Google Shape;1139;p1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0" name="Google Shape;1140;p1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1" name="Google Shape;1141;p1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2" name="Google Shape;1142;p1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3" name="Google Shape;1143;p1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4" name="Google Shape;1144;p1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5" name="Google Shape;1145;p1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6" name="Google Shape;1146;p13"/>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7" name="Google Shape;1147;p1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8" name="Google Shape;1148;p1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9" name="Google Shape;1149;p1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0" name="Google Shape;1150;p1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1" name="Google Shape;1151;p13"/>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2" name="Google Shape;1152;p1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3" name="Google Shape;1153;p1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4" name="Google Shape;1154;p1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5" name="Google Shape;1155;p1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6" name="Google Shape;1156;p1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7" name="Google Shape;1157;p1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8" name="Google Shape;1158;p1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9" name="Google Shape;1159;p1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0" name="Google Shape;1160;p1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1" name="Google Shape;1161;p1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2" name="Google Shape;1162;p1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3" name="Google Shape;1163;p1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4" name="Google Shape;1164;p1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5" name="Google Shape;1165;p1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6" name="Google Shape;1166;p1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7" name="Google Shape;1167;p1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8" name="Google Shape;1168;p1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9" name="Google Shape;1169;p1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0" name="Google Shape;1170;p1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1" name="Google Shape;1171;p1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2" name="Google Shape;1172;p1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3" name="Google Shape;1173;p1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4" name="Google Shape;1174;p1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5" name="Google Shape;1175;p1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6" name="Google Shape;1176;p13"/>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7" name="Google Shape;1177;p13"/>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8" name="Google Shape;1178;p13"/>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9" name="Google Shape;1179;p13"/>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0" name="Google Shape;1180;p13"/>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1" name="Google Shape;1181;p13"/>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2" name="Google Shape;1182;p13"/>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3" name="Google Shape;1183;p1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4" name="Google Shape;1184;p1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5" name="Google Shape;1185;p1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6" name="Google Shape;1186;p1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7" name="Google Shape;1187;p1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8" name="Google Shape;1188;p1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9" name="Google Shape;1189;p1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0" name="Google Shape;1190;p1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1" name="Google Shape;1191;p1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2" name="Google Shape;1192;p1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3" name="Google Shape;1193;p1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4" name="Google Shape;1194;p1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5" name="Google Shape;1195;p1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6" name="Google Shape;1196;p1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7" name="Google Shape;1197;p1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8" name="Google Shape;1198;p1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9" name="Google Shape;1199;p1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0" name="Google Shape;1200;p1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1" name="Google Shape;1201;p1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2" name="Google Shape;1202;p1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3" name="Google Shape;1203;p1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4" name="Google Shape;1204;p1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5" name="Google Shape;1205;p1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6" name="Google Shape;1206;p1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7" name="Google Shape;1207;p1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8" name="Google Shape;1208;p1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9" name="Google Shape;1209;p1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0" name="Google Shape;1210;p1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1" name="Google Shape;1211;p1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2" name="Google Shape;1212;p1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3" name="Google Shape;1213;p1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4" name="Google Shape;1214;p13"/>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5" name="Google Shape;1215;p1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6" name="Google Shape;1216;p1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7" name="Google Shape;1217;p1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8" name="Google Shape;1218;p1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9" name="Google Shape;1219;p1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0" name="Google Shape;1220;p1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1" name="Google Shape;1221;p1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2" name="Google Shape;1222;p1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3" name="Google Shape;1223;p1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4" name="Google Shape;1224;p1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5" name="Google Shape;1225;p1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6" name="Google Shape;1226;p1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7" name="Google Shape;1227;p1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228" name="Google Shape;1228;p13"/>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229" name="Google Shape;1229;p13"/>
          <p:cNvGrpSpPr/>
          <p:nvPr/>
        </p:nvGrpSpPr>
        <p:grpSpPr>
          <a:xfrm>
            <a:off x="-2040904" y="3988723"/>
            <a:ext cx="1872208" cy="2902681"/>
            <a:chOff x="6195941" y="562596"/>
            <a:chExt cx="1872208" cy="2902681"/>
          </a:xfrm>
        </p:grpSpPr>
        <p:grpSp>
          <p:nvGrpSpPr>
            <p:cNvPr id="1230" name="Google Shape;1230;p13"/>
            <p:cNvGrpSpPr/>
            <p:nvPr/>
          </p:nvGrpSpPr>
          <p:grpSpPr>
            <a:xfrm>
              <a:off x="6195941" y="832626"/>
              <a:ext cx="1872208" cy="2632651"/>
              <a:chOff x="-1872716" y="660661"/>
              <a:chExt cx="1872208" cy="1974490"/>
            </a:xfrm>
          </p:grpSpPr>
          <p:sp>
            <p:nvSpPr>
              <p:cNvPr id="1231" name="Google Shape;1231;p13"/>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232" name="Google Shape;1232;p1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233" name="Google Shape;1233;p13"/>
            <p:cNvGrpSpPr/>
            <p:nvPr/>
          </p:nvGrpSpPr>
          <p:grpSpPr>
            <a:xfrm>
              <a:off x="6303954" y="562596"/>
              <a:ext cx="540060" cy="540060"/>
              <a:chOff x="6303954" y="562596"/>
              <a:chExt cx="540060" cy="540060"/>
            </a:xfrm>
          </p:grpSpPr>
          <p:sp>
            <p:nvSpPr>
              <p:cNvPr id="1234" name="Google Shape;1234;p13"/>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235" name="Google Shape;1235;p1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236" name="Google Shape;1236;p13"/>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37" name="Google Shape;1237;p13"/>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38" name="Google Shape;1238;p13"/>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9" name="Google Shape;1239;p13"/>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0" name="Google Shape;1240;p13"/>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241" name="Google Shape;1241;p13"/>
          <p:cNvGrpSpPr/>
          <p:nvPr/>
        </p:nvGrpSpPr>
        <p:grpSpPr>
          <a:xfrm>
            <a:off x="-2040904" y="871532"/>
            <a:ext cx="1368152" cy="2264265"/>
            <a:chOff x="-1836712" y="2937191"/>
            <a:chExt cx="1368152" cy="2264265"/>
          </a:xfrm>
        </p:grpSpPr>
        <p:pic>
          <p:nvPicPr>
            <p:cNvPr id="1242" name="Google Shape;1242;p1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243" name="Google Shape;1243;p13"/>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244" name="Google Shape;1244;p1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solidFill>
          <a:schemeClr val="lt1"/>
        </a:solidFill>
        <a:effectLst/>
      </p:bgPr>
    </p:bg>
    <p:spTree>
      <p:nvGrpSpPr>
        <p:cNvPr id="1" name="Shape 1245"/>
        <p:cNvGrpSpPr/>
        <p:nvPr/>
      </p:nvGrpSpPr>
      <p:grpSpPr>
        <a:xfrm>
          <a:off x="0" y="0"/>
          <a:ext cx="0" cy="0"/>
          <a:chOff x="0" y="0"/>
          <a:chExt cx="0" cy="0"/>
        </a:xfrm>
      </p:grpSpPr>
      <p:sp>
        <p:nvSpPr>
          <p:cNvPr id="1246" name="Google Shape;1246;p14"/>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47" name="Google Shape;1247;p14"/>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8" name="Google Shape;1248;p14"/>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9" name="Google Shape;1249;p14"/>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0" name="Google Shape;1250;p14"/>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251" name="Google Shape;1251;p14"/>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000"/>
              <a:buNone/>
              <a:defRPr>
                <a:solidFill>
                  <a:schemeClr val="dk2"/>
                </a:solidFill>
              </a:defRPr>
            </a:lvl1pPr>
            <a:lvl2pPr marL="914400" lvl="1" indent="-228600" algn="l">
              <a:lnSpc>
                <a:spcPct val="90000"/>
              </a:lnSpc>
              <a:spcBef>
                <a:spcPts val="400"/>
              </a:spcBef>
              <a:spcAft>
                <a:spcPts val="0"/>
              </a:spcAft>
              <a:buClr>
                <a:schemeClr val="dk2"/>
              </a:buClr>
              <a:buSzPts val="1800"/>
              <a:buNone/>
              <a:defRPr>
                <a:solidFill>
                  <a:schemeClr val="dk2"/>
                </a:solidFill>
              </a:defRPr>
            </a:lvl2pPr>
            <a:lvl3pPr marL="1371600" lvl="2" indent="-342900" algn="l">
              <a:lnSpc>
                <a:spcPct val="90000"/>
              </a:lnSpc>
              <a:spcBef>
                <a:spcPts val="400"/>
              </a:spcBef>
              <a:spcAft>
                <a:spcPts val="0"/>
              </a:spcAft>
              <a:buClr>
                <a:schemeClr val="accent2"/>
              </a:buClr>
              <a:buSzPts val="1800"/>
              <a:buChar char="•"/>
              <a:defRPr>
                <a:solidFill>
                  <a:schemeClr val="dk2"/>
                </a:solidFill>
              </a:defRPr>
            </a:lvl3pPr>
            <a:lvl4pPr marL="1828800" lvl="3" indent="-330200" algn="l">
              <a:lnSpc>
                <a:spcPct val="90000"/>
              </a:lnSpc>
              <a:spcBef>
                <a:spcPts val="400"/>
              </a:spcBef>
              <a:spcAft>
                <a:spcPts val="0"/>
              </a:spcAft>
              <a:buClr>
                <a:schemeClr val="accent2"/>
              </a:buClr>
              <a:buSzPts val="1600"/>
              <a:buChar char="•"/>
              <a:defRPr>
                <a:solidFill>
                  <a:schemeClr val="dk2"/>
                </a:solidFill>
              </a:defRPr>
            </a:lvl4pPr>
            <a:lvl5pPr marL="2286000" lvl="4" indent="-228600" algn="l">
              <a:lnSpc>
                <a:spcPct val="90000"/>
              </a:lnSpc>
              <a:spcBef>
                <a:spcPts val="800"/>
              </a:spcBef>
              <a:spcAft>
                <a:spcPts val="0"/>
              </a:spcAft>
              <a:buClr>
                <a:schemeClr val="dk2"/>
              </a:buClr>
              <a:buSzPts val="2000"/>
              <a:buNone/>
              <a:defRPr>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252" name="Google Shape;1252;p14"/>
          <p:cNvGrpSpPr/>
          <p:nvPr/>
        </p:nvGrpSpPr>
        <p:grpSpPr>
          <a:xfrm>
            <a:off x="-2040904" y="3988723"/>
            <a:ext cx="1872208" cy="2902681"/>
            <a:chOff x="6195941" y="562596"/>
            <a:chExt cx="1872208" cy="2902681"/>
          </a:xfrm>
        </p:grpSpPr>
        <p:grpSp>
          <p:nvGrpSpPr>
            <p:cNvPr id="1253" name="Google Shape;1253;p14"/>
            <p:cNvGrpSpPr/>
            <p:nvPr/>
          </p:nvGrpSpPr>
          <p:grpSpPr>
            <a:xfrm>
              <a:off x="6195941" y="832626"/>
              <a:ext cx="1872208" cy="2632651"/>
              <a:chOff x="-1872716" y="660661"/>
              <a:chExt cx="1872208" cy="1974490"/>
            </a:xfrm>
          </p:grpSpPr>
          <p:sp>
            <p:nvSpPr>
              <p:cNvPr id="1254" name="Google Shape;1254;p14"/>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255" name="Google Shape;1255;p1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256" name="Google Shape;1256;p14"/>
            <p:cNvGrpSpPr/>
            <p:nvPr/>
          </p:nvGrpSpPr>
          <p:grpSpPr>
            <a:xfrm>
              <a:off x="6303954" y="562596"/>
              <a:ext cx="540060" cy="540060"/>
              <a:chOff x="6303954" y="562596"/>
              <a:chExt cx="540060" cy="540060"/>
            </a:xfrm>
          </p:grpSpPr>
          <p:sp>
            <p:nvSpPr>
              <p:cNvPr id="1257" name="Google Shape;1257;p14"/>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258" name="Google Shape;1258;p1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259" name="Google Shape;1259;p14"/>
          <p:cNvSpPr/>
          <p:nvPr/>
        </p:nvSpPr>
        <p:spPr>
          <a:xfrm>
            <a:off x="4632603" y="2060848"/>
            <a:ext cx="8856864" cy="6202383"/>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260" name="Google Shape;1260;p14"/>
          <p:cNvGrpSpPr/>
          <p:nvPr/>
        </p:nvGrpSpPr>
        <p:grpSpPr>
          <a:xfrm>
            <a:off x="10555200" y="295200"/>
            <a:ext cx="1192705" cy="478800"/>
            <a:chOff x="1899" y="899"/>
            <a:chExt cx="4165" cy="1672"/>
          </a:xfrm>
        </p:grpSpPr>
        <p:sp>
          <p:nvSpPr>
            <p:cNvPr id="1261" name="Google Shape;1261;p1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2" name="Google Shape;1262;p1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3" name="Google Shape;1263;p1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4" name="Google Shape;1264;p1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5" name="Google Shape;1265;p1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6" name="Google Shape;1266;p1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7" name="Google Shape;1267;p1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8" name="Google Shape;1268;p1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9" name="Google Shape;1269;p1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0" name="Google Shape;1270;p1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1" name="Google Shape;1271;p1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2" name="Google Shape;1272;p14"/>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3" name="Google Shape;1273;p1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4" name="Google Shape;1274;p1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5" name="Google Shape;1275;p1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6" name="Google Shape;1276;p1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7" name="Google Shape;1277;p14"/>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8" name="Google Shape;1278;p1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9" name="Google Shape;1279;p1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0" name="Google Shape;1280;p1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1" name="Google Shape;1281;p1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2" name="Google Shape;1282;p1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3" name="Google Shape;1283;p1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4" name="Google Shape;1284;p1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5" name="Google Shape;1285;p1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6" name="Google Shape;1286;p1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7" name="Google Shape;1287;p1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8" name="Google Shape;1288;p1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9" name="Google Shape;1289;p1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0" name="Google Shape;1290;p1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1" name="Google Shape;1291;p1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2" name="Google Shape;1292;p1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3" name="Google Shape;1293;p1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4" name="Google Shape;1294;p1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5" name="Google Shape;1295;p1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6" name="Google Shape;1296;p1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7" name="Google Shape;1297;p1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8" name="Google Shape;1298;p1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9" name="Google Shape;1299;p1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0" name="Google Shape;1300;p1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1" name="Google Shape;1301;p1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2" name="Google Shape;1302;p14"/>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3" name="Google Shape;1303;p14"/>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4" name="Google Shape;1304;p14"/>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5" name="Google Shape;1305;p14"/>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6" name="Google Shape;1306;p14"/>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7" name="Google Shape;1307;p14"/>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8" name="Google Shape;1308;p14"/>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09" name="Google Shape;1309;p1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0" name="Google Shape;1310;p1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1" name="Google Shape;1311;p1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2" name="Google Shape;1312;p1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3" name="Google Shape;1313;p1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4" name="Google Shape;1314;p1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5" name="Google Shape;1315;p1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6" name="Google Shape;1316;p1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7" name="Google Shape;1317;p1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8" name="Google Shape;1318;p1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9" name="Google Shape;1319;p1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0" name="Google Shape;1320;p1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1" name="Google Shape;1321;p1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2" name="Google Shape;1322;p1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3" name="Google Shape;1323;p1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4" name="Google Shape;1324;p1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5" name="Google Shape;1325;p1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6" name="Google Shape;1326;p1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7" name="Google Shape;1327;p1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8" name="Google Shape;1328;p1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9" name="Google Shape;1329;p1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0" name="Google Shape;1330;p1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1" name="Google Shape;1331;p1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2" name="Google Shape;1332;p1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3" name="Google Shape;1333;p1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4" name="Google Shape;1334;p1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5" name="Google Shape;1335;p1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6" name="Google Shape;1336;p1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7" name="Google Shape;1337;p1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8" name="Google Shape;1338;p1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9" name="Google Shape;1339;p1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0" name="Google Shape;1340;p14"/>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1" name="Google Shape;1341;p1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2" name="Google Shape;1342;p1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3" name="Google Shape;1343;p1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4" name="Google Shape;1344;p1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5" name="Google Shape;1345;p1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6" name="Google Shape;1346;p1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7" name="Google Shape;1347;p1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8" name="Google Shape;1348;p1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9" name="Google Shape;1349;p1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50" name="Google Shape;1350;p1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51" name="Google Shape;1351;p1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52" name="Google Shape;1352;p1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53" name="Google Shape;1353;p1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354" name="Google Shape;1354;p14"/>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1355"/>
        <p:cNvGrpSpPr/>
        <p:nvPr/>
      </p:nvGrpSpPr>
      <p:grpSpPr>
        <a:xfrm>
          <a:off x="0" y="0"/>
          <a:ext cx="0" cy="0"/>
          <a:chOff x="0" y="0"/>
          <a:chExt cx="0" cy="0"/>
        </a:xfrm>
      </p:grpSpPr>
      <p:sp>
        <p:nvSpPr>
          <p:cNvPr id="1356" name="Google Shape;1356;p15"/>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57" name="Google Shape;1357;p15"/>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8" name="Google Shape;1358;p15"/>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9" name="Google Shape;1359;p15"/>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0" name="Google Shape;1360;p15"/>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361" name="Google Shape;1361;p15"/>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2"/>
              </a:buClr>
              <a:buSzPts val="2800"/>
              <a:buNone/>
              <a:defRPr sz="2800">
                <a:solidFill>
                  <a:schemeClr val="dk2"/>
                </a:solidFill>
              </a:defRPr>
            </a:lvl1pPr>
            <a:lvl2pPr marL="914400" lvl="1" indent="-228600" algn="l">
              <a:lnSpc>
                <a:spcPct val="90000"/>
              </a:lnSpc>
              <a:spcBef>
                <a:spcPts val="400"/>
              </a:spcBef>
              <a:spcAft>
                <a:spcPts val="0"/>
              </a:spcAft>
              <a:buClr>
                <a:schemeClr val="dk2"/>
              </a:buClr>
              <a:buSzPts val="1800"/>
              <a:buNone/>
              <a:defRPr sz="1800">
                <a:solidFill>
                  <a:schemeClr val="dk2"/>
                </a:solidFill>
              </a:defRPr>
            </a:lvl2pPr>
            <a:lvl3pPr marL="1371600" lvl="2" indent="-342900" algn="l">
              <a:lnSpc>
                <a:spcPct val="90000"/>
              </a:lnSpc>
              <a:spcBef>
                <a:spcPts val="400"/>
              </a:spcBef>
              <a:spcAft>
                <a:spcPts val="0"/>
              </a:spcAft>
              <a:buClr>
                <a:schemeClr val="accent2"/>
              </a:buClr>
              <a:buSzPts val="1800"/>
              <a:buChar char="•"/>
              <a:defRPr sz="1800">
                <a:solidFill>
                  <a:schemeClr val="dk2"/>
                </a:solidFill>
              </a:defRPr>
            </a:lvl3pPr>
            <a:lvl4pPr marL="1828800" lvl="3" indent="-330200" algn="l">
              <a:lnSpc>
                <a:spcPct val="90000"/>
              </a:lnSpc>
              <a:spcBef>
                <a:spcPts val="400"/>
              </a:spcBef>
              <a:spcAft>
                <a:spcPts val="0"/>
              </a:spcAft>
              <a:buClr>
                <a:schemeClr val="accent2"/>
              </a:buClr>
              <a:buSzPts val="1600"/>
              <a:buChar char="•"/>
              <a:defRPr sz="1600">
                <a:solidFill>
                  <a:schemeClr val="dk2"/>
                </a:solidFill>
              </a:defRPr>
            </a:lvl4pPr>
            <a:lvl5pPr marL="2286000" lvl="4" indent="-228600" algn="l">
              <a:lnSpc>
                <a:spcPct val="90000"/>
              </a:lnSpc>
              <a:spcBef>
                <a:spcPts val="800"/>
              </a:spcBef>
              <a:spcAft>
                <a:spcPts val="0"/>
              </a:spcAft>
              <a:buClr>
                <a:schemeClr val="dk2"/>
              </a:buClr>
              <a:buSzPts val="2800"/>
              <a:buNone/>
              <a:defRPr sz="2800">
                <a:solidFill>
                  <a:schemeClr val="dk2"/>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362" name="Google Shape;1362;p15"/>
          <p:cNvGrpSpPr/>
          <p:nvPr/>
        </p:nvGrpSpPr>
        <p:grpSpPr>
          <a:xfrm>
            <a:off x="-2040904" y="3988723"/>
            <a:ext cx="1872208" cy="2902681"/>
            <a:chOff x="6195941" y="562596"/>
            <a:chExt cx="1872208" cy="2902681"/>
          </a:xfrm>
        </p:grpSpPr>
        <p:grpSp>
          <p:nvGrpSpPr>
            <p:cNvPr id="1363" name="Google Shape;1363;p15"/>
            <p:cNvGrpSpPr/>
            <p:nvPr/>
          </p:nvGrpSpPr>
          <p:grpSpPr>
            <a:xfrm>
              <a:off x="6195941" y="832626"/>
              <a:ext cx="1872208" cy="2632651"/>
              <a:chOff x="-1872716" y="660661"/>
              <a:chExt cx="1872208" cy="1974490"/>
            </a:xfrm>
          </p:grpSpPr>
          <p:sp>
            <p:nvSpPr>
              <p:cNvPr id="1364" name="Google Shape;1364;p15"/>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365" name="Google Shape;1365;p1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366" name="Google Shape;1366;p15"/>
            <p:cNvGrpSpPr/>
            <p:nvPr/>
          </p:nvGrpSpPr>
          <p:grpSpPr>
            <a:xfrm>
              <a:off x="6303954" y="562596"/>
              <a:ext cx="540060" cy="540060"/>
              <a:chOff x="6303954" y="562596"/>
              <a:chExt cx="540060" cy="540060"/>
            </a:xfrm>
          </p:grpSpPr>
          <p:sp>
            <p:nvSpPr>
              <p:cNvPr id="1367" name="Google Shape;1367;p15"/>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368" name="Google Shape;1368;p1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369" name="Google Shape;1369;p15"/>
          <p:cNvSpPr/>
          <p:nvPr/>
        </p:nvSpPr>
        <p:spPr>
          <a:xfrm>
            <a:off x="2336747" y="-1615423"/>
            <a:ext cx="17131051" cy="11996723"/>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370" name="Google Shape;1370;p15"/>
          <p:cNvGrpSpPr/>
          <p:nvPr/>
        </p:nvGrpSpPr>
        <p:grpSpPr>
          <a:xfrm>
            <a:off x="10555200" y="295200"/>
            <a:ext cx="1192705" cy="478800"/>
            <a:chOff x="1899" y="899"/>
            <a:chExt cx="4165" cy="1672"/>
          </a:xfrm>
        </p:grpSpPr>
        <p:sp>
          <p:nvSpPr>
            <p:cNvPr id="1371" name="Google Shape;1371;p1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2" name="Google Shape;1372;p1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3" name="Google Shape;1373;p1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4" name="Google Shape;1374;p1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5" name="Google Shape;1375;p1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6" name="Google Shape;1376;p1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7" name="Google Shape;1377;p1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8" name="Google Shape;1378;p1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79" name="Google Shape;1379;p1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0" name="Google Shape;1380;p1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1" name="Google Shape;1381;p1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2" name="Google Shape;1382;p15"/>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3" name="Google Shape;1383;p1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4" name="Google Shape;1384;p1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5" name="Google Shape;1385;p1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6" name="Google Shape;1386;p1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7" name="Google Shape;1387;p15"/>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8" name="Google Shape;1388;p1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89" name="Google Shape;1389;p1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0" name="Google Shape;1390;p1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1" name="Google Shape;1391;p1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2" name="Google Shape;1392;p1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3" name="Google Shape;1393;p1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4" name="Google Shape;1394;p1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5" name="Google Shape;1395;p1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6" name="Google Shape;1396;p1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7" name="Google Shape;1397;p1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8" name="Google Shape;1398;p1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9" name="Google Shape;1399;p1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0" name="Google Shape;1400;p1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1" name="Google Shape;1401;p1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2" name="Google Shape;1402;p1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3" name="Google Shape;1403;p1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4" name="Google Shape;1404;p1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5" name="Google Shape;1405;p1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6" name="Google Shape;1406;p1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7" name="Google Shape;1407;p1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8" name="Google Shape;1408;p1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9" name="Google Shape;1409;p1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0" name="Google Shape;1410;p1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1" name="Google Shape;1411;p1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2" name="Google Shape;1412;p15"/>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3" name="Google Shape;1413;p15"/>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4" name="Google Shape;1414;p15"/>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5" name="Google Shape;1415;p15"/>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6" name="Google Shape;1416;p15"/>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7" name="Google Shape;1417;p15"/>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8" name="Google Shape;1418;p15"/>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9" name="Google Shape;1419;p1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0" name="Google Shape;1420;p1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1" name="Google Shape;1421;p1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2" name="Google Shape;1422;p1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3" name="Google Shape;1423;p1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4" name="Google Shape;1424;p1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5" name="Google Shape;1425;p1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6" name="Google Shape;1426;p1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7" name="Google Shape;1427;p1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8" name="Google Shape;1428;p1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9" name="Google Shape;1429;p1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0" name="Google Shape;1430;p1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1" name="Google Shape;1431;p1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2" name="Google Shape;1432;p1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3" name="Google Shape;1433;p1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4" name="Google Shape;1434;p1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5" name="Google Shape;1435;p1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6" name="Google Shape;1436;p1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7" name="Google Shape;1437;p1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8" name="Google Shape;1438;p1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9" name="Google Shape;1439;p1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0" name="Google Shape;1440;p1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1" name="Google Shape;1441;p1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2" name="Google Shape;1442;p1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3" name="Google Shape;1443;p1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4" name="Google Shape;1444;p1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5" name="Google Shape;1445;p1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6" name="Google Shape;1446;p1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7" name="Google Shape;1447;p1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8" name="Google Shape;1448;p1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9" name="Google Shape;1449;p1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0" name="Google Shape;1450;p15"/>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1" name="Google Shape;1451;p1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2" name="Google Shape;1452;p1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3" name="Google Shape;1453;p1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4" name="Google Shape;1454;p1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5" name="Google Shape;1455;p1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6" name="Google Shape;1456;p1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7" name="Google Shape;1457;p1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8" name="Google Shape;1458;p1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9" name="Google Shape;1459;p1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0" name="Google Shape;1460;p1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1" name="Google Shape;1461;p1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2" name="Google Shape;1462;p1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3" name="Google Shape;1463;p1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464" name="Google Shape;1464;p15"/>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1465"/>
        <p:cNvGrpSpPr/>
        <p:nvPr/>
      </p:nvGrpSpPr>
      <p:grpSpPr>
        <a:xfrm>
          <a:off x="0" y="0"/>
          <a:ext cx="0" cy="0"/>
          <a:chOff x="0" y="0"/>
          <a:chExt cx="0" cy="0"/>
        </a:xfrm>
      </p:grpSpPr>
      <p:sp>
        <p:nvSpPr>
          <p:cNvPr id="1466" name="Google Shape;1466;p16"/>
          <p:cNvSpPr/>
          <p:nvPr/>
        </p:nvSpPr>
        <p:spPr>
          <a:xfrm>
            <a:off x="0" y="0"/>
            <a:ext cx="1220470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67" name="Google Shape;1467;p16"/>
          <p:cNvSpPr txBox="1">
            <a:spLocks noGrp="1"/>
          </p:cNvSpPr>
          <p:nvPr>
            <p:ph type="title"/>
          </p:nvPr>
        </p:nvSpPr>
        <p:spPr>
          <a:xfrm>
            <a:off x="514800" y="897616"/>
            <a:ext cx="5256581" cy="79307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28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8" name="Google Shape;1468;p16"/>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9" name="Google Shape;1469;p16"/>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0" name="Google Shape;1470;p16"/>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471" name="Google Shape;1471;p16"/>
          <p:cNvSpPr txBox="1">
            <a:spLocks noGrp="1"/>
          </p:cNvSpPr>
          <p:nvPr>
            <p:ph type="body" idx="1"/>
          </p:nvPr>
        </p:nvSpPr>
        <p:spPr>
          <a:xfrm>
            <a:off x="514799" y="2263939"/>
            <a:ext cx="10010326" cy="369644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dk1"/>
              </a:buClr>
              <a:buSzPts val="1400"/>
              <a:buNone/>
              <a:defRPr sz="1400">
                <a:solidFill>
                  <a:schemeClr val="dk1"/>
                </a:solidFill>
              </a:defRPr>
            </a:lvl1pPr>
            <a:lvl2pPr marL="914400" lvl="1" indent="-228600" algn="l">
              <a:lnSpc>
                <a:spcPct val="90000"/>
              </a:lnSpc>
              <a:spcBef>
                <a:spcPts val="400"/>
              </a:spcBef>
              <a:spcAft>
                <a:spcPts val="0"/>
              </a:spcAft>
              <a:buClr>
                <a:schemeClr val="dk1"/>
              </a:buClr>
              <a:buSzPts val="1200"/>
              <a:buNone/>
              <a:defRPr sz="1200">
                <a:solidFill>
                  <a:schemeClr val="dk1"/>
                </a:solidFill>
              </a:defRPr>
            </a:lvl2pPr>
            <a:lvl3pPr marL="1371600" lvl="2" indent="-304800" algn="l">
              <a:lnSpc>
                <a:spcPct val="90000"/>
              </a:lnSpc>
              <a:spcBef>
                <a:spcPts val="400"/>
              </a:spcBef>
              <a:spcAft>
                <a:spcPts val="0"/>
              </a:spcAft>
              <a:buClr>
                <a:schemeClr val="accent2"/>
              </a:buClr>
              <a:buSzPts val="1200"/>
              <a:buChar char="•"/>
              <a:defRPr sz="1200" b="0">
                <a:solidFill>
                  <a:schemeClr val="dk1"/>
                </a:solidFill>
              </a:defRPr>
            </a:lvl3pPr>
            <a:lvl4pPr marL="1828800" lvl="3" indent="-298450" algn="l">
              <a:lnSpc>
                <a:spcPct val="90000"/>
              </a:lnSpc>
              <a:spcBef>
                <a:spcPts val="400"/>
              </a:spcBef>
              <a:spcAft>
                <a:spcPts val="0"/>
              </a:spcAft>
              <a:buClr>
                <a:schemeClr val="accent2"/>
              </a:buClr>
              <a:buSzPts val="1100"/>
              <a:buChar char="•"/>
              <a:defRPr sz="1100">
                <a:solidFill>
                  <a:schemeClr val="dk1"/>
                </a:solidFill>
              </a:defRPr>
            </a:lvl4pPr>
            <a:lvl5pPr marL="2286000" lvl="4" indent="-228600" algn="l">
              <a:lnSpc>
                <a:spcPct val="90000"/>
              </a:lnSpc>
              <a:spcBef>
                <a:spcPts val="800"/>
              </a:spcBef>
              <a:spcAft>
                <a:spcPts val="0"/>
              </a:spcAft>
              <a:buClr>
                <a:schemeClr val="dk1"/>
              </a:buClr>
              <a:buSzPts val="1400"/>
              <a:buNone/>
              <a:defRPr sz="1400">
                <a:solidFill>
                  <a:schemeClr val="dk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472" name="Google Shape;1472;p16"/>
          <p:cNvGrpSpPr/>
          <p:nvPr/>
        </p:nvGrpSpPr>
        <p:grpSpPr>
          <a:xfrm>
            <a:off x="-2040904" y="3988723"/>
            <a:ext cx="1872208" cy="2902681"/>
            <a:chOff x="6195941" y="562596"/>
            <a:chExt cx="1872208" cy="2902681"/>
          </a:xfrm>
        </p:grpSpPr>
        <p:grpSp>
          <p:nvGrpSpPr>
            <p:cNvPr id="1473" name="Google Shape;1473;p16"/>
            <p:cNvGrpSpPr/>
            <p:nvPr/>
          </p:nvGrpSpPr>
          <p:grpSpPr>
            <a:xfrm>
              <a:off x="6195941" y="832626"/>
              <a:ext cx="1872208" cy="2632651"/>
              <a:chOff x="-1872716" y="660661"/>
              <a:chExt cx="1872208" cy="1974490"/>
            </a:xfrm>
          </p:grpSpPr>
          <p:sp>
            <p:nvSpPr>
              <p:cNvPr id="1474" name="Google Shape;1474;p16"/>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475" name="Google Shape;1475;p1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476" name="Google Shape;1476;p16"/>
            <p:cNvGrpSpPr/>
            <p:nvPr/>
          </p:nvGrpSpPr>
          <p:grpSpPr>
            <a:xfrm>
              <a:off x="6303954" y="562596"/>
              <a:ext cx="540060" cy="540060"/>
              <a:chOff x="6303954" y="562596"/>
              <a:chExt cx="540060" cy="540060"/>
            </a:xfrm>
          </p:grpSpPr>
          <p:sp>
            <p:nvSpPr>
              <p:cNvPr id="1477" name="Google Shape;1477;p16"/>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478" name="Google Shape;1478;p1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479" name="Google Shape;1479;p16"/>
          <p:cNvSpPr/>
          <p:nvPr/>
        </p:nvSpPr>
        <p:spPr>
          <a:xfrm>
            <a:off x="1224135" y="2703595"/>
            <a:ext cx="12707873" cy="889921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480" name="Google Shape;1480;p16"/>
          <p:cNvGrpSpPr/>
          <p:nvPr/>
        </p:nvGrpSpPr>
        <p:grpSpPr>
          <a:xfrm>
            <a:off x="10555200" y="295200"/>
            <a:ext cx="1192705" cy="478800"/>
            <a:chOff x="1899" y="899"/>
            <a:chExt cx="4165" cy="1672"/>
          </a:xfrm>
        </p:grpSpPr>
        <p:sp>
          <p:nvSpPr>
            <p:cNvPr id="1481" name="Google Shape;1481;p1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2" name="Google Shape;1482;p1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3" name="Google Shape;1483;p1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4" name="Google Shape;1484;p1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5" name="Google Shape;1485;p1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6" name="Google Shape;1486;p1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7" name="Google Shape;1487;p1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8" name="Google Shape;1488;p1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9" name="Google Shape;1489;p1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0" name="Google Shape;1490;p1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1" name="Google Shape;1491;p1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2" name="Google Shape;1492;p16"/>
            <p:cNvSpPr/>
            <p:nvPr/>
          </p:nvSpPr>
          <p:spPr>
            <a:xfrm>
              <a:off x="2762" y="2203"/>
              <a:ext cx="28"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3" name="Google Shape;1493;p1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4" name="Google Shape;1494;p1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5" name="Google Shape;1495;p1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6" name="Google Shape;1496;p1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7" name="Google Shape;1497;p16"/>
            <p:cNvSpPr/>
            <p:nvPr/>
          </p:nvSpPr>
          <p:spPr>
            <a:xfrm>
              <a:off x="3203" y="2203"/>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8" name="Google Shape;1498;p1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9" name="Google Shape;1499;p1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0" name="Google Shape;1500;p1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1" name="Google Shape;1501;p1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2" name="Google Shape;1502;p1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3" name="Google Shape;1503;p1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4" name="Google Shape;1504;p1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5" name="Google Shape;1505;p1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6" name="Google Shape;1506;p1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7" name="Google Shape;1507;p1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8" name="Google Shape;1508;p1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9" name="Google Shape;1509;p1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0" name="Google Shape;1510;p1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1" name="Google Shape;1511;p1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2" name="Google Shape;1512;p1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3" name="Google Shape;1513;p1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4" name="Google Shape;1514;p1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5" name="Google Shape;1515;p1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6" name="Google Shape;1516;p1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7" name="Google Shape;1517;p1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8" name="Google Shape;1518;p1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9" name="Google Shape;1519;p1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0" name="Google Shape;1520;p1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1" name="Google Shape;1521;p1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2" name="Google Shape;1522;p16"/>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3" name="Google Shape;1523;p16"/>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4" name="Google Shape;1524;p16"/>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5" name="Google Shape;1525;p16"/>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6" name="Google Shape;1526;p16"/>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7" name="Google Shape;1527;p16"/>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8" name="Google Shape;1528;p16"/>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9" name="Google Shape;1529;p1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0" name="Google Shape;1530;p1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1" name="Google Shape;1531;p1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2" name="Google Shape;1532;p1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3" name="Google Shape;1533;p1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4" name="Google Shape;1534;p1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5" name="Google Shape;1535;p1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6" name="Google Shape;1536;p1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7" name="Google Shape;1537;p1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8" name="Google Shape;1538;p1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9" name="Google Shape;1539;p1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0" name="Google Shape;1540;p1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1" name="Google Shape;1541;p1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2" name="Google Shape;1542;p1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3" name="Google Shape;1543;p1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4" name="Google Shape;1544;p1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5" name="Google Shape;1545;p1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6" name="Google Shape;1546;p1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7" name="Google Shape;1547;p1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8" name="Google Shape;1548;p1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9" name="Google Shape;1549;p1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0" name="Google Shape;1550;p1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1" name="Google Shape;1551;p1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2" name="Google Shape;1552;p1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3" name="Google Shape;1553;p1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4" name="Google Shape;1554;p1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5" name="Google Shape;1555;p1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6" name="Google Shape;1556;p1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7" name="Google Shape;1557;p1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8" name="Google Shape;1558;p1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9" name="Google Shape;1559;p1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0" name="Google Shape;1560;p16"/>
            <p:cNvSpPr/>
            <p:nvPr/>
          </p:nvSpPr>
          <p:spPr>
            <a:xfrm>
              <a:off x="4838" y="2425"/>
              <a:ext cx="27" cy="144"/>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1" name="Google Shape;1561;p1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2" name="Google Shape;1562;p1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3" name="Google Shape;1563;p1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4" name="Google Shape;1564;p1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5" name="Google Shape;1565;p1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6" name="Google Shape;1566;p1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7" name="Google Shape;1567;p1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8" name="Google Shape;1568;p1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9" name="Google Shape;1569;p1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0" name="Google Shape;1570;p1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1" name="Google Shape;1571;p1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2" name="Google Shape;1572;p1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3" name="Google Shape;1573;p1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574" name="Google Shape;1574;p16"/>
            <p:cNvCxnSpPr/>
            <p:nvPr/>
          </p:nvCxnSpPr>
          <p:spPr>
            <a:xfrm>
              <a:off x="3964" y="2205"/>
              <a:ext cx="0" cy="366"/>
            </a:xfrm>
            <a:prstGeom prst="straightConnector1">
              <a:avLst/>
            </a:prstGeom>
            <a:noFill/>
            <a:ln w="14275" cap="flat" cmpd="sng">
              <a:solidFill>
                <a:srgbClr val="20406F"/>
              </a:solidFill>
              <a:prstDash val="solid"/>
              <a:miter lim="800000"/>
              <a:headEnd type="none" w="sm" len="sm"/>
              <a:tailEnd type="none" w="sm" len="sm"/>
            </a:ln>
          </p:spPr>
        </p:cxnSp>
      </p:grpSp>
    </p:spTree>
  </p:cSld>
  <p:clrMapOvr>
    <a:masterClrMapping/>
  </p:clrMapOvr>
  <p:transition spd="slow">
    <p:fade thruBlk="1"/>
  </p:transition>
  <p:extLst>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1575"/>
        <p:cNvGrpSpPr/>
        <p:nvPr/>
      </p:nvGrpSpPr>
      <p:grpSpPr>
        <a:xfrm>
          <a:off x="0" y="0"/>
          <a:ext cx="0" cy="0"/>
          <a:chOff x="0" y="0"/>
          <a:chExt cx="0" cy="0"/>
        </a:xfrm>
      </p:grpSpPr>
      <p:sp>
        <p:nvSpPr>
          <p:cNvPr id="1576" name="Google Shape;1576;p17"/>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77" name="Google Shape;1577;p17"/>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78" name="Google Shape;1578;p17"/>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9" name="Google Shape;1579;p17"/>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580" name="Google Shape;1580;p17"/>
          <p:cNvGrpSpPr/>
          <p:nvPr/>
        </p:nvGrpSpPr>
        <p:grpSpPr>
          <a:xfrm>
            <a:off x="10553375" y="296652"/>
            <a:ext cx="1195327" cy="479853"/>
            <a:chOff x="1899" y="899"/>
            <a:chExt cx="4165" cy="1672"/>
          </a:xfrm>
        </p:grpSpPr>
        <p:sp>
          <p:nvSpPr>
            <p:cNvPr id="1581" name="Google Shape;1581;p1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2" name="Google Shape;1582;p1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3" name="Google Shape;1583;p1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4" name="Google Shape;1584;p1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5" name="Google Shape;1585;p1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6" name="Google Shape;1586;p1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7" name="Google Shape;1587;p1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8" name="Google Shape;1588;p1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9" name="Google Shape;1589;p1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0" name="Google Shape;1590;p1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1" name="Google Shape;1591;p1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2" name="Google Shape;1592;p17"/>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3" name="Google Shape;1593;p1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4" name="Google Shape;1594;p1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5" name="Google Shape;1595;p1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6" name="Google Shape;1596;p1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7" name="Google Shape;1597;p17"/>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8" name="Google Shape;1598;p1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9" name="Google Shape;1599;p1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0" name="Google Shape;1600;p1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1" name="Google Shape;1601;p1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2" name="Google Shape;1602;p1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3" name="Google Shape;1603;p1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4" name="Google Shape;1604;p1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5" name="Google Shape;1605;p1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6" name="Google Shape;1606;p1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7" name="Google Shape;1607;p1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8" name="Google Shape;1608;p1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9" name="Google Shape;1609;p1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0" name="Google Shape;1610;p1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1" name="Google Shape;1611;p1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2" name="Google Shape;1612;p1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3" name="Google Shape;1613;p1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4" name="Google Shape;1614;p1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5" name="Google Shape;1615;p1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6" name="Google Shape;1616;p1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7" name="Google Shape;1617;p1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8" name="Google Shape;1618;p1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9" name="Google Shape;1619;p1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0" name="Google Shape;1620;p1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1" name="Google Shape;1621;p1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2" name="Google Shape;1622;p17"/>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3" name="Google Shape;1623;p17"/>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4" name="Google Shape;1624;p17"/>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5" name="Google Shape;1625;p17"/>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6" name="Google Shape;1626;p17"/>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7" name="Google Shape;1627;p17"/>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8" name="Google Shape;1628;p17"/>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9" name="Google Shape;1629;p1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0" name="Google Shape;1630;p1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1" name="Google Shape;1631;p1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2" name="Google Shape;1632;p1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3" name="Google Shape;1633;p1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4" name="Google Shape;1634;p1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5" name="Google Shape;1635;p1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6" name="Google Shape;1636;p1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7" name="Google Shape;1637;p1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8" name="Google Shape;1638;p1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9" name="Google Shape;1639;p1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0" name="Google Shape;1640;p1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1" name="Google Shape;1641;p1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2" name="Google Shape;1642;p1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3" name="Google Shape;1643;p1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4" name="Google Shape;1644;p1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5" name="Google Shape;1645;p1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6" name="Google Shape;1646;p1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7" name="Google Shape;1647;p1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8" name="Google Shape;1648;p1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9" name="Google Shape;1649;p1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0" name="Google Shape;1650;p1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1" name="Google Shape;1651;p1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2" name="Google Shape;1652;p1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3" name="Google Shape;1653;p1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4" name="Google Shape;1654;p1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5" name="Google Shape;1655;p1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6" name="Google Shape;1656;p1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7" name="Google Shape;1657;p1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8" name="Google Shape;1658;p1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9" name="Google Shape;1659;p1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0" name="Google Shape;1660;p17"/>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1" name="Google Shape;1661;p1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2" name="Google Shape;1662;p1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3" name="Google Shape;1663;p1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4" name="Google Shape;1664;p1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5" name="Google Shape;1665;p1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6" name="Google Shape;1666;p1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7" name="Google Shape;1667;p1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8" name="Google Shape;1668;p1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9" name="Google Shape;1669;p1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0" name="Google Shape;1670;p1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1" name="Google Shape;1671;p1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2" name="Google Shape;1672;p1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3" name="Google Shape;1673;p1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674" name="Google Shape;1674;p17"/>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675" name="Google Shape;1675;p17"/>
          <p:cNvGrpSpPr/>
          <p:nvPr/>
        </p:nvGrpSpPr>
        <p:grpSpPr>
          <a:xfrm>
            <a:off x="-2040904" y="3988723"/>
            <a:ext cx="1872208" cy="2902681"/>
            <a:chOff x="6195941" y="562596"/>
            <a:chExt cx="1872208" cy="2902681"/>
          </a:xfrm>
        </p:grpSpPr>
        <p:grpSp>
          <p:nvGrpSpPr>
            <p:cNvPr id="1676" name="Google Shape;1676;p17"/>
            <p:cNvGrpSpPr/>
            <p:nvPr/>
          </p:nvGrpSpPr>
          <p:grpSpPr>
            <a:xfrm>
              <a:off x="6195941" y="832626"/>
              <a:ext cx="1872208" cy="2632651"/>
              <a:chOff x="-1872716" y="660661"/>
              <a:chExt cx="1872208" cy="1974490"/>
            </a:xfrm>
          </p:grpSpPr>
          <p:sp>
            <p:nvSpPr>
              <p:cNvPr id="1677" name="Google Shape;1677;p17"/>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1678" name="Google Shape;1678;p17"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679" name="Google Shape;1679;p17"/>
            <p:cNvGrpSpPr/>
            <p:nvPr/>
          </p:nvGrpSpPr>
          <p:grpSpPr>
            <a:xfrm>
              <a:off x="6303954" y="562596"/>
              <a:ext cx="540060" cy="540060"/>
              <a:chOff x="6303954" y="562596"/>
              <a:chExt cx="540060" cy="540060"/>
            </a:xfrm>
          </p:grpSpPr>
          <p:sp>
            <p:nvSpPr>
              <p:cNvPr id="1680" name="Google Shape;1680;p17"/>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681" name="Google Shape;1681;p17"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682" name="Google Shape;1682;p17"/>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3" name="Google Shape;1683;p17"/>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4" name="Google Shape;1684;p17"/>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5" name="Google Shape;1685;p17"/>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6" name="Google Shape;1686;p17"/>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687" name="Google Shape;1687;p17"/>
          <p:cNvGrpSpPr/>
          <p:nvPr/>
        </p:nvGrpSpPr>
        <p:grpSpPr>
          <a:xfrm>
            <a:off x="-2040904" y="871532"/>
            <a:ext cx="1368152" cy="2264265"/>
            <a:chOff x="-1836712" y="2937191"/>
            <a:chExt cx="1368152" cy="2264265"/>
          </a:xfrm>
        </p:grpSpPr>
        <p:pic>
          <p:nvPicPr>
            <p:cNvPr id="1688" name="Google Shape;1688;p17"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689" name="Google Shape;1689;p17"/>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690" name="Google Shape;1690;p17"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1691"/>
        <p:cNvGrpSpPr/>
        <p:nvPr/>
      </p:nvGrpSpPr>
      <p:grpSpPr>
        <a:xfrm>
          <a:off x="0" y="0"/>
          <a:ext cx="0" cy="0"/>
          <a:chOff x="0" y="0"/>
          <a:chExt cx="0" cy="0"/>
        </a:xfrm>
      </p:grpSpPr>
      <p:sp>
        <p:nvSpPr>
          <p:cNvPr id="1692" name="Google Shape;1692;p18"/>
          <p:cNvSpPr/>
          <p:nvPr/>
        </p:nvSpPr>
        <p:spPr>
          <a:xfrm rot="-5400000">
            <a:off x="3736357" y="-1600801"/>
            <a:ext cx="6858004" cy="1005959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93" name="Google Shape;1693;p18"/>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4" name="Google Shape;1694;p18"/>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5" name="Google Shape;1695;p18"/>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696" name="Google Shape;1696;p18"/>
          <p:cNvGrpSpPr/>
          <p:nvPr/>
        </p:nvGrpSpPr>
        <p:grpSpPr>
          <a:xfrm>
            <a:off x="6961787" y="1092812"/>
            <a:ext cx="2484415" cy="997345"/>
            <a:chOff x="1899" y="899"/>
            <a:chExt cx="4165" cy="1672"/>
          </a:xfrm>
        </p:grpSpPr>
        <p:sp>
          <p:nvSpPr>
            <p:cNvPr id="1697" name="Google Shape;1697;p1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8" name="Google Shape;1698;p1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9" name="Google Shape;1699;p1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0" name="Google Shape;1700;p1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1" name="Google Shape;1701;p1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2" name="Google Shape;1702;p1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3" name="Google Shape;1703;p1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4" name="Google Shape;1704;p1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5" name="Google Shape;1705;p1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6" name="Google Shape;1706;p1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7" name="Google Shape;1707;p1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8" name="Google Shape;1708;p18"/>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9" name="Google Shape;1709;p1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0" name="Google Shape;1710;p1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1" name="Google Shape;1711;p1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2" name="Google Shape;1712;p1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3" name="Google Shape;1713;p18"/>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4" name="Google Shape;1714;p1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5" name="Google Shape;1715;p1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6" name="Google Shape;1716;p1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7" name="Google Shape;1717;p1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8" name="Google Shape;1718;p1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9" name="Google Shape;1719;p1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0" name="Google Shape;1720;p1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1" name="Google Shape;1721;p1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2" name="Google Shape;1722;p1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3" name="Google Shape;1723;p1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4" name="Google Shape;1724;p1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5" name="Google Shape;1725;p1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6" name="Google Shape;1726;p1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7" name="Google Shape;1727;p1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8" name="Google Shape;1728;p1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9" name="Google Shape;1729;p1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0" name="Google Shape;1730;p1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1" name="Google Shape;1731;p1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2" name="Google Shape;1732;p1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3" name="Google Shape;1733;p1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4" name="Google Shape;1734;p1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5" name="Google Shape;1735;p1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6" name="Google Shape;1736;p1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7" name="Google Shape;1737;p1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8" name="Google Shape;1738;p18"/>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9" name="Google Shape;1739;p18"/>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0" name="Google Shape;1740;p18"/>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1" name="Google Shape;1741;p18"/>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2" name="Google Shape;1742;p18"/>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3" name="Google Shape;1743;p18"/>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4" name="Google Shape;1744;p18"/>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5" name="Google Shape;1745;p1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6" name="Google Shape;1746;p1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7" name="Google Shape;1747;p1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8" name="Google Shape;1748;p1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9" name="Google Shape;1749;p1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0" name="Google Shape;1750;p1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1" name="Google Shape;1751;p1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2" name="Google Shape;1752;p1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3" name="Google Shape;1753;p1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4" name="Google Shape;1754;p1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5" name="Google Shape;1755;p1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6" name="Google Shape;1756;p1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7" name="Google Shape;1757;p1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8" name="Google Shape;1758;p1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9" name="Google Shape;1759;p1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0" name="Google Shape;1760;p1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1" name="Google Shape;1761;p1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2" name="Google Shape;1762;p1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3" name="Google Shape;1763;p1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4" name="Google Shape;1764;p1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5" name="Google Shape;1765;p1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6" name="Google Shape;1766;p1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7" name="Google Shape;1767;p1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8" name="Google Shape;1768;p1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9" name="Google Shape;1769;p1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0" name="Google Shape;1770;p1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1" name="Google Shape;1771;p1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2" name="Google Shape;1772;p1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3" name="Google Shape;1773;p1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4" name="Google Shape;1774;p1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5" name="Google Shape;1775;p1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6" name="Google Shape;1776;p18"/>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7" name="Google Shape;1777;p1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8" name="Google Shape;1778;p1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9" name="Google Shape;1779;p1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0" name="Google Shape;1780;p1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1" name="Google Shape;1781;p1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2" name="Google Shape;1782;p1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3" name="Google Shape;1783;p1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4" name="Google Shape;1784;p1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5" name="Google Shape;1785;p1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6" name="Google Shape;1786;p1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7" name="Google Shape;1787;p1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8" name="Google Shape;1788;p1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9" name="Google Shape;1789;p1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790" name="Google Shape;1790;p18"/>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791" name="Google Shape;1791;p18"/>
          <p:cNvSpPr txBox="1">
            <a:spLocks noGrp="1"/>
          </p:cNvSpPr>
          <p:nvPr>
            <p:ph type="title"/>
          </p:nvPr>
        </p:nvSpPr>
        <p:spPr>
          <a:xfrm>
            <a:off x="6961787" y="2456475"/>
            <a:ext cx="4624582" cy="192821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2" name="Google Shape;1792;p18"/>
          <p:cNvSpPr txBox="1">
            <a:spLocks noGrp="1"/>
          </p:cNvSpPr>
          <p:nvPr>
            <p:ph type="body" idx="1"/>
          </p:nvPr>
        </p:nvSpPr>
        <p:spPr>
          <a:xfrm>
            <a:off x="6961787" y="4720790"/>
            <a:ext cx="4624582" cy="70346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sz="1800">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93" name="Google Shape;1793;p18"/>
          <p:cNvSpPr/>
          <p:nvPr/>
        </p:nvSpPr>
        <p:spPr>
          <a:xfrm>
            <a:off x="-2330633" y="180542"/>
            <a:ext cx="8883034" cy="622070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794" name="Google Shape;1794;p18"/>
          <p:cNvPicPr preferRelativeResize="0"/>
          <p:nvPr/>
        </p:nvPicPr>
        <p:blipFill rotWithShape="1">
          <a:blip r:embed="rId3">
            <a:alphaModFix/>
          </a:blip>
          <a:srcRect/>
          <a:stretch/>
        </p:blipFill>
        <p:spPr>
          <a:xfrm>
            <a:off x="10174590" y="1236568"/>
            <a:ext cx="1620180" cy="821234"/>
          </a:xfrm>
          <a:prstGeom prst="rect">
            <a:avLst/>
          </a:prstGeom>
          <a:noFill/>
          <a:ln>
            <a:noFill/>
          </a:ln>
        </p:spPr>
      </p:pic>
      <p:grpSp>
        <p:nvGrpSpPr>
          <p:cNvPr id="1795" name="Google Shape;1795;p18"/>
          <p:cNvGrpSpPr/>
          <p:nvPr/>
        </p:nvGrpSpPr>
        <p:grpSpPr>
          <a:xfrm>
            <a:off x="-2040904" y="871532"/>
            <a:ext cx="1368152" cy="2264265"/>
            <a:chOff x="-1836712" y="2937191"/>
            <a:chExt cx="1368152" cy="2264265"/>
          </a:xfrm>
        </p:grpSpPr>
        <p:pic>
          <p:nvPicPr>
            <p:cNvPr id="1796" name="Google Shape;1796;p18" descr="icon_camera_circle.png"/>
            <p:cNvPicPr preferRelativeResize="0"/>
            <p:nvPr/>
          </p:nvPicPr>
          <p:blipFill rotWithShape="1">
            <a:blip r:embed="rId4">
              <a:alphaModFix/>
            </a:blip>
            <a:srcRect/>
            <a:stretch/>
          </p:blipFill>
          <p:spPr>
            <a:xfrm>
              <a:off x="-1728699" y="2937191"/>
              <a:ext cx="640111" cy="640111"/>
            </a:xfrm>
            <a:prstGeom prst="rect">
              <a:avLst/>
            </a:prstGeom>
            <a:noFill/>
            <a:ln>
              <a:noFill/>
            </a:ln>
          </p:spPr>
        </p:pic>
        <p:sp>
          <p:nvSpPr>
            <p:cNvPr id="1797" name="Google Shape;1797;p18"/>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1798" name="Google Shape;1798;p18" descr="icon_information-white.png"/>
            <p:cNvPicPr preferRelativeResize="0"/>
            <p:nvPr/>
          </p:nvPicPr>
          <p:blipFill rotWithShape="1">
            <a:blip r:embed="rId5">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93"/>
                                        </p:tgtEl>
                                        <p:attrNameLst>
                                          <p:attrName>style.visibility</p:attrName>
                                        </p:attrNameLst>
                                      </p:cBhvr>
                                      <p:to>
                                        <p:strVal val="visible"/>
                                      </p:to>
                                    </p:set>
                                    <p:animEffect transition="in" filter="fade">
                                      <p:cBhvr>
                                        <p:cTn id="7" dur="500"/>
                                        <p:tgtEl>
                                          <p:spTgt spid="17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96"/>
                                        </p:tgtEl>
                                        <p:attrNameLst>
                                          <p:attrName>style.visibility</p:attrName>
                                        </p:attrNameLst>
                                      </p:cBhvr>
                                      <p:to>
                                        <p:strVal val="visible"/>
                                      </p:to>
                                    </p:set>
                                    <p:animEffect transition="in" filter="fade">
                                      <p:cBhvr>
                                        <p:cTn id="11" dur="500"/>
                                        <p:tgtEl>
                                          <p:spTgt spid="1696"/>
                                        </p:tgtEl>
                                      </p:cBhvr>
                                    </p:animEffect>
                                  </p:childTnLst>
                                </p:cTn>
                              </p:par>
                              <p:par>
                                <p:cTn id="12" presetID="10" presetClass="entr" presetSubtype="0" fill="hold" nodeType="withEffect">
                                  <p:stCondLst>
                                    <p:cond delay="0"/>
                                  </p:stCondLst>
                                  <p:childTnLst>
                                    <p:set>
                                      <p:cBhvr>
                                        <p:cTn id="13" dur="1" fill="hold">
                                          <p:stCondLst>
                                            <p:cond delay="0"/>
                                          </p:stCondLst>
                                        </p:cTn>
                                        <p:tgtEl>
                                          <p:spTgt spid="1791"/>
                                        </p:tgtEl>
                                        <p:attrNameLst>
                                          <p:attrName>style.visibility</p:attrName>
                                        </p:attrNameLst>
                                      </p:cBhvr>
                                      <p:to>
                                        <p:strVal val="visible"/>
                                      </p:to>
                                    </p:set>
                                    <p:animEffect transition="in" filter="fade">
                                      <p:cBhvr>
                                        <p:cTn id="14" dur="500"/>
                                        <p:tgtEl>
                                          <p:spTgt spid="1791"/>
                                        </p:tgtEl>
                                      </p:cBhvr>
                                    </p:animEffect>
                                  </p:childTnLst>
                                </p:cTn>
                              </p:par>
                              <p:par>
                                <p:cTn id="15" presetID="10" presetClass="entr" presetSubtype="0" fill="hold" nodeType="withEffect">
                                  <p:stCondLst>
                                    <p:cond delay="0"/>
                                  </p:stCondLst>
                                  <p:childTnLst>
                                    <p:set>
                                      <p:cBhvr>
                                        <p:cTn id="16" dur="1" fill="hold">
                                          <p:stCondLst>
                                            <p:cond delay="0"/>
                                          </p:stCondLst>
                                        </p:cTn>
                                        <p:tgtEl>
                                          <p:spTgt spid="1792">
                                            <p:txEl>
                                              <p:pRg st="0" end="0"/>
                                            </p:txEl>
                                          </p:spTgt>
                                        </p:tgtEl>
                                        <p:attrNameLst>
                                          <p:attrName>style.visibility</p:attrName>
                                        </p:attrNameLst>
                                      </p:cBhvr>
                                      <p:to>
                                        <p:strVal val="visible"/>
                                      </p:to>
                                    </p:set>
                                    <p:animEffect transition="in" filter="fade">
                                      <p:cBhvr>
                                        <p:cTn id="17" dur="500"/>
                                        <p:tgtEl>
                                          <p:spTgt spid="1792">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792">
                                            <p:txEl>
                                              <p:pRg st="1" end="1"/>
                                            </p:txEl>
                                          </p:spTgt>
                                        </p:tgtEl>
                                        <p:attrNameLst>
                                          <p:attrName>style.visibility</p:attrName>
                                        </p:attrNameLst>
                                      </p:cBhvr>
                                      <p:to>
                                        <p:strVal val="visible"/>
                                      </p:to>
                                    </p:set>
                                    <p:animEffect transition="in" filter="fade">
                                      <p:cBhvr>
                                        <p:cTn id="20" dur="500"/>
                                        <p:tgtEl>
                                          <p:spTgt spid="1792">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792">
                                            <p:txEl>
                                              <p:pRg st="2" end="2"/>
                                            </p:txEl>
                                          </p:spTgt>
                                        </p:tgtEl>
                                        <p:attrNameLst>
                                          <p:attrName>style.visibility</p:attrName>
                                        </p:attrNameLst>
                                      </p:cBhvr>
                                      <p:to>
                                        <p:strVal val="visible"/>
                                      </p:to>
                                    </p:set>
                                    <p:animEffect transition="in" filter="fade">
                                      <p:cBhvr>
                                        <p:cTn id="23" dur="500"/>
                                        <p:tgtEl>
                                          <p:spTgt spid="1792">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792">
                                            <p:txEl>
                                              <p:pRg st="3" end="3"/>
                                            </p:txEl>
                                          </p:spTgt>
                                        </p:tgtEl>
                                        <p:attrNameLst>
                                          <p:attrName>style.visibility</p:attrName>
                                        </p:attrNameLst>
                                      </p:cBhvr>
                                      <p:to>
                                        <p:strVal val="visible"/>
                                      </p:to>
                                    </p:set>
                                    <p:animEffect transition="in" filter="fade">
                                      <p:cBhvr>
                                        <p:cTn id="26" dur="500"/>
                                        <p:tgtEl>
                                          <p:spTgt spid="1792">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792">
                                            <p:txEl>
                                              <p:pRg st="4" end="4"/>
                                            </p:txEl>
                                          </p:spTgt>
                                        </p:tgtEl>
                                        <p:attrNameLst>
                                          <p:attrName>style.visibility</p:attrName>
                                        </p:attrNameLst>
                                      </p:cBhvr>
                                      <p:to>
                                        <p:strVal val="visible"/>
                                      </p:to>
                                    </p:set>
                                    <p:animEffect transition="in" filter="fade">
                                      <p:cBhvr>
                                        <p:cTn id="29" dur="500"/>
                                        <p:tgtEl>
                                          <p:spTgt spid="1792">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792">
                                            <p:txEl>
                                              <p:pRg st="5" end="5"/>
                                            </p:txEl>
                                          </p:spTgt>
                                        </p:tgtEl>
                                        <p:attrNameLst>
                                          <p:attrName>style.visibility</p:attrName>
                                        </p:attrNameLst>
                                      </p:cBhvr>
                                      <p:to>
                                        <p:strVal val="visible"/>
                                      </p:to>
                                    </p:set>
                                    <p:animEffect transition="in" filter="fade">
                                      <p:cBhvr>
                                        <p:cTn id="32" dur="500"/>
                                        <p:tgtEl>
                                          <p:spTgt spid="1792">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792">
                                            <p:txEl>
                                              <p:pRg st="6" end="6"/>
                                            </p:txEl>
                                          </p:spTgt>
                                        </p:tgtEl>
                                        <p:attrNameLst>
                                          <p:attrName>style.visibility</p:attrName>
                                        </p:attrNameLst>
                                      </p:cBhvr>
                                      <p:to>
                                        <p:strVal val="visible"/>
                                      </p:to>
                                    </p:set>
                                    <p:animEffect transition="in" filter="fade">
                                      <p:cBhvr>
                                        <p:cTn id="35" dur="500"/>
                                        <p:tgtEl>
                                          <p:spTgt spid="1792">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792">
                                            <p:txEl>
                                              <p:pRg st="7" end="7"/>
                                            </p:txEl>
                                          </p:spTgt>
                                        </p:tgtEl>
                                        <p:attrNameLst>
                                          <p:attrName>style.visibility</p:attrName>
                                        </p:attrNameLst>
                                      </p:cBhvr>
                                      <p:to>
                                        <p:strVal val="visible"/>
                                      </p:to>
                                    </p:set>
                                    <p:animEffect transition="in" filter="fade">
                                      <p:cBhvr>
                                        <p:cTn id="38" dur="500"/>
                                        <p:tgtEl>
                                          <p:spTgt spid="1792">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792">
                                            <p:txEl>
                                              <p:pRg st="8" end="8"/>
                                            </p:txEl>
                                          </p:spTgt>
                                        </p:tgtEl>
                                        <p:attrNameLst>
                                          <p:attrName>style.visibility</p:attrName>
                                        </p:attrNameLst>
                                      </p:cBhvr>
                                      <p:to>
                                        <p:strVal val="visible"/>
                                      </p:to>
                                    </p:set>
                                    <p:animEffect transition="in" filter="fade">
                                      <p:cBhvr>
                                        <p:cTn id="41" dur="500"/>
                                        <p:tgtEl>
                                          <p:spTgt spid="1792">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794"/>
                                        </p:tgtEl>
                                        <p:attrNameLst>
                                          <p:attrName>style.visibility</p:attrName>
                                        </p:attrNameLst>
                                      </p:cBhvr>
                                      <p:to>
                                        <p:strVal val="visible"/>
                                      </p:to>
                                    </p:set>
                                    <p:animEffect transition="in" filter="fade">
                                      <p:cBhvr>
                                        <p:cTn id="45" dur="1000"/>
                                        <p:tgtEl>
                                          <p:spTgt spid="1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1799"/>
        <p:cNvGrpSpPr/>
        <p:nvPr/>
      </p:nvGrpSpPr>
      <p:grpSpPr>
        <a:xfrm>
          <a:off x="0" y="0"/>
          <a:ext cx="0" cy="0"/>
          <a:chOff x="0" y="0"/>
          <a:chExt cx="0" cy="0"/>
        </a:xfrm>
      </p:grpSpPr>
      <p:sp>
        <p:nvSpPr>
          <p:cNvPr id="1800" name="Google Shape;1800;p19"/>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1" name="Google Shape;1801;p19"/>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2" name="Google Shape;1802;p19"/>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803" name="Google Shape;1803;p19"/>
          <p:cNvGrpSpPr/>
          <p:nvPr/>
        </p:nvGrpSpPr>
        <p:grpSpPr>
          <a:xfrm>
            <a:off x="6961787" y="1092812"/>
            <a:ext cx="2484415" cy="997345"/>
            <a:chOff x="1899" y="899"/>
            <a:chExt cx="4165" cy="1672"/>
          </a:xfrm>
        </p:grpSpPr>
        <p:sp>
          <p:nvSpPr>
            <p:cNvPr id="1804" name="Google Shape;1804;p1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5" name="Google Shape;1805;p1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6" name="Google Shape;1806;p1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7" name="Google Shape;1807;p1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8" name="Google Shape;1808;p1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9" name="Google Shape;1809;p1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0" name="Google Shape;1810;p1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1" name="Google Shape;1811;p1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2" name="Google Shape;1812;p1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3" name="Google Shape;1813;p1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4" name="Google Shape;1814;p1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5" name="Google Shape;1815;p19"/>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6" name="Google Shape;1816;p1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7" name="Google Shape;1817;p1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8" name="Google Shape;1818;p1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9" name="Google Shape;1819;p1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0" name="Google Shape;1820;p19"/>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1" name="Google Shape;1821;p1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2" name="Google Shape;1822;p1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3" name="Google Shape;1823;p1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4" name="Google Shape;1824;p1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5" name="Google Shape;1825;p1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6" name="Google Shape;1826;p1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7" name="Google Shape;1827;p1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8" name="Google Shape;1828;p1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9" name="Google Shape;1829;p1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0" name="Google Shape;1830;p1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1" name="Google Shape;1831;p1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2" name="Google Shape;1832;p1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3" name="Google Shape;1833;p1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4" name="Google Shape;1834;p1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5" name="Google Shape;1835;p1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6" name="Google Shape;1836;p1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7" name="Google Shape;1837;p1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8" name="Google Shape;1838;p1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9" name="Google Shape;1839;p1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0" name="Google Shape;1840;p1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1" name="Google Shape;1841;p1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2" name="Google Shape;1842;p1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3" name="Google Shape;1843;p1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4" name="Google Shape;1844;p1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5" name="Google Shape;1845;p19"/>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6" name="Google Shape;1846;p19"/>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7" name="Google Shape;1847;p19"/>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8" name="Google Shape;1848;p19"/>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9" name="Google Shape;1849;p19"/>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0" name="Google Shape;1850;p19"/>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1" name="Google Shape;1851;p19"/>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2" name="Google Shape;1852;p1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3" name="Google Shape;1853;p1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4" name="Google Shape;1854;p1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5" name="Google Shape;1855;p1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6" name="Google Shape;1856;p1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7" name="Google Shape;1857;p1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8" name="Google Shape;1858;p1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9" name="Google Shape;1859;p1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0" name="Google Shape;1860;p1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1" name="Google Shape;1861;p1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2" name="Google Shape;1862;p1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3" name="Google Shape;1863;p1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4" name="Google Shape;1864;p1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5" name="Google Shape;1865;p1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6" name="Google Shape;1866;p1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7" name="Google Shape;1867;p1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8" name="Google Shape;1868;p1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9" name="Google Shape;1869;p1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0" name="Google Shape;1870;p1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1" name="Google Shape;1871;p1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2" name="Google Shape;1872;p1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3" name="Google Shape;1873;p1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4" name="Google Shape;1874;p1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5" name="Google Shape;1875;p1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6" name="Google Shape;1876;p1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7" name="Google Shape;1877;p1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8" name="Google Shape;1878;p1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9" name="Google Shape;1879;p1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0" name="Google Shape;1880;p1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1" name="Google Shape;1881;p1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2" name="Google Shape;1882;p1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3" name="Google Shape;1883;p19"/>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4" name="Google Shape;1884;p1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5" name="Google Shape;1885;p1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6" name="Google Shape;1886;p1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7" name="Google Shape;1887;p1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8" name="Google Shape;1888;p1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9" name="Google Shape;1889;p1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0" name="Google Shape;1890;p1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1" name="Google Shape;1891;p1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2" name="Google Shape;1892;p1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3" name="Google Shape;1893;p1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4" name="Google Shape;1894;p1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5" name="Google Shape;1895;p1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6" name="Google Shape;1896;p1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897" name="Google Shape;1897;p19"/>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1898" name="Google Shape;1898;p19"/>
          <p:cNvSpPr txBox="1">
            <a:spLocks noGrp="1"/>
          </p:cNvSpPr>
          <p:nvPr>
            <p:ph type="title"/>
          </p:nvPr>
        </p:nvSpPr>
        <p:spPr>
          <a:xfrm>
            <a:off x="6961787" y="2456475"/>
            <a:ext cx="4624582" cy="192821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9" name="Google Shape;1899;p19"/>
          <p:cNvSpPr txBox="1">
            <a:spLocks noGrp="1"/>
          </p:cNvSpPr>
          <p:nvPr>
            <p:ph type="body" idx="1"/>
          </p:nvPr>
        </p:nvSpPr>
        <p:spPr>
          <a:xfrm>
            <a:off x="6961787" y="4720790"/>
            <a:ext cx="4624582" cy="70346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sz="2000">
                <a:solidFill>
                  <a:schemeClr val="lt1"/>
                </a:solidFill>
              </a:defRPr>
            </a:lvl1pPr>
            <a:lvl2pPr marL="914400" lvl="1" indent="-228600" algn="l">
              <a:lnSpc>
                <a:spcPct val="90000"/>
              </a:lnSpc>
              <a:spcBef>
                <a:spcPts val="400"/>
              </a:spcBef>
              <a:spcAft>
                <a:spcPts val="0"/>
              </a:spcAft>
              <a:buClr>
                <a:schemeClr val="lt1"/>
              </a:buClr>
              <a:buSzPts val="1800"/>
              <a:buNone/>
              <a:defRPr sz="1800">
                <a:solidFill>
                  <a:schemeClr val="lt1"/>
                </a:solidFill>
              </a:defRPr>
            </a:lvl2pPr>
            <a:lvl3pPr marL="1371600" lvl="2" indent="-342900" algn="l">
              <a:lnSpc>
                <a:spcPct val="90000"/>
              </a:lnSpc>
              <a:spcBef>
                <a:spcPts val="400"/>
              </a:spcBef>
              <a:spcAft>
                <a:spcPts val="0"/>
              </a:spcAft>
              <a:buSzPts val="1800"/>
              <a:buChar char="•"/>
              <a:defRPr>
                <a:solidFill>
                  <a:srgbClr val="FF0000"/>
                </a:solidFill>
              </a:defRPr>
            </a:lvl3pPr>
            <a:lvl4pPr marL="1828800" lvl="3" indent="-330200" algn="l">
              <a:lnSpc>
                <a:spcPct val="90000"/>
              </a:lnSpc>
              <a:spcBef>
                <a:spcPts val="400"/>
              </a:spcBef>
              <a:spcAft>
                <a:spcPts val="0"/>
              </a:spcAft>
              <a:buSzPts val="1600"/>
              <a:buChar char="•"/>
              <a:defRPr>
                <a:solidFill>
                  <a:srgbClr val="FF0000"/>
                </a:solidFill>
              </a:defRPr>
            </a:lvl4pPr>
            <a:lvl5pPr marL="2286000" lvl="4" indent="-228600" algn="l">
              <a:lnSpc>
                <a:spcPct val="90000"/>
              </a:lnSpc>
              <a:spcBef>
                <a:spcPts val="800"/>
              </a:spcBef>
              <a:spcAft>
                <a:spcPts val="0"/>
              </a:spcAft>
              <a:buClr>
                <a:srgbClr val="FF0000"/>
              </a:buClr>
              <a:buSzPts val="2000"/>
              <a:buNone/>
              <a:defRPr>
                <a:solidFill>
                  <a:srgbClr val="FF0000"/>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00" name="Google Shape;1900;p19"/>
          <p:cNvSpPr/>
          <p:nvPr/>
        </p:nvSpPr>
        <p:spPr>
          <a:xfrm>
            <a:off x="-2330633" y="180542"/>
            <a:ext cx="8883034" cy="622070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901" name="Google Shape;1901;p19"/>
          <p:cNvPicPr preferRelativeResize="0"/>
          <p:nvPr/>
        </p:nvPicPr>
        <p:blipFill rotWithShape="1">
          <a:blip r:embed="rId2">
            <a:alphaModFix/>
          </a:blip>
          <a:srcRect/>
          <a:stretch/>
        </p:blipFill>
        <p:spPr>
          <a:xfrm>
            <a:off x="10174590" y="1236568"/>
            <a:ext cx="1620180" cy="821234"/>
          </a:xfrm>
          <a:prstGeom prst="rect">
            <a:avLst/>
          </a:prstGeom>
          <a:noFill/>
          <a:ln>
            <a:noFill/>
          </a:ln>
        </p:spPr>
      </p:pic>
      <p:grpSp>
        <p:nvGrpSpPr>
          <p:cNvPr id="1902" name="Google Shape;1902;p19"/>
          <p:cNvGrpSpPr/>
          <p:nvPr/>
        </p:nvGrpSpPr>
        <p:grpSpPr>
          <a:xfrm>
            <a:off x="-1932891" y="195833"/>
            <a:ext cx="1368152" cy="2725764"/>
            <a:chOff x="-1555624" y="1196393"/>
            <a:chExt cx="1368152" cy="2725764"/>
          </a:xfrm>
        </p:grpSpPr>
        <p:grpSp>
          <p:nvGrpSpPr>
            <p:cNvPr id="1903" name="Google Shape;1903;p19"/>
            <p:cNvGrpSpPr/>
            <p:nvPr/>
          </p:nvGrpSpPr>
          <p:grpSpPr>
            <a:xfrm>
              <a:off x="-1555624" y="1488707"/>
              <a:ext cx="1368152" cy="2433450"/>
              <a:chOff x="-1836712" y="3275837"/>
              <a:chExt cx="1368152" cy="2433450"/>
            </a:xfrm>
          </p:grpSpPr>
          <p:sp>
            <p:nvSpPr>
              <p:cNvPr id="1904" name="Google Shape;1904;p19"/>
              <p:cNvSpPr txBox="1"/>
              <p:nvPr/>
            </p:nvSpPr>
            <p:spPr>
              <a:xfrm>
                <a:off x="-1836712" y="3677962"/>
                <a:ext cx="1368152" cy="20313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background 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&gt;Solid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&gt;choose a colour from the top line of the colour palette. Avoid setting the background colour the same as your font colour.</a:t>
                </a:r>
                <a:endParaRPr sz="1400" b="0" i="0" u="none" strike="noStrike" cap="none">
                  <a:solidFill>
                    <a:srgbClr val="000000"/>
                  </a:solidFill>
                  <a:latin typeface="Arial"/>
                  <a:ea typeface="Arial"/>
                  <a:cs typeface="Arial"/>
                  <a:sym typeface="Arial"/>
                </a:endParaRPr>
              </a:p>
            </p:txBody>
          </p:sp>
          <p:pic>
            <p:nvPicPr>
              <p:cNvPr id="1905" name="Google Shape;1905;p19" descr="icon_information-white.png"/>
              <p:cNvPicPr preferRelativeResize="0"/>
              <p:nvPr/>
            </p:nvPicPr>
            <p:blipFill rotWithShape="1">
              <a:blip r:embed="rId3">
                <a:alphaModFix/>
              </a:blip>
              <a:srcRect/>
              <a:stretch/>
            </p:blipFill>
            <p:spPr>
              <a:xfrm>
                <a:off x="-1728699" y="3275837"/>
                <a:ext cx="121592" cy="320113"/>
              </a:xfrm>
              <a:prstGeom prst="rect">
                <a:avLst/>
              </a:prstGeom>
              <a:noFill/>
              <a:ln>
                <a:noFill/>
              </a:ln>
            </p:spPr>
          </p:pic>
        </p:grpSp>
        <p:pic>
          <p:nvPicPr>
            <p:cNvPr id="1906" name="Google Shape;1906;p19"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1907" name="Google Shape;1907;p19"/>
            <p:cNvSpPr/>
            <p:nvPr/>
          </p:nvSpPr>
          <p:spPr>
            <a:xfrm>
              <a:off x="-1473415" y="1196393"/>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00"/>
                                        </p:tgtEl>
                                        <p:attrNameLst>
                                          <p:attrName>style.visibility</p:attrName>
                                        </p:attrNameLst>
                                      </p:cBhvr>
                                      <p:to>
                                        <p:strVal val="visible"/>
                                      </p:to>
                                    </p:set>
                                    <p:animEffect transition="in" filter="fade">
                                      <p:cBhvr>
                                        <p:cTn id="7" dur="500"/>
                                        <p:tgtEl>
                                          <p:spTgt spid="190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03"/>
                                        </p:tgtEl>
                                        <p:attrNameLst>
                                          <p:attrName>style.visibility</p:attrName>
                                        </p:attrNameLst>
                                      </p:cBhvr>
                                      <p:to>
                                        <p:strVal val="visible"/>
                                      </p:to>
                                    </p:set>
                                    <p:animEffect transition="in" filter="fade">
                                      <p:cBhvr>
                                        <p:cTn id="11" dur="500"/>
                                        <p:tgtEl>
                                          <p:spTgt spid="1803"/>
                                        </p:tgtEl>
                                      </p:cBhvr>
                                    </p:animEffect>
                                  </p:childTnLst>
                                </p:cTn>
                              </p:par>
                              <p:par>
                                <p:cTn id="12" presetID="10" presetClass="entr" presetSubtype="0" fill="hold" nodeType="withEffect">
                                  <p:stCondLst>
                                    <p:cond delay="0"/>
                                  </p:stCondLst>
                                  <p:childTnLst>
                                    <p:set>
                                      <p:cBhvr>
                                        <p:cTn id="13" dur="1" fill="hold">
                                          <p:stCondLst>
                                            <p:cond delay="0"/>
                                          </p:stCondLst>
                                        </p:cTn>
                                        <p:tgtEl>
                                          <p:spTgt spid="1898"/>
                                        </p:tgtEl>
                                        <p:attrNameLst>
                                          <p:attrName>style.visibility</p:attrName>
                                        </p:attrNameLst>
                                      </p:cBhvr>
                                      <p:to>
                                        <p:strVal val="visible"/>
                                      </p:to>
                                    </p:set>
                                    <p:animEffect transition="in" filter="fade">
                                      <p:cBhvr>
                                        <p:cTn id="14" dur="500"/>
                                        <p:tgtEl>
                                          <p:spTgt spid="1898"/>
                                        </p:tgtEl>
                                      </p:cBhvr>
                                    </p:animEffect>
                                  </p:childTnLst>
                                </p:cTn>
                              </p:par>
                              <p:par>
                                <p:cTn id="15" presetID="10" presetClass="entr" presetSubtype="0" fill="hold" nodeType="withEffect">
                                  <p:stCondLst>
                                    <p:cond delay="0"/>
                                  </p:stCondLst>
                                  <p:childTnLst>
                                    <p:set>
                                      <p:cBhvr>
                                        <p:cTn id="16" dur="1" fill="hold">
                                          <p:stCondLst>
                                            <p:cond delay="0"/>
                                          </p:stCondLst>
                                        </p:cTn>
                                        <p:tgtEl>
                                          <p:spTgt spid="1899">
                                            <p:txEl>
                                              <p:pRg st="0" end="0"/>
                                            </p:txEl>
                                          </p:spTgt>
                                        </p:tgtEl>
                                        <p:attrNameLst>
                                          <p:attrName>style.visibility</p:attrName>
                                        </p:attrNameLst>
                                      </p:cBhvr>
                                      <p:to>
                                        <p:strVal val="visible"/>
                                      </p:to>
                                    </p:set>
                                    <p:animEffect transition="in" filter="fade">
                                      <p:cBhvr>
                                        <p:cTn id="17" dur="500"/>
                                        <p:tgtEl>
                                          <p:spTgt spid="1899">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899">
                                            <p:txEl>
                                              <p:pRg st="1" end="1"/>
                                            </p:txEl>
                                          </p:spTgt>
                                        </p:tgtEl>
                                        <p:attrNameLst>
                                          <p:attrName>style.visibility</p:attrName>
                                        </p:attrNameLst>
                                      </p:cBhvr>
                                      <p:to>
                                        <p:strVal val="visible"/>
                                      </p:to>
                                    </p:set>
                                    <p:animEffect transition="in" filter="fade">
                                      <p:cBhvr>
                                        <p:cTn id="20" dur="500"/>
                                        <p:tgtEl>
                                          <p:spTgt spid="1899">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899">
                                            <p:txEl>
                                              <p:pRg st="2" end="2"/>
                                            </p:txEl>
                                          </p:spTgt>
                                        </p:tgtEl>
                                        <p:attrNameLst>
                                          <p:attrName>style.visibility</p:attrName>
                                        </p:attrNameLst>
                                      </p:cBhvr>
                                      <p:to>
                                        <p:strVal val="visible"/>
                                      </p:to>
                                    </p:set>
                                    <p:animEffect transition="in" filter="fade">
                                      <p:cBhvr>
                                        <p:cTn id="23" dur="500"/>
                                        <p:tgtEl>
                                          <p:spTgt spid="189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899">
                                            <p:txEl>
                                              <p:pRg st="3" end="3"/>
                                            </p:txEl>
                                          </p:spTgt>
                                        </p:tgtEl>
                                        <p:attrNameLst>
                                          <p:attrName>style.visibility</p:attrName>
                                        </p:attrNameLst>
                                      </p:cBhvr>
                                      <p:to>
                                        <p:strVal val="visible"/>
                                      </p:to>
                                    </p:set>
                                    <p:animEffect transition="in" filter="fade">
                                      <p:cBhvr>
                                        <p:cTn id="26" dur="500"/>
                                        <p:tgtEl>
                                          <p:spTgt spid="1899">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899">
                                            <p:txEl>
                                              <p:pRg st="4" end="4"/>
                                            </p:txEl>
                                          </p:spTgt>
                                        </p:tgtEl>
                                        <p:attrNameLst>
                                          <p:attrName>style.visibility</p:attrName>
                                        </p:attrNameLst>
                                      </p:cBhvr>
                                      <p:to>
                                        <p:strVal val="visible"/>
                                      </p:to>
                                    </p:set>
                                    <p:animEffect transition="in" filter="fade">
                                      <p:cBhvr>
                                        <p:cTn id="29" dur="500"/>
                                        <p:tgtEl>
                                          <p:spTgt spid="189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899">
                                            <p:txEl>
                                              <p:pRg st="5" end="5"/>
                                            </p:txEl>
                                          </p:spTgt>
                                        </p:tgtEl>
                                        <p:attrNameLst>
                                          <p:attrName>style.visibility</p:attrName>
                                        </p:attrNameLst>
                                      </p:cBhvr>
                                      <p:to>
                                        <p:strVal val="visible"/>
                                      </p:to>
                                    </p:set>
                                    <p:animEffect transition="in" filter="fade">
                                      <p:cBhvr>
                                        <p:cTn id="32" dur="500"/>
                                        <p:tgtEl>
                                          <p:spTgt spid="1899">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899">
                                            <p:txEl>
                                              <p:pRg st="6" end="6"/>
                                            </p:txEl>
                                          </p:spTgt>
                                        </p:tgtEl>
                                        <p:attrNameLst>
                                          <p:attrName>style.visibility</p:attrName>
                                        </p:attrNameLst>
                                      </p:cBhvr>
                                      <p:to>
                                        <p:strVal val="visible"/>
                                      </p:to>
                                    </p:set>
                                    <p:animEffect transition="in" filter="fade">
                                      <p:cBhvr>
                                        <p:cTn id="35" dur="500"/>
                                        <p:tgtEl>
                                          <p:spTgt spid="1899">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899">
                                            <p:txEl>
                                              <p:pRg st="7" end="7"/>
                                            </p:txEl>
                                          </p:spTgt>
                                        </p:tgtEl>
                                        <p:attrNameLst>
                                          <p:attrName>style.visibility</p:attrName>
                                        </p:attrNameLst>
                                      </p:cBhvr>
                                      <p:to>
                                        <p:strVal val="visible"/>
                                      </p:to>
                                    </p:set>
                                    <p:animEffect transition="in" filter="fade">
                                      <p:cBhvr>
                                        <p:cTn id="38" dur="500"/>
                                        <p:tgtEl>
                                          <p:spTgt spid="1899">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899">
                                            <p:txEl>
                                              <p:pRg st="8" end="8"/>
                                            </p:txEl>
                                          </p:spTgt>
                                        </p:tgtEl>
                                        <p:attrNameLst>
                                          <p:attrName>style.visibility</p:attrName>
                                        </p:attrNameLst>
                                      </p:cBhvr>
                                      <p:to>
                                        <p:strVal val="visible"/>
                                      </p:to>
                                    </p:set>
                                    <p:animEffect transition="in" filter="fade">
                                      <p:cBhvr>
                                        <p:cTn id="41" dur="500"/>
                                        <p:tgtEl>
                                          <p:spTgt spid="1899">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901"/>
                                        </p:tgtEl>
                                        <p:attrNameLst>
                                          <p:attrName>style.visibility</p:attrName>
                                        </p:attrNameLst>
                                      </p:cBhvr>
                                      <p:to>
                                        <p:strVal val="visible"/>
                                      </p:to>
                                    </p:set>
                                    <p:animEffect transition="in" filter="fade">
                                      <p:cBhvr>
                                        <p:cTn id="45" dur="1000"/>
                                        <p:tgtEl>
                                          <p:spTgt spid="1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1908"/>
        <p:cNvGrpSpPr/>
        <p:nvPr/>
      </p:nvGrpSpPr>
      <p:grpSpPr>
        <a:xfrm>
          <a:off x="0" y="0"/>
          <a:ext cx="0" cy="0"/>
          <a:chOff x="0" y="0"/>
          <a:chExt cx="0" cy="0"/>
        </a:xfrm>
      </p:grpSpPr>
      <p:sp>
        <p:nvSpPr>
          <p:cNvPr id="1909" name="Google Shape;1909;p20"/>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10" name="Google Shape;1910;p20"/>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11" name="Google Shape;1911;p20"/>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2" name="Google Shape;1912;p20"/>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1913" name="Google Shape;1913;p20"/>
          <p:cNvGrpSpPr/>
          <p:nvPr/>
        </p:nvGrpSpPr>
        <p:grpSpPr>
          <a:xfrm>
            <a:off x="10553375" y="296652"/>
            <a:ext cx="1195327" cy="479853"/>
            <a:chOff x="1899" y="899"/>
            <a:chExt cx="4165" cy="1672"/>
          </a:xfrm>
        </p:grpSpPr>
        <p:sp>
          <p:nvSpPr>
            <p:cNvPr id="1914" name="Google Shape;1914;p2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5" name="Google Shape;1915;p2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6" name="Google Shape;1916;p2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7" name="Google Shape;1917;p2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8" name="Google Shape;1918;p2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9" name="Google Shape;1919;p2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0" name="Google Shape;1920;p2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1" name="Google Shape;1921;p2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2" name="Google Shape;1922;p2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3" name="Google Shape;1923;p2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4" name="Google Shape;1924;p2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5" name="Google Shape;1925;p20"/>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6" name="Google Shape;1926;p2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7" name="Google Shape;1927;p2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8" name="Google Shape;1928;p2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9" name="Google Shape;1929;p2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0" name="Google Shape;1930;p20"/>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1" name="Google Shape;1931;p2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2" name="Google Shape;1932;p2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3" name="Google Shape;1933;p2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4" name="Google Shape;1934;p2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5" name="Google Shape;1935;p2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6" name="Google Shape;1936;p2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7" name="Google Shape;1937;p2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8" name="Google Shape;1938;p2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9" name="Google Shape;1939;p2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0" name="Google Shape;1940;p2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1" name="Google Shape;1941;p2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2" name="Google Shape;1942;p2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3" name="Google Shape;1943;p2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4" name="Google Shape;1944;p2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5" name="Google Shape;1945;p2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6" name="Google Shape;1946;p2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7" name="Google Shape;1947;p2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8" name="Google Shape;1948;p2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9" name="Google Shape;1949;p2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0" name="Google Shape;1950;p2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1" name="Google Shape;1951;p2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2" name="Google Shape;1952;p2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3" name="Google Shape;1953;p2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4" name="Google Shape;1954;p2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5" name="Google Shape;1955;p20"/>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6" name="Google Shape;1956;p20"/>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7" name="Google Shape;1957;p20"/>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8" name="Google Shape;1958;p20"/>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9" name="Google Shape;1959;p20"/>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0" name="Google Shape;1960;p20"/>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1" name="Google Shape;1961;p20"/>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2" name="Google Shape;1962;p2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3" name="Google Shape;1963;p2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4" name="Google Shape;1964;p2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5" name="Google Shape;1965;p2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6" name="Google Shape;1966;p2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7" name="Google Shape;1967;p2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8" name="Google Shape;1968;p2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9" name="Google Shape;1969;p2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0" name="Google Shape;1970;p2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1" name="Google Shape;1971;p2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2" name="Google Shape;1972;p2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3" name="Google Shape;1973;p2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4" name="Google Shape;1974;p2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5" name="Google Shape;1975;p2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6" name="Google Shape;1976;p2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7" name="Google Shape;1977;p2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8" name="Google Shape;1978;p2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9" name="Google Shape;1979;p2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0" name="Google Shape;1980;p2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1" name="Google Shape;1981;p2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2" name="Google Shape;1982;p2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3" name="Google Shape;1983;p2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4" name="Google Shape;1984;p2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5" name="Google Shape;1985;p2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6" name="Google Shape;1986;p2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7" name="Google Shape;1987;p2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8" name="Google Shape;1988;p2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9" name="Google Shape;1989;p2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0" name="Google Shape;1990;p2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1" name="Google Shape;1991;p2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2" name="Google Shape;1992;p2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3" name="Google Shape;1993;p20"/>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4" name="Google Shape;1994;p2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5" name="Google Shape;1995;p2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6" name="Google Shape;1996;p2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7" name="Google Shape;1997;p2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8" name="Google Shape;1998;p2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9" name="Google Shape;1999;p2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0" name="Google Shape;2000;p2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1" name="Google Shape;2001;p2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2" name="Google Shape;2002;p2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3" name="Google Shape;2003;p2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4" name="Google Shape;2004;p2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5" name="Google Shape;2005;p2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6" name="Google Shape;2006;p2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007" name="Google Shape;2007;p20"/>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008" name="Google Shape;2008;p20"/>
          <p:cNvGrpSpPr/>
          <p:nvPr/>
        </p:nvGrpSpPr>
        <p:grpSpPr>
          <a:xfrm>
            <a:off x="-2040904" y="3988723"/>
            <a:ext cx="1872208" cy="2902681"/>
            <a:chOff x="6195941" y="562596"/>
            <a:chExt cx="1872208" cy="2902681"/>
          </a:xfrm>
        </p:grpSpPr>
        <p:grpSp>
          <p:nvGrpSpPr>
            <p:cNvPr id="2009" name="Google Shape;2009;p20"/>
            <p:cNvGrpSpPr/>
            <p:nvPr/>
          </p:nvGrpSpPr>
          <p:grpSpPr>
            <a:xfrm>
              <a:off x="6195941" y="832626"/>
              <a:ext cx="1872208" cy="2632651"/>
              <a:chOff x="-1872716" y="660661"/>
              <a:chExt cx="1872208" cy="1974490"/>
            </a:xfrm>
          </p:grpSpPr>
          <p:sp>
            <p:nvSpPr>
              <p:cNvPr id="2010" name="Google Shape;2010;p20"/>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011" name="Google Shape;2011;p2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012" name="Google Shape;2012;p20"/>
            <p:cNvGrpSpPr/>
            <p:nvPr/>
          </p:nvGrpSpPr>
          <p:grpSpPr>
            <a:xfrm>
              <a:off x="6303954" y="562596"/>
              <a:ext cx="540060" cy="540060"/>
              <a:chOff x="6303954" y="562596"/>
              <a:chExt cx="540060" cy="540060"/>
            </a:xfrm>
          </p:grpSpPr>
          <p:sp>
            <p:nvSpPr>
              <p:cNvPr id="2013" name="Google Shape;2013;p20"/>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014" name="Google Shape;2014;p2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015" name="Google Shape;2015;p20"/>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6" name="Google Shape;2016;p20"/>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7" name="Google Shape;2017;p20"/>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8" name="Google Shape;2018;p20"/>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9" name="Google Shape;2019;p20"/>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020" name="Google Shape;2020;p20"/>
          <p:cNvGrpSpPr/>
          <p:nvPr/>
        </p:nvGrpSpPr>
        <p:grpSpPr>
          <a:xfrm>
            <a:off x="-2040904" y="871532"/>
            <a:ext cx="1368152" cy="2264265"/>
            <a:chOff x="-1836712" y="2937191"/>
            <a:chExt cx="1368152" cy="2264265"/>
          </a:xfrm>
        </p:grpSpPr>
        <p:pic>
          <p:nvPicPr>
            <p:cNvPr id="2021" name="Google Shape;2021;p2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022" name="Google Shape;2022;p20"/>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023" name="Google Shape;2023;p2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2024"/>
        <p:cNvGrpSpPr/>
        <p:nvPr/>
      </p:nvGrpSpPr>
      <p:grpSpPr>
        <a:xfrm>
          <a:off x="0" y="0"/>
          <a:ext cx="0" cy="0"/>
          <a:chOff x="0" y="0"/>
          <a:chExt cx="0" cy="0"/>
        </a:xfrm>
      </p:grpSpPr>
      <p:sp>
        <p:nvSpPr>
          <p:cNvPr id="2025" name="Google Shape;2025;p21"/>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26" name="Google Shape;2026;p21"/>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27" name="Google Shape;2027;p21"/>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8" name="Google Shape;2028;p21"/>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029" name="Google Shape;2029;p21"/>
          <p:cNvGrpSpPr/>
          <p:nvPr/>
        </p:nvGrpSpPr>
        <p:grpSpPr>
          <a:xfrm>
            <a:off x="10553375" y="296652"/>
            <a:ext cx="1195327" cy="479853"/>
            <a:chOff x="1899" y="899"/>
            <a:chExt cx="4165" cy="1672"/>
          </a:xfrm>
        </p:grpSpPr>
        <p:sp>
          <p:nvSpPr>
            <p:cNvPr id="2030" name="Google Shape;2030;p2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1" name="Google Shape;2031;p2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2" name="Google Shape;2032;p2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3" name="Google Shape;2033;p2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4" name="Google Shape;2034;p2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5" name="Google Shape;2035;p2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6" name="Google Shape;2036;p2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7" name="Google Shape;2037;p2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8" name="Google Shape;2038;p2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9" name="Google Shape;2039;p2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0" name="Google Shape;2040;p2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1" name="Google Shape;2041;p21"/>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2" name="Google Shape;2042;p2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3" name="Google Shape;2043;p2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4" name="Google Shape;2044;p2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5" name="Google Shape;2045;p2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6" name="Google Shape;2046;p21"/>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7" name="Google Shape;2047;p2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8" name="Google Shape;2048;p2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9" name="Google Shape;2049;p2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0" name="Google Shape;2050;p2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1" name="Google Shape;2051;p2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2" name="Google Shape;2052;p2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3" name="Google Shape;2053;p2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4" name="Google Shape;2054;p2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5" name="Google Shape;2055;p2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6" name="Google Shape;2056;p2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7" name="Google Shape;2057;p2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8" name="Google Shape;2058;p2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9" name="Google Shape;2059;p2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0" name="Google Shape;2060;p2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1" name="Google Shape;2061;p2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2" name="Google Shape;2062;p2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3" name="Google Shape;2063;p2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4" name="Google Shape;2064;p2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5" name="Google Shape;2065;p2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6" name="Google Shape;2066;p2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7" name="Google Shape;2067;p2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8" name="Google Shape;2068;p2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9" name="Google Shape;2069;p2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0" name="Google Shape;2070;p2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1" name="Google Shape;2071;p21"/>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2" name="Google Shape;2072;p21"/>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3" name="Google Shape;2073;p21"/>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4" name="Google Shape;2074;p21"/>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5" name="Google Shape;2075;p21"/>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6" name="Google Shape;2076;p21"/>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7" name="Google Shape;2077;p21"/>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8" name="Google Shape;2078;p2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9" name="Google Shape;2079;p2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0" name="Google Shape;2080;p2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1" name="Google Shape;2081;p2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2" name="Google Shape;2082;p2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3" name="Google Shape;2083;p2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4" name="Google Shape;2084;p2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5" name="Google Shape;2085;p2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6" name="Google Shape;2086;p2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7" name="Google Shape;2087;p2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8" name="Google Shape;2088;p2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9" name="Google Shape;2089;p2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0" name="Google Shape;2090;p2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1" name="Google Shape;2091;p2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2" name="Google Shape;2092;p2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3" name="Google Shape;2093;p2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4" name="Google Shape;2094;p2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5" name="Google Shape;2095;p2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6" name="Google Shape;2096;p2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7" name="Google Shape;2097;p2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8" name="Google Shape;2098;p2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9" name="Google Shape;2099;p2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0" name="Google Shape;2100;p2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1" name="Google Shape;2101;p2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2" name="Google Shape;2102;p2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3" name="Google Shape;2103;p2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4" name="Google Shape;2104;p2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5" name="Google Shape;2105;p2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6" name="Google Shape;2106;p2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7" name="Google Shape;2107;p2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8" name="Google Shape;2108;p2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09" name="Google Shape;2109;p21"/>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0" name="Google Shape;2110;p2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1" name="Google Shape;2111;p2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2" name="Google Shape;2112;p2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3" name="Google Shape;2113;p2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4" name="Google Shape;2114;p2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5" name="Google Shape;2115;p2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6" name="Google Shape;2116;p2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7" name="Google Shape;2117;p2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8" name="Google Shape;2118;p2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19" name="Google Shape;2119;p2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0" name="Google Shape;2120;p2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1" name="Google Shape;2121;p2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22" name="Google Shape;2122;p2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123" name="Google Shape;2123;p21"/>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124" name="Google Shape;2124;p21"/>
          <p:cNvGrpSpPr/>
          <p:nvPr/>
        </p:nvGrpSpPr>
        <p:grpSpPr>
          <a:xfrm>
            <a:off x="-2040904" y="3988723"/>
            <a:ext cx="1872208" cy="2902681"/>
            <a:chOff x="6195941" y="562596"/>
            <a:chExt cx="1872208" cy="2902681"/>
          </a:xfrm>
        </p:grpSpPr>
        <p:grpSp>
          <p:nvGrpSpPr>
            <p:cNvPr id="2125" name="Google Shape;2125;p21"/>
            <p:cNvGrpSpPr/>
            <p:nvPr/>
          </p:nvGrpSpPr>
          <p:grpSpPr>
            <a:xfrm>
              <a:off x="6195941" y="832626"/>
              <a:ext cx="1872208" cy="2632651"/>
              <a:chOff x="-1872716" y="660661"/>
              <a:chExt cx="1872208" cy="1974490"/>
            </a:xfrm>
          </p:grpSpPr>
          <p:sp>
            <p:nvSpPr>
              <p:cNvPr id="2126" name="Google Shape;2126;p21"/>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127" name="Google Shape;2127;p2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128" name="Google Shape;2128;p21"/>
            <p:cNvGrpSpPr/>
            <p:nvPr/>
          </p:nvGrpSpPr>
          <p:grpSpPr>
            <a:xfrm>
              <a:off x="6303954" y="562596"/>
              <a:ext cx="540060" cy="540060"/>
              <a:chOff x="6303954" y="562596"/>
              <a:chExt cx="540060" cy="540060"/>
            </a:xfrm>
          </p:grpSpPr>
          <p:sp>
            <p:nvSpPr>
              <p:cNvPr id="2129" name="Google Shape;2129;p21"/>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130" name="Google Shape;2130;p2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131" name="Google Shape;2131;p21"/>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32" name="Google Shape;2132;p21"/>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33" name="Google Shape;2133;p21"/>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4" name="Google Shape;2134;p21"/>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5" name="Google Shape;2135;p21"/>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136" name="Google Shape;2136;p21"/>
          <p:cNvGrpSpPr/>
          <p:nvPr/>
        </p:nvGrpSpPr>
        <p:grpSpPr>
          <a:xfrm>
            <a:off x="-2040904" y="871532"/>
            <a:ext cx="1368152" cy="2264265"/>
            <a:chOff x="-1836712" y="2937191"/>
            <a:chExt cx="1368152" cy="2264265"/>
          </a:xfrm>
        </p:grpSpPr>
        <p:pic>
          <p:nvPicPr>
            <p:cNvPr id="2137" name="Google Shape;2137;p2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138" name="Google Shape;2138;p21"/>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139" name="Google Shape;2139;p2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2140"/>
        <p:cNvGrpSpPr/>
        <p:nvPr/>
      </p:nvGrpSpPr>
      <p:grpSpPr>
        <a:xfrm>
          <a:off x="0" y="0"/>
          <a:ext cx="0" cy="0"/>
          <a:chOff x="0" y="0"/>
          <a:chExt cx="0" cy="0"/>
        </a:xfrm>
      </p:grpSpPr>
      <p:sp>
        <p:nvSpPr>
          <p:cNvPr id="2141" name="Google Shape;2141;p22"/>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42" name="Google Shape;2142;p22"/>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43" name="Google Shape;2143;p22"/>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4" name="Google Shape;2144;p22"/>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145" name="Google Shape;2145;p22"/>
          <p:cNvGrpSpPr/>
          <p:nvPr/>
        </p:nvGrpSpPr>
        <p:grpSpPr>
          <a:xfrm>
            <a:off x="10553375" y="296652"/>
            <a:ext cx="1195327" cy="479853"/>
            <a:chOff x="1899" y="899"/>
            <a:chExt cx="4165" cy="1672"/>
          </a:xfrm>
        </p:grpSpPr>
        <p:sp>
          <p:nvSpPr>
            <p:cNvPr id="2146" name="Google Shape;2146;p2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7" name="Google Shape;2147;p2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8" name="Google Shape;2148;p2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49" name="Google Shape;2149;p2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0" name="Google Shape;2150;p2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1" name="Google Shape;2151;p2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2" name="Google Shape;2152;p2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3" name="Google Shape;2153;p2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4" name="Google Shape;2154;p2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5" name="Google Shape;2155;p2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6" name="Google Shape;2156;p2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7" name="Google Shape;2157;p22"/>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8" name="Google Shape;2158;p2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9" name="Google Shape;2159;p2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0" name="Google Shape;2160;p2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1" name="Google Shape;2161;p2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2" name="Google Shape;2162;p22"/>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3" name="Google Shape;2163;p2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4" name="Google Shape;2164;p2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5" name="Google Shape;2165;p2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6" name="Google Shape;2166;p2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7" name="Google Shape;2167;p2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8" name="Google Shape;2168;p2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9" name="Google Shape;2169;p2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0" name="Google Shape;2170;p2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1" name="Google Shape;2171;p2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2" name="Google Shape;2172;p2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3" name="Google Shape;2173;p2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4" name="Google Shape;2174;p2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5" name="Google Shape;2175;p2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6" name="Google Shape;2176;p2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7" name="Google Shape;2177;p2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8" name="Google Shape;2178;p2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9" name="Google Shape;2179;p2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0" name="Google Shape;2180;p2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1" name="Google Shape;2181;p2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2" name="Google Shape;2182;p2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3" name="Google Shape;2183;p2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4" name="Google Shape;2184;p2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5" name="Google Shape;2185;p2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6" name="Google Shape;2186;p2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7" name="Google Shape;2187;p22"/>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8" name="Google Shape;2188;p22"/>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9" name="Google Shape;2189;p22"/>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0" name="Google Shape;2190;p22"/>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1" name="Google Shape;2191;p22"/>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2" name="Google Shape;2192;p22"/>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3" name="Google Shape;2193;p22"/>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4" name="Google Shape;2194;p2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5" name="Google Shape;2195;p2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6" name="Google Shape;2196;p2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7" name="Google Shape;2197;p2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8" name="Google Shape;2198;p2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9" name="Google Shape;2199;p2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0" name="Google Shape;2200;p2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1" name="Google Shape;2201;p2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2" name="Google Shape;2202;p2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3" name="Google Shape;2203;p2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4" name="Google Shape;2204;p2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5" name="Google Shape;2205;p2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6" name="Google Shape;2206;p2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7" name="Google Shape;2207;p2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8" name="Google Shape;2208;p2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9" name="Google Shape;2209;p2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0" name="Google Shape;2210;p2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1" name="Google Shape;2211;p2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2" name="Google Shape;2212;p2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3" name="Google Shape;2213;p2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4" name="Google Shape;2214;p2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5" name="Google Shape;2215;p2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6" name="Google Shape;2216;p2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7" name="Google Shape;2217;p2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8" name="Google Shape;2218;p2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9" name="Google Shape;2219;p2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0" name="Google Shape;2220;p2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1" name="Google Shape;2221;p2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2" name="Google Shape;2222;p2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3" name="Google Shape;2223;p2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4" name="Google Shape;2224;p2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5" name="Google Shape;2225;p22"/>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6" name="Google Shape;2226;p2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7" name="Google Shape;2227;p2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8" name="Google Shape;2228;p2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9" name="Google Shape;2229;p2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0" name="Google Shape;2230;p2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1" name="Google Shape;2231;p2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2" name="Google Shape;2232;p2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3" name="Google Shape;2233;p2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4" name="Google Shape;2234;p2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5" name="Google Shape;2235;p2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6" name="Google Shape;2236;p2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7" name="Google Shape;2237;p2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8" name="Google Shape;2238;p2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239" name="Google Shape;2239;p22"/>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240" name="Google Shape;2240;p22"/>
          <p:cNvGrpSpPr/>
          <p:nvPr/>
        </p:nvGrpSpPr>
        <p:grpSpPr>
          <a:xfrm>
            <a:off x="-2040904" y="3988723"/>
            <a:ext cx="1872208" cy="2902681"/>
            <a:chOff x="6195941" y="562596"/>
            <a:chExt cx="1872208" cy="2902681"/>
          </a:xfrm>
        </p:grpSpPr>
        <p:grpSp>
          <p:nvGrpSpPr>
            <p:cNvPr id="2241" name="Google Shape;2241;p22"/>
            <p:cNvGrpSpPr/>
            <p:nvPr/>
          </p:nvGrpSpPr>
          <p:grpSpPr>
            <a:xfrm>
              <a:off x="6195941" y="832626"/>
              <a:ext cx="1872208" cy="2632651"/>
              <a:chOff x="-1872716" y="660661"/>
              <a:chExt cx="1872208" cy="1974490"/>
            </a:xfrm>
          </p:grpSpPr>
          <p:sp>
            <p:nvSpPr>
              <p:cNvPr id="2242" name="Google Shape;2242;p22"/>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243" name="Google Shape;2243;p2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244" name="Google Shape;2244;p22"/>
            <p:cNvGrpSpPr/>
            <p:nvPr/>
          </p:nvGrpSpPr>
          <p:grpSpPr>
            <a:xfrm>
              <a:off x="6303954" y="562596"/>
              <a:ext cx="540060" cy="540060"/>
              <a:chOff x="6303954" y="562596"/>
              <a:chExt cx="540060" cy="540060"/>
            </a:xfrm>
          </p:grpSpPr>
          <p:sp>
            <p:nvSpPr>
              <p:cNvPr id="2245" name="Google Shape;2245;p22"/>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246" name="Google Shape;2246;p2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247" name="Google Shape;2247;p22"/>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48" name="Google Shape;2248;p22"/>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49" name="Google Shape;2249;p22"/>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0" name="Google Shape;2250;p22"/>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1" name="Google Shape;2251;p22"/>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252" name="Google Shape;2252;p22"/>
          <p:cNvGrpSpPr/>
          <p:nvPr/>
        </p:nvGrpSpPr>
        <p:grpSpPr>
          <a:xfrm>
            <a:off x="-2040904" y="871532"/>
            <a:ext cx="1368152" cy="2264265"/>
            <a:chOff x="-1836712" y="2937191"/>
            <a:chExt cx="1368152" cy="2264265"/>
          </a:xfrm>
        </p:grpSpPr>
        <p:pic>
          <p:nvPicPr>
            <p:cNvPr id="2253" name="Google Shape;2253;p2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254" name="Google Shape;2254;p22"/>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255" name="Google Shape;2255;p2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2256"/>
        <p:cNvGrpSpPr/>
        <p:nvPr/>
      </p:nvGrpSpPr>
      <p:grpSpPr>
        <a:xfrm>
          <a:off x="0" y="0"/>
          <a:ext cx="0" cy="0"/>
          <a:chOff x="0" y="0"/>
          <a:chExt cx="0" cy="0"/>
        </a:xfrm>
      </p:grpSpPr>
      <p:sp>
        <p:nvSpPr>
          <p:cNvPr id="2257" name="Google Shape;2257;p23"/>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58" name="Google Shape;2258;p23"/>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59" name="Google Shape;2259;p23"/>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0" name="Google Shape;2260;p23"/>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261" name="Google Shape;2261;p23"/>
          <p:cNvGrpSpPr/>
          <p:nvPr/>
        </p:nvGrpSpPr>
        <p:grpSpPr>
          <a:xfrm>
            <a:off x="10553375" y="296652"/>
            <a:ext cx="1195327" cy="479853"/>
            <a:chOff x="1899" y="899"/>
            <a:chExt cx="4165" cy="1672"/>
          </a:xfrm>
        </p:grpSpPr>
        <p:sp>
          <p:nvSpPr>
            <p:cNvPr id="2262" name="Google Shape;2262;p2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3" name="Google Shape;2263;p2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4" name="Google Shape;2264;p2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5" name="Google Shape;2265;p2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6" name="Google Shape;2266;p2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7" name="Google Shape;2267;p2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8" name="Google Shape;2268;p2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9" name="Google Shape;2269;p2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0" name="Google Shape;2270;p2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1" name="Google Shape;2271;p2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2" name="Google Shape;2272;p2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3" name="Google Shape;2273;p23"/>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4" name="Google Shape;2274;p2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5" name="Google Shape;2275;p2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6" name="Google Shape;2276;p2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7" name="Google Shape;2277;p2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8" name="Google Shape;2278;p23"/>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9" name="Google Shape;2279;p2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0" name="Google Shape;2280;p2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1" name="Google Shape;2281;p2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2" name="Google Shape;2282;p2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3" name="Google Shape;2283;p2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4" name="Google Shape;2284;p2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5" name="Google Shape;2285;p2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6" name="Google Shape;2286;p2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7" name="Google Shape;2287;p2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8" name="Google Shape;2288;p2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9" name="Google Shape;2289;p2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0" name="Google Shape;2290;p2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1" name="Google Shape;2291;p2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2" name="Google Shape;2292;p2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3" name="Google Shape;2293;p2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4" name="Google Shape;2294;p2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5" name="Google Shape;2295;p2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6" name="Google Shape;2296;p2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7" name="Google Shape;2297;p2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8" name="Google Shape;2298;p2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9" name="Google Shape;2299;p2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0" name="Google Shape;2300;p2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1" name="Google Shape;2301;p2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2" name="Google Shape;2302;p2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3" name="Google Shape;2303;p23"/>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4" name="Google Shape;2304;p23"/>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5" name="Google Shape;2305;p23"/>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6" name="Google Shape;2306;p23"/>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7" name="Google Shape;2307;p23"/>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8" name="Google Shape;2308;p23"/>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09" name="Google Shape;2309;p23"/>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0" name="Google Shape;2310;p2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1" name="Google Shape;2311;p2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2" name="Google Shape;2312;p2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3" name="Google Shape;2313;p2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4" name="Google Shape;2314;p2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5" name="Google Shape;2315;p2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6" name="Google Shape;2316;p2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7" name="Google Shape;2317;p2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8" name="Google Shape;2318;p2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9" name="Google Shape;2319;p2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0" name="Google Shape;2320;p2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1" name="Google Shape;2321;p2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2" name="Google Shape;2322;p2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3" name="Google Shape;2323;p2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4" name="Google Shape;2324;p2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5" name="Google Shape;2325;p2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6" name="Google Shape;2326;p2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7" name="Google Shape;2327;p2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8" name="Google Shape;2328;p2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9" name="Google Shape;2329;p2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0" name="Google Shape;2330;p2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1" name="Google Shape;2331;p2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2" name="Google Shape;2332;p2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3" name="Google Shape;2333;p2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4" name="Google Shape;2334;p2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5" name="Google Shape;2335;p2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6" name="Google Shape;2336;p2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7" name="Google Shape;2337;p2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8" name="Google Shape;2338;p2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9" name="Google Shape;2339;p2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0" name="Google Shape;2340;p2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1" name="Google Shape;2341;p23"/>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2" name="Google Shape;2342;p2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3" name="Google Shape;2343;p2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4" name="Google Shape;2344;p2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5" name="Google Shape;2345;p2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6" name="Google Shape;2346;p2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7" name="Google Shape;2347;p2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8" name="Google Shape;2348;p2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9" name="Google Shape;2349;p2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0" name="Google Shape;2350;p2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1" name="Google Shape;2351;p2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2" name="Google Shape;2352;p2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3" name="Google Shape;2353;p2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4" name="Google Shape;2354;p2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355" name="Google Shape;2355;p23"/>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356" name="Google Shape;2356;p23"/>
          <p:cNvGrpSpPr/>
          <p:nvPr/>
        </p:nvGrpSpPr>
        <p:grpSpPr>
          <a:xfrm>
            <a:off x="-2040904" y="3988723"/>
            <a:ext cx="1872208" cy="2902681"/>
            <a:chOff x="6195941" y="562596"/>
            <a:chExt cx="1872208" cy="2902681"/>
          </a:xfrm>
        </p:grpSpPr>
        <p:grpSp>
          <p:nvGrpSpPr>
            <p:cNvPr id="2357" name="Google Shape;2357;p23"/>
            <p:cNvGrpSpPr/>
            <p:nvPr/>
          </p:nvGrpSpPr>
          <p:grpSpPr>
            <a:xfrm>
              <a:off x="6195941" y="832626"/>
              <a:ext cx="1872208" cy="2632651"/>
              <a:chOff x="-1872716" y="660661"/>
              <a:chExt cx="1872208" cy="1974490"/>
            </a:xfrm>
          </p:grpSpPr>
          <p:sp>
            <p:nvSpPr>
              <p:cNvPr id="2358" name="Google Shape;2358;p23"/>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359" name="Google Shape;2359;p2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360" name="Google Shape;2360;p23"/>
            <p:cNvGrpSpPr/>
            <p:nvPr/>
          </p:nvGrpSpPr>
          <p:grpSpPr>
            <a:xfrm>
              <a:off x="6303954" y="562596"/>
              <a:ext cx="540060" cy="540060"/>
              <a:chOff x="6303954" y="562596"/>
              <a:chExt cx="540060" cy="540060"/>
            </a:xfrm>
          </p:grpSpPr>
          <p:sp>
            <p:nvSpPr>
              <p:cNvPr id="2361" name="Google Shape;2361;p23"/>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362" name="Google Shape;2362;p2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363" name="Google Shape;2363;p23"/>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64" name="Google Shape;2364;p23"/>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65" name="Google Shape;2365;p23"/>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6" name="Google Shape;2366;p23"/>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7" name="Google Shape;2367;p23"/>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368" name="Google Shape;2368;p23"/>
          <p:cNvGrpSpPr/>
          <p:nvPr/>
        </p:nvGrpSpPr>
        <p:grpSpPr>
          <a:xfrm>
            <a:off x="-2040904" y="871532"/>
            <a:ext cx="1368152" cy="2264265"/>
            <a:chOff x="-1836712" y="2937191"/>
            <a:chExt cx="1368152" cy="2264265"/>
          </a:xfrm>
        </p:grpSpPr>
        <p:pic>
          <p:nvPicPr>
            <p:cNvPr id="2369" name="Google Shape;2369;p2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370" name="Google Shape;2370;p23"/>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371" name="Google Shape;2371;p2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2372"/>
        <p:cNvGrpSpPr/>
        <p:nvPr/>
      </p:nvGrpSpPr>
      <p:grpSpPr>
        <a:xfrm>
          <a:off x="0" y="0"/>
          <a:ext cx="0" cy="0"/>
          <a:chOff x="0" y="0"/>
          <a:chExt cx="0" cy="0"/>
        </a:xfrm>
      </p:grpSpPr>
      <p:sp>
        <p:nvSpPr>
          <p:cNvPr id="2373" name="Google Shape;2373;p24"/>
          <p:cNvSpPr/>
          <p:nvPr/>
        </p:nvSpPr>
        <p:spPr>
          <a:xfrm rot="5400000" flipH="1">
            <a:off x="699195" y="-699045"/>
            <a:ext cx="6858001" cy="8256086"/>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74" name="Google Shape;2374;p24"/>
          <p:cNvSpPr/>
          <p:nvPr/>
        </p:nvSpPr>
        <p:spPr>
          <a:xfrm rot="10800000" flipH="1">
            <a:off x="0" y="0"/>
            <a:ext cx="12192000" cy="2039622"/>
          </a:xfrm>
          <a:prstGeom prst="rect">
            <a:avLst/>
          </a:prstGeom>
          <a:gradFill>
            <a:gsLst>
              <a:gs pos="0">
                <a:srgbClr val="000000"/>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75" name="Google Shape;2375;p24"/>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6" name="Google Shape;2376;p24"/>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grpSp>
        <p:nvGrpSpPr>
          <p:cNvPr id="2377" name="Google Shape;2377;p24"/>
          <p:cNvGrpSpPr/>
          <p:nvPr/>
        </p:nvGrpSpPr>
        <p:grpSpPr>
          <a:xfrm>
            <a:off x="10553375" y="296652"/>
            <a:ext cx="1195327" cy="479853"/>
            <a:chOff x="1899" y="899"/>
            <a:chExt cx="4165" cy="1672"/>
          </a:xfrm>
        </p:grpSpPr>
        <p:sp>
          <p:nvSpPr>
            <p:cNvPr id="2378" name="Google Shape;2378;p2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79" name="Google Shape;2379;p2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0" name="Google Shape;2380;p2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1" name="Google Shape;2381;p2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2" name="Google Shape;2382;p2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3" name="Google Shape;2383;p2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4" name="Google Shape;2384;p2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5" name="Google Shape;2385;p2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6" name="Google Shape;2386;p2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7" name="Google Shape;2387;p2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8" name="Google Shape;2388;p2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89" name="Google Shape;2389;p24"/>
            <p:cNvSpPr/>
            <p:nvPr/>
          </p:nvSpPr>
          <p:spPr>
            <a:xfrm>
              <a:off x="2762" y="2203"/>
              <a:ext cx="28"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0" name="Google Shape;2390;p2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1" name="Google Shape;2391;p2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2" name="Google Shape;2392;p2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3" name="Google Shape;2393;p2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4" name="Google Shape;2394;p24"/>
            <p:cNvSpPr/>
            <p:nvPr/>
          </p:nvSpPr>
          <p:spPr>
            <a:xfrm>
              <a:off x="3203" y="2203"/>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5" name="Google Shape;2395;p2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6" name="Google Shape;2396;p2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7" name="Google Shape;2397;p2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8" name="Google Shape;2398;p2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99" name="Google Shape;2399;p2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0" name="Google Shape;2400;p2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1" name="Google Shape;2401;p2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2" name="Google Shape;2402;p2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3" name="Google Shape;2403;p2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4" name="Google Shape;2404;p2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5" name="Google Shape;2405;p2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6" name="Google Shape;2406;p2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7" name="Google Shape;2407;p2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8" name="Google Shape;2408;p2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09" name="Google Shape;2409;p2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0" name="Google Shape;2410;p2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1" name="Google Shape;2411;p2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2" name="Google Shape;2412;p2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3" name="Google Shape;2413;p2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4" name="Google Shape;2414;p2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5" name="Google Shape;2415;p2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6" name="Google Shape;2416;p2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7" name="Google Shape;2417;p2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8" name="Google Shape;2418;p2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19" name="Google Shape;2419;p24"/>
            <p:cNvSpPr/>
            <p:nvPr/>
          </p:nvSpPr>
          <p:spPr>
            <a:xfrm>
              <a:off x="1899" y="1222"/>
              <a:ext cx="707" cy="797"/>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0" name="Google Shape;2420;p24"/>
            <p:cNvSpPr/>
            <p:nvPr/>
          </p:nvSpPr>
          <p:spPr>
            <a:xfrm>
              <a:off x="2711" y="1222"/>
              <a:ext cx="732" cy="797"/>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1" name="Google Shape;2421;p24"/>
            <p:cNvSpPr/>
            <p:nvPr/>
          </p:nvSpPr>
          <p:spPr>
            <a:xfrm>
              <a:off x="3536" y="1208"/>
              <a:ext cx="639" cy="824"/>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2" name="Google Shape;2422;p24"/>
            <p:cNvSpPr/>
            <p:nvPr/>
          </p:nvSpPr>
          <p:spPr>
            <a:xfrm>
              <a:off x="4259" y="1222"/>
              <a:ext cx="690" cy="797"/>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3" name="Google Shape;2423;p24"/>
            <p:cNvSpPr/>
            <p:nvPr/>
          </p:nvSpPr>
          <p:spPr>
            <a:xfrm>
              <a:off x="4372" y="1311"/>
              <a:ext cx="1692" cy="714"/>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4" name="Google Shape;2424;p24"/>
            <p:cNvSpPr/>
            <p:nvPr/>
          </p:nvSpPr>
          <p:spPr>
            <a:xfrm>
              <a:off x="5470" y="899"/>
              <a:ext cx="366" cy="482"/>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5" name="Google Shape;2425;p24"/>
            <p:cNvSpPr/>
            <p:nvPr/>
          </p:nvSpPr>
          <p:spPr>
            <a:xfrm>
              <a:off x="4862" y="1770"/>
              <a:ext cx="1155"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6" name="Google Shape;2426;p2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7" name="Google Shape;2427;p2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8" name="Google Shape;2428;p2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9" name="Google Shape;2429;p2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0" name="Google Shape;2430;p2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1" name="Google Shape;2431;p2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2" name="Google Shape;2432;p2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3" name="Google Shape;2433;p2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4" name="Google Shape;2434;p2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5" name="Google Shape;2435;p2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6" name="Google Shape;2436;p2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7" name="Google Shape;2437;p2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8" name="Google Shape;2438;p2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9" name="Google Shape;2439;p2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0" name="Google Shape;2440;p2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1" name="Google Shape;2441;p2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2" name="Google Shape;2442;p2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3" name="Google Shape;2443;p2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4" name="Google Shape;2444;p2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5" name="Google Shape;2445;p2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6" name="Google Shape;2446;p2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7" name="Google Shape;2447;p2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8" name="Google Shape;2448;p2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49" name="Google Shape;2449;p2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0" name="Google Shape;2450;p2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1" name="Google Shape;2451;p2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2" name="Google Shape;2452;p2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3" name="Google Shape;2453;p2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4" name="Google Shape;2454;p2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5" name="Google Shape;2455;p2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6" name="Google Shape;2456;p2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7" name="Google Shape;2457;p24"/>
            <p:cNvSpPr/>
            <p:nvPr/>
          </p:nvSpPr>
          <p:spPr>
            <a:xfrm>
              <a:off x="4838" y="2425"/>
              <a:ext cx="27" cy="14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8" name="Google Shape;2458;p2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9" name="Google Shape;2459;p2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0" name="Google Shape;2460;p2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1" name="Google Shape;2461;p2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2" name="Google Shape;2462;p2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3" name="Google Shape;2463;p2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4" name="Google Shape;2464;p2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5" name="Google Shape;2465;p2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6" name="Google Shape;2466;p2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7" name="Google Shape;2467;p2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8" name="Google Shape;2468;p2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9" name="Google Shape;2469;p2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70" name="Google Shape;2470;p2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471" name="Google Shape;2471;p24"/>
            <p:cNvCxnSpPr/>
            <p:nvPr/>
          </p:nvCxnSpPr>
          <p:spPr>
            <a:xfrm>
              <a:off x="3964" y="2205"/>
              <a:ext cx="0" cy="366"/>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2472" name="Google Shape;2472;p24"/>
          <p:cNvGrpSpPr/>
          <p:nvPr/>
        </p:nvGrpSpPr>
        <p:grpSpPr>
          <a:xfrm>
            <a:off x="-2040904" y="3988723"/>
            <a:ext cx="1872208" cy="2902681"/>
            <a:chOff x="6195941" y="562596"/>
            <a:chExt cx="1872208" cy="2902681"/>
          </a:xfrm>
        </p:grpSpPr>
        <p:grpSp>
          <p:nvGrpSpPr>
            <p:cNvPr id="2473" name="Google Shape;2473;p24"/>
            <p:cNvGrpSpPr/>
            <p:nvPr/>
          </p:nvGrpSpPr>
          <p:grpSpPr>
            <a:xfrm>
              <a:off x="6195941" y="832626"/>
              <a:ext cx="1872208" cy="2632651"/>
              <a:chOff x="-1872716" y="660661"/>
              <a:chExt cx="1872208" cy="1974490"/>
            </a:xfrm>
          </p:grpSpPr>
          <p:sp>
            <p:nvSpPr>
              <p:cNvPr id="2474" name="Google Shape;2474;p24"/>
              <p:cNvSpPr txBox="1"/>
              <p:nvPr/>
            </p:nvSpPr>
            <p:spPr>
              <a:xfrm>
                <a:off x="-1872716" y="984698"/>
                <a:ext cx="1872208" cy="16504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Do not use the bullet point button to format your text.</a:t>
                </a:r>
                <a:endParaRPr sz="1100" b="0" i="0" u="none" strike="noStrike" cap="none">
                  <a:solidFill>
                    <a:srgbClr val="000000"/>
                  </a:solidFill>
                  <a:latin typeface="Arial"/>
                  <a:ea typeface="Arial"/>
                  <a:cs typeface="Arial"/>
                  <a:sym typeface="Arial"/>
                </a:endParaRPr>
              </a:p>
            </p:txBody>
          </p:sp>
          <p:pic>
            <p:nvPicPr>
              <p:cNvPr id="2475" name="Google Shape;2475;p2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476" name="Google Shape;2476;p24"/>
            <p:cNvGrpSpPr/>
            <p:nvPr/>
          </p:nvGrpSpPr>
          <p:grpSpPr>
            <a:xfrm>
              <a:off x="6303954" y="562596"/>
              <a:ext cx="540060" cy="540060"/>
              <a:chOff x="6303954" y="562596"/>
              <a:chExt cx="540060" cy="540060"/>
            </a:xfrm>
          </p:grpSpPr>
          <p:sp>
            <p:nvSpPr>
              <p:cNvPr id="2477" name="Google Shape;2477;p24"/>
              <p:cNvSpPr/>
              <p:nvPr/>
            </p:nvSpPr>
            <p:spPr>
              <a:xfrm>
                <a:off x="6303954" y="562596"/>
                <a:ext cx="540060" cy="54006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478" name="Google Shape;2478;p2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479" name="Google Shape;2479;p24"/>
          <p:cNvSpPr/>
          <p:nvPr/>
        </p:nvSpPr>
        <p:spPr>
          <a:xfrm>
            <a:off x="7680176" y="3356992"/>
            <a:ext cx="4398729" cy="30803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80" name="Google Shape;2480;p24"/>
          <p:cNvSpPr/>
          <p:nvPr/>
        </p:nvSpPr>
        <p:spPr>
          <a:xfrm>
            <a:off x="0" y="1587"/>
            <a:ext cx="9084331" cy="2539485"/>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823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81" name="Google Shape;2481;p24"/>
          <p:cNvSpPr txBox="1">
            <a:spLocks noGrp="1"/>
          </p:cNvSpPr>
          <p:nvPr>
            <p:ph type="title"/>
          </p:nvPr>
        </p:nvSpPr>
        <p:spPr>
          <a:xfrm>
            <a:off x="514800" y="434983"/>
            <a:ext cx="4752528" cy="125570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2" name="Google Shape;2482;p24"/>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3" name="Google Shape;2483;p24"/>
          <p:cNvSpPr txBox="1">
            <a:spLocks noGrp="1"/>
          </p:cNvSpPr>
          <p:nvPr>
            <p:ph type="body" idx="1"/>
          </p:nvPr>
        </p:nvSpPr>
        <p:spPr>
          <a:xfrm>
            <a:off x="514800" y="3104964"/>
            <a:ext cx="4752528" cy="2857754"/>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400"/>
              </a:spcBef>
              <a:spcAft>
                <a:spcPts val="0"/>
              </a:spcAft>
              <a:buClr>
                <a:schemeClr val="lt1"/>
              </a:buClr>
              <a:buSzPts val="20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342900" algn="l">
              <a:lnSpc>
                <a:spcPct val="90000"/>
              </a:lnSpc>
              <a:spcBef>
                <a:spcPts val="400"/>
              </a:spcBef>
              <a:spcAft>
                <a:spcPts val="0"/>
              </a:spcAft>
              <a:buClr>
                <a:schemeClr val="lt1"/>
              </a:buClr>
              <a:buSzPts val="1800"/>
              <a:buChar char="•"/>
              <a:defRPr>
                <a:solidFill>
                  <a:schemeClr val="lt1"/>
                </a:solidFill>
              </a:defRPr>
            </a:lvl3pPr>
            <a:lvl4pPr marL="1828800" lvl="3" indent="-330200" algn="l">
              <a:lnSpc>
                <a:spcPct val="90000"/>
              </a:lnSpc>
              <a:spcBef>
                <a:spcPts val="400"/>
              </a:spcBef>
              <a:spcAft>
                <a:spcPts val="0"/>
              </a:spcAft>
              <a:buClr>
                <a:schemeClr val="lt1"/>
              </a:buClr>
              <a:buSzPts val="1600"/>
              <a:buChar char="•"/>
              <a:defRPr>
                <a:solidFill>
                  <a:schemeClr val="lt1"/>
                </a:solidFill>
              </a:defRPr>
            </a:lvl4pPr>
            <a:lvl5pPr marL="2286000" lvl="4" indent="-228600" algn="l">
              <a:lnSpc>
                <a:spcPct val="90000"/>
              </a:lnSpc>
              <a:spcBef>
                <a:spcPts val="800"/>
              </a:spcBef>
              <a:spcAft>
                <a:spcPts val="0"/>
              </a:spcAft>
              <a:buClr>
                <a:schemeClr val="lt1"/>
              </a:buClr>
              <a:buSzPts val="2000"/>
              <a:buNone/>
              <a:defRPr>
                <a:solidFill>
                  <a:schemeClr val="lt1"/>
                </a:solidFill>
              </a:defRPr>
            </a:lvl5pPr>
            <a:lvl6pPr marL="2743200" lvl="5" indent="-342900" algn="l">
              <a:lnSpc>
                <a:spcPct val="90000"/>
              </a:lnSpc>
              <a:spcBef>
                <a:spcPts val="500"/>
              </a:spcBef>
              <a:spcAft>
                <a:spcPts val="0"/>
              </a:spcAft>
              <a:buClr>
                <a:srgbClr val="FF0000"/>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484" name="Google Shape;2484;p24"/>
          <p:cNvGrpSpPr/>
          <p:nvPr/>
        </p:nvGrpSpPr>
        <p:grpSpPr>
          <a:xfrm>
            <a:off x="-2040904" y="871532"/>
            <a:ext cx="1368152" cy="2264265"/>
            <a:chOff x="-1836712" y="2937191"/>
            <a:chExt cx="1368152" cy="2264265"/>
          </a:xfrm>
        </p:grpSpPr>
        <p:pic>
          <p:nvPicPr>
            <p:cNvPr id="2485" name="Google Shape;2485;p2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486" name="Google Shape;2486;p24"/>
            <p:cNvSpPr txBox="1"/>
            <p:nvPr/>
          </p:nvSpPr>
          <p:spPr>
            <a:xfrm>
              <a:off x="-1836712" y="3677962"/>
              <a:ext cx="1368152" cy="15234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To change the photographic image to the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&gt;Right Click over slide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&gt;format background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&gt;picture or texture fill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&gt;select image from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  your file</a:t>
              </a:r>
              <a:endParaRPr sz="1100" b="0" i="0" u="none" strike="noStrike" cap="none">
                <a:solidFill>
                  <a:srgbClr val="000000"/>
                </a:solidFill>
                <a:latin typeface="Arial"/>
                <a:ea typeface="Arial"/>
                <a:cs typeface="Arial"/>
                <a:sym typeface="Arial"/>
              </a:endParaRPr>
            </a:p>
          </p:txBody>
        </p:sp>
        <p:pic>
          <p:nvPicPr>
            <p:cNvPr id="2487" name="Google Shape;2487;p2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228600"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400"/>
              </a:spcBef>
              <a:spcAft>
                <a:spcPts val="0"/>
              </a:spcAft>
              <a:buClr>
                <a:schemeClr val="dk2"/>
              </a:buClr>
              <a:buSzPts val="1800"/>
              <a:buFont typeface="Arial"/>
              <a:buChar char="•"/>
              <a:defRPr sz="1800" b="1" i="0" u="none" strike="noStrike" cap="none">
                <a:solidFill>
                  <a:schemeClr val="dk1"/>
                </a:solidFill>
                <a:latin typeface="Arial"/>
                <a:ea typeface="Arial"/>
                <a:cs typeface="Arial"/>
                <a:sym typeface="Arial"/>
              </a:defRPr>
            </a:lvl3pPr>
            <a:lvl4pPr marL="1828800" marR="0" lvl="3" indent="-330200" algn="l" rtl="0">
              <a:lnSpc>
                <a:spcPct val="90000"/>
              </a:lnSpc>
              <a:spcBef>
                <a:spcPts val="400"/>
              </a:spcBef>
              <a:spcAft>
                <a:spcPts val="0"/>
              </a:spcAft>
              <a:buClr>
                <a:schemeClr val="accent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228600" algn="l" rtl="0">
              <a:lnSpc>
                <a:spcPct val="90000"/>
              </a:lnSpc>
              <a:spcBef>
                <a:spcPts val="800"/>
              </a:spcBef>
              <a:spcAft>
                <a:spcPts val="0"/>
              </a:spcAft>
              <a:buClr>
                <a:schemeClr val="accent1"/>
              </a:buClr>
              <a:buSzPts val="2000"/>
              <a:buFont typeface="Arial"/>
              <a:buNone/>
              <a:defRPr sz="2000" b="1" i="0" u="none" strike="noStrike" cap="none">
                <a:solidFill>
                  <a:schemeClr val="accent1"/>
                </a:solidFill>
                <a:latin typeface="Arial"/>
                <a:ea typeface="Arial"/>
                <a:cs typeface="Arial"/>
                <a:sym typeface="Arial"/>
              </a:defRPr>
            </a:lvl5pPr>
            <a:lvl6pPr marL="2743200" marR="0" lvl="5" indent="-342900" algn="l" rtl="0">
              <a:lnSpc>
                <a:spcPct val="90000"/>
              </a:lnSpc>
              <a:spcBef>
                <a:spcPts val="500"/>
              </a:spcBef>
              <a:spcAft>
                <a:spcPts val="0"/>
              </a:spcAft>
              <a:buClr>
                <a:srgbClr val="FF0000"/>
              </a:buClr>
              <a:buSzPts val="1800"/>
              <a:buFont typeface="Arial"/>
              <a:buChar char="•"/>
              <a:defRPr sz="1800" b="0" i="0" u="none" strike="noStrike" cap="none">
                <a:solidFill>
                  <a:srgbClr val="FF0000"/>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695400" y="6496604"/>
            <a:ext cx="5580620" cy="16012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600" b="0"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695400" y="6416541"/>
            <a:ext cx="5580620" cy="16012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600" b="0"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transition spd="slow">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70"/>
        <p:cNvGrpSpPr/>
        <p:nvPr/>
      </p:nvGrpSpPr>
      <p:grpSpPr>
        <a:xfrm>
          <a:off x="0" y="0"/>
          <a:ext cx="0" cy="0"/>
          <a:chOff x="0" y="0"/>
          <a:chExt cx="0" cy="0"/>
        </a:xfrm>
      </p:grpSpPr>
      <p:sp>
        <p:nvSpPr>
          <p:cNvPr id="4971" name="Google Shape;4971;p49"/>
          <p:cNvSpPr txBox="1">
            <a:spLocks noGrp="1"/>
          </p:cNvSpPr>
          <p:nvPr>
            <p:ph type="sldNum" idx="12"/>
          </p:nvPr>
        </p:nvSpPr>
        <p:spPr>
          <a:xfrm>
            <a:off x="-12703" y="6356350"/>
            <a:ext cx="793304"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600"/>
              <a:buNone/>
            </a:pPr>
            <a:fld id="{00000000-1234-1234-1234-123412341234}" type="slidenum">
              <a:rPr lang="en-GB"/>
              <a:t>1</a:t>
            </a:fld>
            <a:endParaRPr/>
          </a:p>
        </p:txBody>
      </p:sp>
      <p:sp>
        <p:nvSpPr>
          <p:cNvPr id="4972" name="Google Shape;4972;p49"/>
          <p:cNvSpPr txBox="1">
            <a:spLocks noGrp="1"/>
          </p:cNvSpPr>
          <p:nvPr>
            <p:ph type="title"/>
          </p:nvPr>
        </p:nvSpPr>
        <p:spPr>
          <a:xfrm>
            <a:off x="6961774" y="2456475"/>
            <a:ext cx="4910700" cy="26073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accent2"/>
              </a:buClr>
              <a:buSzPts val="4000"/>
              <a:buFont typeface="Arial"/>
              <a:buNone/>
            </a:pPr>
            <a:r>
              <a:rPr lang="en-GB" sz="3800"/>
              <a:t>Senior Cycle Economics - National Seminar 3</a:t>
            </a:r>
            <a:endParaRPr sz="3800"/>
          </a:p>
        </p:txBody>
      </p:sp>
      <p:sp>
        <p:nvSpPr>
          <p:cNvPr id="4973" name="Google Shape;4973;p49"/>
          <p:cNvSpPr txBox="1">
            <a:spLocks noGrp="1"/>
          </p:cNvSpPr>
          <p:nvPr>
            <p:ph type="body" idx="1"/>
          </p:nvPr>
        </p:nvSpPr>
        <p:spPr>
          <a:xfrm>
            <a:off x="6961787" y="5163240"/>
            <a:ext cx="4624500" cy="7035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2"/>
              </a:buClr>
              <a:buSzPts val="2000"/>
              <a:buNone/>
            </a:pPr>
            <a:r>
              <a:rPr lang="en-GB" sz="2400"/>
              <a:t>Session 1</a:t>
            </a:r>
            <a:endParaRP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78"/>
        <p:cNvGrpSpPr/>
        <p:nvPr/>
      </p:nvGrpSpPr>
      <p:grpSpPr>
        <a:xfrm>
          <a:off x="0" y="0"/>
          <a:ext cx="0" cy="0"/>
          <a:chOff x="0" y="0"/>
          <a:chExt cx="0" cy="0"/>
        </a:xfrm>
      </p:grpSpPr>
      <p:sp>
        <p:nvSpPr>
          <p:cNvPr id="4979" name="Google Shape;4979;p50"/>
          <p:cNvSpPr txBox="1">
            <a:spLocks noGrp="1"/>
          </p:cNvSpPr>
          <p:nvPr>
            <p:ph type="title"/>
          </p:nvPr>
        </p:nvSpPr>
        <p:spPr>
          <a:xfrm>
            <a:off x="514800" y="1074641"/>
            <a:ext cx="5256600" cy="793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Qualitative Statement - </a:t>
            </a:r>
            <a:endParaRPr/>
          </a:p>
          <a:p>
            <a:pPr marL="0" lvl="0" indent="0" algn="l" rtl="0">
              <a:spcBef>
                <a:spcPts val="0"/>
              </a:spcBef>
              <a:spcAft>
                <a:spcPts val="0"/>
              </a:spcAft>
              <a:buNone/>
            </a:pPr>
            <a:r>
              <a:rPr lang="en-GB"/>
              <a:t>For discussion</a:t>
            </a:r>
            <a:endParaRPr/>
          </a:p>
        </p:txBody>
      </p:sp>
      <p:sp>
        <p:nvSpPr>
          <p:cNvPr id="4980" name="Google Shape;4980;p50"/>
          <p:cNvSpPr txBox="1">
            <a:spLocks noGrp="1"/>
          </p:cNvSpPr>
          <p:nvPr>
            <p:ph type="sldNum" idx="12"/>
          </p:nvPr>
        </p:nvSpPr>
        <p:spPr>
          <a:xfrm>
            <a:off x="-12703" y="6356350"/>
            <a:ext cx="79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2</a:t>
            </a:fld>
            <a:endParaRPr/>
          </a:p>
        </p:txBody>
      </p:sp>
      <p:sp>
        <p:nvSpPr>
          <p:cNvPr id="4981" name="Google Shape;4981;p50"/>
          <p:cNvSpPr txBox="1">
            <a:spLocks noGrp="1"/>
          </p:cNvSpPr>
          <p:nvPr>
            <p:ph type="body" idx="1"/>
          </p:nvPr>
        </p:nvSpPr>
        <p:spPr>
          <a:xfrm>
            <a:off x="514799" y="2263939"/>
            <a:ext cx="10010400" cy="3696300"/>
          </a:xfrm>
          <a:prstGeom prst="rect">
            <a:avLst/>
          </a:prstGeom>
        </p:spPr>
        <p:txBody>
          <a:bodyPr spcFirstLastPara="1" wrap="square" lIns="0" tIns="0" rIns="0" bIns="0" anchor="t" anchorCtr="0">
            <a:noAutofit/>
          </a:bodyPr>
          <a:lstStyle/>
          <a:p>
            <a:pPr marL="0" lvl="0" indent="0" algn="l" rtl="0">
              <a:lnSpc>
                <a:spcPct val="115000"/>
              </a:lnSpc>
              <a:spcBef>
                <a:spcPts val="1200"/>
              </a:spcBef>
              <a:spcAft>
                <a:spcPts val="0"/>
              </a:spcAft>
              <a:buNone/>
            </a:pPr>
            <a:r>
              <a:rPr lang="en-GB" sz="2200"/>
              <a:t>The EU-Mercosur trade deal has the potential to increase the flow of goods between the two trading blocs. Consider how this deal might impact upon the Irish economy.</a:t>
            </a:r>
            <a:endParaRPr sz="2200"/>
          </a:p>
          <a:p>
            <a:pPr marL="0" lvl="0" indent="0" algn="l" rtl="0">
              <a:spcBef>
                <a:spcPts val="1200"/>
              </a:spcBef>
              <a:spcAft>
                <a:spcPts val="0"/>
              </a:spcAft>
              <a:buNone/>
            </a:pPr>
            <a:endParaRPr sz="2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86"/>
        <p:cNvGrpSpPr/>
        <p:nvPr/>
      </p:nvGrpSpPr>
      <p:grpSpPr>
        <a:xfrm>
          <a:off x="0" y="0"/>
          <a:ext cx="0" cy="0"/>
          <a:chOff x="0" y="0"/>
          <a:chExt cx="0" cy="0"/>
        </a:xfrm>
      </p:grpSpPr>
      <p:sp>
        <p:nvSpPr>
          <p:cNvPr id="4987" name="Google Shape;4987;p51"/>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Purpose for today</a:t>
            </a:r>
            <a:endParaRPr/>
          </a:p>
        </p:txBody>
      </p:sp>
      <p:sp>
        <p:nvSpPr>
          <p:cNvPr id="4988" name="Google Shape;4988;p51"/>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600"/>
              <a:buFont typeface="Arial"/>
              <a:buNone/>
            </a:pPr>
            <a:fld id="{00000000-1234-1234-1234-123412341234}" type="slidenum">
              <a:rPr lang="en-GB"/>
              <a:t>3</a:t>
            </a:fld>
            <a:endParaRPr/>
          </a:p>
        </p:txBody>
      </p:sp>
      <p:sp>
        <p:nvSpPr>
          <p:cNvPr id="4989" name="Google Shape;4989;p51"/>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400"/>
              </a:spcBef>
              <a:spcAft>
                <a:spcPts val="400"/>
              </a:spcAft>
              <a:buSzPts val="2000"/>
              <a:buNone/>
            </a:pPr>
            <a:endParaRPr/>
          </a:p>
        </p:txBody>
      </p:sp>
      <p:grpSp>
        <p:nvGrpSpPr>
          <p:cNvPr id="4990" name="Google Shape;4990;p51"/>
          <p:cNvGrpSpPr/>
          <p:nvPr/>
        </p:nvGrpSpPr>
        <p:grpSpPr>
          <a:xfrm>
            <a:off x="523636" y="4213212"/>
            <a:ext cx="9992715" cy="1957143"/>
            <a:chOff x="1593000" y="2322567"/>
            <a:chExt cx="5957975" cy="643501"/>
          </a:xfrm>
        </p:grpSpPr>
        <p:sp>
          <p:nvSpPr>
            <p:cNvPr id="4991" name="Google Shape;4991;p51"/>
            <p:cNvSpPr/>
            <p:nvPr/>
          </p:nvSpPr>
          <p:spPr>
            <a:xfrm>
              <a:off x="3728375" y="2322568"/>
              <a:ext cx="3822600" cy="643500"/>
            </a:xfrm>
            <a:prstGeom prst="rect">
              <a:avLst/>
            </a:prstGeom>
            <a:solidFill>
              <a:srgbClr val="0B3557"/>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2" name="Google Shape;4992;p51"/>
            <p:cNvSpPr/>
            <p:nvPr/>
          </p:nvSpPr>
          <p:spPr>
            <a:xfrm flipH="1">
              <a:off x="2283025" y="2322575"/>
              <a:ext cx="1844400" cy="642600"/>
            </a:xfrm>
            <a:prstGeom prst="rect">
              <a:avLst/>
            </a:prstGeom>
            <a:solidFill>
              <a:srgbClr val="0B3557"/>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3" name="Google Shape;4993;p51"/>
            <p:cNvSpPr/>
            <p:nvPr/>
          </p:nvSpPr>
          <p:spPr>
            <a:xfrm rot="-5400000">
              <a:off x="3501574" y="1934671"/>
              <a:ext cx="643356" cy="1419149"/>
            </a:xfrm>
            <a:prstGeom prst="flowChartOffpageConnector">
              <a:avLst/>
            </a:prstGeom>
            <a:solidFill>
              <a:srgbClr val="0B3557"/>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4" name="Google Shape;4994;p51"/>
            <p:cNvSpPr/>
            <p:nvPr/>
          </p:nvSpPr>
          <p:spPr>
            <a:xfrm>
              <a:off x="3906917" y="2359167"/>
              <a:ext cx="3587400" cy="569100"/>
            </a:xfrm>
            <a:prstGeom prst="rect">
              <a:avLst/>
            </a:prstGeom>
            <a:solidFill>
              <a:srgbClr val="0B3557"/>
            </a:solidFill>
            <a:ln>
              <a:noFill/>
            </a:ln>
          </p:spPr>
          <p:txBody>
            <a:bodyPr spcFirstLastPara="1" wrap="square" lIns="121900" tIns="121900" rIns="121900" bIns="121900" anchor="t" anchorCtr="0">
              <a:noAutofit/>
            </a:bodyPr>
            <a:lstStyle/>
            <a:p>
              <a:pPr marL="457200" marR="0" lvl="0" indent="0" algn="l" rtl="0">
                <a:lnSpc>
                  <a:spcPct val="90000"/>
                </a:lnSpc>
                <a:spcBef>
                  <a:spcPts val="400"/>
                </a:spcBef>
                <a:spcAft>
                  <a:spcPts val="0"/>
                </a:spcAft>
                <a:buNone/>
              </a:pPr>
              <a:r>
                <a:rPr lang="en-GB" sz="2000" b="0" i="0" u="none" strike="noStrike" cap="none">
                  <a:solidFill>
                    <a:srgbClr val="FFFFFF"/>
                  </a:solidFill>
                  <a:latin typeface="Arial"/>
                  <a:ea typeface="Arial"/>
                  <a:cs typeface="Arial"/>
                  <a:sym typeface="Arial"/>
                </a:rPr>
                <a:t>To </a:t>
              </a:r>
              <a:r>
                <a:rPr lang="en-GB" sz="2000">
                  <a:solidFill>
                    <a:srgbClr val="FFFFFF"/>
                  </a:solidFill>
                </a:rPr>
                <a:t>support</a:t>
              </a:r>
              <a:r>
                <a:rPr lang="en-GB" sz="2000" b="0" i="0" u="none" strike="noStrike" cap="none">
                  <a:solidFill>
                    <a:srgbClr val="FFFFFF"/>
                  </a:solidFill>
                  <a:latin typeface="Arial"/>
                  <a:ea typeface="Arial"/>
                  <a:cs typeface="Arial"/>
                  <a:sym typeface="Arial"/>
                </a:rPr>
                <a:t> teachers in ut</a:t>
              </a:r>
              <a:r>
                <a:rPr lang="en-GB" sz="2000">
                  <a:solidFill>
                    <a:srgbClr val="FFFFFF"/>
                  </a:solidFill>
                </a:rPr>
                <a:t>ilising appropriate strategies and digital tools for supporting  student engagement with contemporary economic issues and in developing senior cycle key skills</a:t>
              </a:r>
              <a:endParaRPr sz="1300" b="0" i="0" u="none" strike="noStrike" cap="none">
                <a:solidFill>
                  <a:srgbClr val="FFFFFF"/>
                </a:solidFill>
                <a:latin typeface="Arial"/>
                <a:ea typeface="Arial"/>
                <a:cs typeface="Arial"/>
                <a:sym typeface="Arial"/>
              </a:endParaRPr>
            </a:p>
          </p:txBody>
        </p:sp>
        <p:sp>
          <p:nvSpPr>
            <p:cNvPr id="4995" name="Google Shape;4995;p51"/>
            <p:cNvSpPr/>
            <p:nvPr/>
          </p:nvSpPr>
          <p:spPr>
            <a:xfrm>
              <a:off x="1593000" y="2322568"/>
              <a:ext cx="690000" cy="642300"/>
            </a:xfrm>
            <a:prstGeom prst="rect">
              <a:avLst/>
            </a:prstGeom>
            <a:solidFill>
              <a:srgbClr val="0B3557"/>
            </a:solidFill>
            <a:ln>
              <a:noFill/>
            </a:ln>
            <a:effectLst>
              <a:outerShdw blurRad="71438" dist="28575" dir="2700000" algn="bl" rotWithShape="0">
                <a:srgbClr val="000000">
                  <a:alpha val="16078"/>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996" name="Google Shape;4996;p51"/>
          <p:cNvGrpSpPr/>
          <p:nvPr/>
        </p:nvGrpSpPr>
        <p:grpSpPr>
          <a:xfrm>
            <a:off x="523773" y="2245537"/>
            <a:ext cx="9974842" cy="1781659"/>
            <a:chOff x="1593000" y="2322567"/>
            <a:chExt cx="5957975" cy="643501"/>
          </a:xfrm>
        </p:grpSpPr>
        <p:sp>
          <p:nvSpPr>
            <p:cNvPr id="4997" name="Google Shape;4997;p51"/>
            <p:cNvSpPr/>
            <p:nvPr/>
          </p:nvSpPr>
          <p:spPr>
            <a:xfrm>
              <a:off x="3728375" y="2322568"/>
              <a:ext cx="3822600" cy="643500"/>
            </a:xfrm>
            <a:prstGeom prst="rect">
              <a:avLst/>
            </a:prstGeom>
            <a:solidFill>
              <a:srgbClr val="30654A"/>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8" name="Google Shape;4998;p51"/>
            <p:cNvSpPr/>
            <p:nvPr/>
          </p:nvSpPr>
          <p:spPr>
            <a:xfrm flipH="1">
              <a:off x="2283025" y="2322575"/>
              <a:ext cx="1844400" cy="642600"/>
            </a:xfrm>
            <a:prstGeom prst="rect">
              <a:avLst/>
            </a:prstGeom>
            <a:solidFill>
              <a:srgbClr val="30654A"/>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9" name="Google Shape;4999;p51"/>
            <p:cNvSpPr/>
            <p:nvPr/>
          </p:nvSpPr>
          <p:spPr>
            <a:xfrm rot="-5400000">
              <a:off x="3501574" y="1934671"/>
              <a:ext cx="643356" cy="1419149"/>
            </a:xfrm>
            <a:prstGeom prst="flowChartOffpageConnector">
              <a:avLst/>
            </a:prstGeom>
            <a:solidFill>
              <a:srgbClr val="30654A"/>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0" name="Google Shape;5000;p51"/>
            <p:cNvSpPr/>
            <p:nvPr/>
          </p:nvSpPr>
          <p:spPr>
            <a:xfrm>
              <a:off x="2375793" y="2330830"/>
              <a:ext cx="5091000" cy="493800"/>
            </a:xfrm>
            <a:prstGeom prst="rect">
              <a:avLst/>
            </a:prstGeom>
            <a:solidFill>
              <a:srgbClr val="30654A"/>
            </a:solidFill>
            <a:ln>
              <a:noFill/>
            </a:ln>
          </p:spPr>
          <p:txBody>
            <a:bodyPr spcFirstLastPara="1" wrap="square" lIns="121900" tIns="121900" rIns="121900" bIns="121900" anchor="t" anchorCtr="0">
              <a:noAutofit/>
            </a:bodyPr>
            <a:lstStyle/>
            <a:p>
              <a:pPr marL="457200" lvl="0" indent="0" algn="l" rtl="0">
                <a:lnSpc>
                  <a:spcPct val="90000"/>
                </a:lnSpc>
                <a:spcBef>
                  <a:spcPts val="1200"/>
                </a:spcBef>
                <a:spcAft>
                  <a:spcPts val="0"/>
                </a:spcAft>
                <a:buNone/>
              </a:pPr>
              <a:r>
                <a:rPr lang="en-GB" sz="2000">
                  <a:solidFill>
                    <a:srgbClr val="FFFFFF"/>
                  </a:solidFill>
                </a:rPr>
                <a:t>To support teachers in developing an investigative/inquiry approach in their classrooms which aids the development of relevant and rigorous collaborative research skills among students</a:t>
              </a:r>
              <a:endParaRPr sz="2000">
                <a:solidFill>
                  <a:srgbClr val="FFFFFF"/>
                </a:solidFill>
              </a:endParaRPr>
            </a:p>
            <a:p>
              <a:pPr marL="457200" marR="0" lvl="0" indent="0" algn="l" rtl="0">
                <a:lnSpc>
                  <a:spcPct val="90000"/>
                </a:lnSpc>
                <a:spcBef>
                  <a:spcPts val="400"/>
                </a:spcBef>
                <a:spcAft>
                  <a:spcPts val="0"/>
                </a:spcAft>
                <a:buNone/>
              </a:pPr>
              <a:endParaRPr sz="2000">
                <a:solidFill>
                  <a:srgbClr val="FFFFFF"/>
                </a:solidFill>
              </a:endParaRPr>
            </a:p>
          </p:txBody>
        </p:sp>
        <p:sp>
          <p:nvSpPr>
            <p:cNvPr id="5001" name="Google Shape;5001;p51"/>
            <p:cNvSpPr/>
            <p:nvPr/>
          </p:nvSpPr>
          <p:spPr>
            <a:xfrm>
              <a:off x="1593000" y="2322568"/>
              <a:ext cx="690000" cy="642300"/>
            </a:xfrm>
            <a:prstGeom prst="rect">
              <a:avLst/>
            </a:prstGeom>
            <a:solidFill>
              <a:srgbClr val="30654A"/>
            </a:solidFill>
            <a:ln>
              <a:noFill/>
            </a:ln>
            <a:effectLst>
              <a:outerShdw blurRad="71438" dist="28575" dir="2700000" algn="bl" rotWithShape="0">
                <a:srgbClr val="000000">
                  <a:alpha val="16078"/>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5002" name="Google Shape;5002;p51"/>
          <p:cNvPicPr preferRelativeResize="0"/>
          <p:nvPr/>
        </p:nvPicPr>
        <p:blipFill rotWithShape="1">
          <a:blip r:embed="rId3">
            <a:alphaModFix/>
          </a:blip>
          <a:srcRect/>
          <a:stretch/>
        </p:blipFill>
        <p:spPr>
          <a:xfrm rot="-709852">
            <a:off x="888728" y="4383709"/>
            <a:ext cx="1166095" cy="1669208"/>
          </a:xfrm>
          <a:prstGeom prst="rect">
            <a:avLst/>
          </a:prstGeom>
          <a:noFill/>
          <a:ln>
            <a:noFill/>
          </a:ln>
        </p:spPr>
      </p:pic>
      <p:sp>
        <p:nvSpPr>
          <p:cNvPr id="5003" name="Google Shape;5003;p51"/>
          <p:cNvSpPr/>
          <p:nvPr/>
        </p:nvSpPr>
        <p:spPr>
          <a:xfrm rot="500596">
            <a:off x="6862732" y="670729"/>
            <a:ext cx="4664264" cy="1522100"/>
          </a:xfrm>
          <a:prstGeom prst="wedgeRoundRectCallout">
            <a:avLst>
              <a:gd name="adj1" fmla="val -20833"/>
              <a:gd name="adj2" fmla="val 62500"/>
              <a:gd name="adj3" fmla="val 0"/>
            </a:avLst>
          </a:prstGeom>
          <a:noFill/>
          <a:ln w="38100" cap="flat" cmpd="sng">
            <a:solidFill>
              <a:srgbClr val="0B355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0B3557"/>
                </a:solidFill>
                <a:latin typeface="Arial"/>
                <a:ea typeface="Arial"/>
                <a:cs typeface="Arial"/>
                <a:sym typeface="Arial"/>
              </a:rPr>
              <a:t>180 hours minimum duration</a:t>
            </a:r>
            <a:endParaRPr sz="1500" b="1" i="0" u="none" strike="noStrike" cap="none">
              <a:solidFill>
                <a:srgbClr val="0B355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0B3557"/>
                </a:solidFill>
                <a:latin typeface="Arial"/>
                <a:ea typeface="Arial"/>
                <a:cs typeface="Arial"/>
                <a:sym typeface="Arial"/>
              </a:rPr>
              <a:t>Higher &amp; Ordinary level</a:t>
            </a:r>
            <a:endParaRPr sz="1500" b="1" i="0" u="none" strike="noStrike" cap="none">
              <a:solidFill>
                <a:srgbClr val="0B355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0B3557"/>
                </a:solidFill>
                <a:latin typeface="Arial"/>
                <a:ea typeface="Arial"/>
                <a:cs typeface="Arial"/>
                <a:sym typeface="Arial"/>
              </a:rPr>
              <a:t>September 2019 introduction</a:t>
            </a:r>
            <a:endParaRPr sz="1500" b="1" i="0" u="none" strike="noStrike" cap="none">
              <a:solidFill>
                <a:srgbClr val="0B355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0B3557"/>
                </a:solidFill>
                <a:latin typeface="Arial"/>
                <a:ea typeface="Arial"/>
                <a:cs typeface="Arial"/>
                <a:sym typeface="Arial"/>
              </a:rPr>
              <a:t>First examination June 2021</a:t>
            </a:r>
            <a:endParaRPr sz="1500" b="1" i="0" u="none" strike="noStrike" cap="none">
              <a:solidFill>
                <a:srgbClr val="0B355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0B3557"/>
                </a:solidFill>
                <a:latin typeface="Arial"/>
                <a:ea typeface="Arial"/>
                <a:cs typeface="Arial"/>
                <a:sym typeface="Arial"/>
              </a:rPr>
              <a:t>Assessment: Exam 80% Research Study 20% </a:t>
            </a:r>
            <a:r>
              <a:rPr lang="en-GB" sz="1500" b="1" i="0" u="none" strike="noStrike" cap="none">
                <a:solidFill>
                  <a:srgbClr val="FFFFFF"/>
                </a:solidFill>
                <a:latin typeface="Arial"/>
                <a:ea typeface="Arial"/>
                <a:cs typeface="Arial"/>
                <a:sym typeface="Arial"/>
              </a:rPr>
              <a:t> </a:t>
            </a:r>
            <a:endParaRPr sz="1500" b="1" i="0" u="none" strike="noStrike" cap="none">
              <a:solidFill>
                <a:srgbClr val="FFFFFF"/>
              </a:solidFill>
              <a:latin typeface="Arial"/>
              <a:ea typeface="Arial"/>
              <a:cs typeface="Arial"/>
              <a:sym typeface="Arial"/>
            </a:endParaRPr>
          </a:p>
        </p:txBody>
      </p:sp>
      <p:pic>
        <p:nvPicPr>
          <p:cNvPr id="5004" name="Google Shape;5004;p51"/>
          <p:cNvPicPr preferRelativeResize="0"/>
          <p:nvPr/>
        </p:nvPicPr>
        <p:blipFill rotWithShape="1">
          <a:blip r:embed="rId4">
            <a:alphaModFix/>
          </a:blip>
          <a:srcRect/>
          <a:stretch/>
        </p:blipFill>
        <p:spPr>
          <a:xfrm>
            <a:off x="523775" y="2245550"/>
            <a:ext cx="1310400" cy="1781650"/>
          </a:xfrm>
          <a:prstGeom prst="rect">
            <a:avLst/>
          </a:prstGeom>
          <a:noFill/>
          <a:ln>
            <a:noFill/>
          </a:ln>
        </p:spPr>
      </p:pic>
      <p:pic>
        <p:nvPicPr>
          <p:cNvPr id="5005" name="Google Shape;5005;p51"/>
          <p:cNvPicPr preferRelativeResize="0"/>
          <p:nvPr/>
        </p:nvPicPr>
        <p:blipFill>
          <a:blip r:embed="rId5">
            <a:alphaModFix/>
          </a:blip>
          <a:stretch>
            <a:fillRect/>
          </a:stretch>
        </p:blipFill>
        <p:spPr>
          <a:xfrm rot="1071697">
            <a:off x="2548211" y="4370809"/>
            <a:ext cx="1185927" cy="1630281"/>
          </a:xfrm>
          <a:prstGeom prst="rect">
            <a:avLst/>
          </a:prstGeom>
          <a:noFill/>
          <a:ln>
            <a:noFill/>
          </a:ln>
        </p:spPr>
      </p:pic>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10"/>
        <p:cNvGrpSpPr/>
        <p:nvPr/>
      </p:nvGrpSpPr>
      <p:grpSpPr>
        <a:xfrm>
          <a:off x="0" y="0"/>
          <a:ext cx="0" cy="0"/>
          <a:chOff x="0" y="0"/>
          <a:chExt cx="0" cy="0"/>
        </a:xfrm>
      </p:grpSpPr>
      <p:sp>
        <p:nvSpPr>
          <p:cNvPr id="5011" name="Google Shape;5011;p52"/>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2800"/>
              <a:buNone/>
            </a:pPr>
            <a:r>
              <a:rPr lang="en-GB"/>
              <a:t>Overview of the Seminar</a:t>
            </a:r>
            <a:endParaRPr/>
          </a:p>
        </p:txBody>
      </p:sp>
      <p:sp>
        <p:nvSpPr>
          <p:cNvPr id="5012" name="Google Shape;5012;p52"/>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600"/>
              <a:buFont typeface="Arial"/>
              <a:buNone/>
            </a:pPr>
            <a:fld id="{00000000-1234-1234-1234-123412341234}" type="slidenum">
              <a:rPr lang="en-GB"/>
              <a:t>4</a:t>
            </a:fld>
            <a:endParaRPr/>
          </a:p>
        </p:txBody>
      </p:sp>
      <p:sp>
        <p:nvSpPr>
          <p:cNvPr id="5013" name="Google Shape;5013;p52"/>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400"/>
              </a:spcBef>
              <a:spcAft>
                <a:spcPts val="400"/>
              </a:spcAft>
              <a:buSzPts val="2000"/>
              <a:buNone/>
            </a:pPr>
            <a:endParaRPr/>
          </a:p>
        </p:txBody>
      </p:sp>
      <p:graphicFrame>
        <p:nvGraphicFramePr>
          <p:cNvPr id="5014" name="Google Shape;5014;p52"/>
          <p:cNvGraphicFramePr/>
          <p:nvPr/>
        </p:nvGraphicFramePr>
        <p:xfrm>
          <a:off x="514800" y="1436300"/>
          <a:ext cx="11262425" cy="5326575"/>
        </p:xfrm>
        <a:graphic>
          <a:graphicData uri="http://schemas.openxmlformats.org/drawingml/2006/table">
            <a:tbl>
              <a:tblPr>
                <a:noFill/>
                <a:tableStyleId>{C2AB1A6C-45AE-4541-AE6A-935EDA5815A4}</a:tableStyleId>
              </a:tblPr>
              <a:tblGrid>
                <a:gridCol w="2837725">
                  <a:extLst>
                    <a:ext uri="{9D8B030D-6E8A-4147-A177-3AD203B41FA5}">
                      <a16:colId xmlns:a16="http://schemas.microsoft.com/office/drawing/2014/main" val="20000"/>
                    </a:ext>
                  </a:extLst>
                </a:gridCol>
                <a:gridCol w="8424700">
                  <a:extLst>
                    <a:ext uri="{9D8B030D-6E8A-4147-A177-3AD203B41FA5}">
                      <a16:colId xmlns:a16="http://schemas.microsoft.com/office/drawing/2014/main" val="20001"/>
                    </a:ext>
                  </a:extLst>
                </a:gridCol>
              </a:tblGrid>
              <a:tr h="1344075">
                <a:tc>
                  <a:txBody>
                    <a:bodyPr/>
                    <a:lstStyle/>
                    <a:p>
                      <a:pPr marL="0" marR="0" lvl="0" indent="0" algn="ctr" rtl="0">
                        <a:lnSpc>
                          <a:spcPct val="100000"/>
                        </a:lnSpc>
                        <a:spcBef>
                          <a:spcPts val="0"/>
                        </a:spcBef>
                        <a:spcAft>
                          <a:spcPts val="0"/>
                        </a:spcAft>
                        <a:buClr>
                          <a:srgbClr val="000000"/>
                        </a:buClr>
                        <a:buSzPts val="2000"/>
                        <a:buFont typeface="Arial"/>
                        <a:buNone/>
                      </a:pPr>
                      <a:r>
                        <a:rPr lang="en-GB" sz="2000" u="none" strike="noStrike" cap="none">
                          <a:solidFill>
                            <a:srgbClr val="FFFFFF"/>
                          </a:solidFill>
                        </a:rPr>
                        <a:t>Session 1</a:t>
                      </a:r>
                      <a:endParaRPr sz="2000" u="none" strike="noStrike" cap="none">
                        <a:solidFill>
                          <a:srgbClr val="FFFFFF"/>
                        </a:solidFill>
                      </a:endParaRPr>
                    </a:p>
                    <a:p>
                      <a:pPr marL="0" marR="0" lvl="0" indent="0" algn="ctr" rtl="0">
                        <a:lnSpc>
                          <a:spcPct val="100000"/>
                        </a:lnSpc>
                        <a:spcBef>
                          <a:spcPts val="0"/>
                        </a:spcBef>
                        <a:spcAft>
                          <a:spcPts val="0"/>
                        </a:spcAft>
                        <a:buClr>
                          <a:srgbClr val="000000"/>
                        </a:buClr>
                        <a:buSzPts val="2000"/>
                        <a:buFont typeface="Arial"/>
                        <a:buNone/>
                      </a:pPr>
                      <a:r>
                        <a:rPr lang="en-GB" sz="2000" u="none" strike="noStrike" cap="none">
                          <a:solidFill>
                            <a:srgbClr val="FFFFFF"/>
                          </a:solidFill>
                        </a:rPr>
                        <a:t>9:30 - 11:00</a:t>
                      </a:r>
                      <a:endParaRPr sz="2000" u="none" strike="noStrike" cap="none">
                        <a:solidFill>
                          <a:srgbClr val="FFFFFF"/>
                        </a:solidFill>
                      </a:endParaRPr>
                    </a:p>
                  </a:txBody>
                  <a:tcPr marL="91425" marR="91425" marT="91425" marB="91425">
                    <a:solidFill>
                      <a:srgbClr val="20406F"/>
                    </a:solidFill>
                  </a:tcPr>
                </a:tc>
                <a:tc>
                  <a:txBody>
                    <a:bodyPr/>
                    <a:lstStyle/>
                    <a:p>
                      <a:pPr marL="457200" marR="0" lvl="0" indent="-355600" algn="l" rtl="0">
                        <a:lnSpc>
                          <a:spcPct val="100000"/>
                        </a:lnSpc>
                        <a:spcBef>
                          <a:spcPts val="0"/>
                        </a:spcBef>
                        <a:spcAft>
                          <a:spcPts val="0"/>
                        </a:spcAft>
                        <a:buClr>
                          <a:schemeClr val="dk2"/>
                        </a:buClr>
                        <a:buSzPts val="2000"/>
                        <a:buFont typeface="Arial"/>
                        <a:buChar char="●"/>
                      </a:pPr>
                      <a:r>
                        <a:rPr lang="en-GB" sz="2000">
                          <a:solidFill>
                            <a:schemeClr val="dk2"/>
                          </a:solidFill>
                        </a:rPr>
                        <a:t>Welcome and introductions</a:t>
                      </a:r>
                      <a:endParaRPr sz="2000">
                        <a:solidFill>
                          <a:schemeClr val="dk2"/>
                        </a:solidFill>
                      </a:endParaRPr>
                    </a:p>
                    <a:p>
                      <a:pPr marL="457200" marR="0" lvl="0" indent="-355600" algn="l" rtl="0">
                        <a:lnSpc>
                          <a:spcPct val="100000"/>
                        </a:lnSpc>
                        <a:spcBef>
                          <a:spcPts val="0"/>
                        </a:spcBef>
                        <a:spcAft>
                          <a:spcPts val="0"/>
                        </a:spcAft>
                        <a:buClr>
                          <a:schemeClr val="dk2"/>
                        </a:buClr>
                        <a:buSzPts val="2000"/>
                        <a:buChar char="●"/>
                      </a:pPr>
                      <a:r>
                        <a:rPr lang="en-GB" sz="2000">
                          <a:solidFill>
                            <a:schemeClr val="dk2"/>
                          </a:solidFill>
                        </a:rPr>
                        <a:t>Digital technologies for workflow and student learning</a:t>
                      </a:r>
                      <a:endParaRPr sz="2000">
                        <a:solidFill>
                          <a:schemeClr val="dk2"/>
                        </a:solidFill>
                      </a:endParaRPr>
                    </a:p>
                    <a:p>
                      <a:pPr marL="457200" marR="0" lvl="0" indent="-355600" algn="l" rtl="0">
                        <a:lnSpc>
                          <a:spcPct val="100000"/>
                        </a:lnSpc>
                        <a:spcBef>
                          <a:spcPts val="0"/>
                        </a:spcBef>
                        <a:spcAft>
                          <a:spcPts val="0"/>
                        </a:spcAft>
                        <a:buClr>
                          <a:schemeClr val="dk2"/>
                        </a:buClr>
                        <a:buSzPts val="2000"/>
                        <a:buChar char="●"/>
                      </a:pPr>
                      <a:r>
                        <a:rPr lang="en-GB" sz="2000">
                          <a:solidFill>
                            <a:schemeClr val="dk2"/>
                          </a:solidFill>
                        </a:rPr>
                        <a:t>Research competencies</a:t>
                      </a:r>
                      <a:endParaRPr sz="2000">
                        <a:solidFill>
                          <a:schemeClr val="dk2"/>
                        </a:solidFill>
                      </a:endParaRPr>
                    </a:p>
                  </a:txBody>
                  <a:tcPr marL="91425" marR="91425" marT="91425" marB="91425">
                    <a:solidFill>
                      <a:srgbClr val="FFFFFF"/>
                    </a:solidFill>
                  </a:tcPr>
                </a:tc>
                <a:extLst>
                  <a:ext uri="{0D108BD9-81ED-4DB2-BD59-A6C34878D82A}">
                    <a16:rowId xmlns:a16="http://schemas.microsoft.com/office/drawing/2014/main" val="10000"/>
                  </a:ext>
                </a:extLst>
              </a:tr>
              <a:tr h="894000">
                <a:tc gridSpan="2">
                  <a:txBody>
                    <a:bodyPr/>
                    <a:lstStyle/>
                    <a:p>
                      <a:pPr marL="0" marR="0" lvl="0" indent="0" algn="ctr" rtl="0">
                        <a:lnSpc>
                          <a:spcPct val="100000"/>
                        </a:lnSpc>
                        <a:spcBef>
                          <a:spcPts val="0"/>
                        </a:spcBef>
                        <a:spcAft>
                          <a:spcPts val="0"/>
                        </a:spcAft>
                        <a:buClr>
                          <a:srgbClr val="000000"/>
                        </a:buClr>
                        <a:buSzPts val="2000"/>
                        <a:buFont typeface="Arial"/>
                        <a:buNone/>
                      </a:pPr>
                      <a:r>
                        <a:rPr lang="en-GB" sz="2000" u="none" strike="noStrike" cap="none"/>
                        <a:t>Tea/Coffee Break </a:t>
                      </a:r>
                      <a:endParaRPr sz="2000" u="none" strike="noStrike" cap="none"/>
                    </a:p>
                    <a:p>
                      <a:pPr marL="0" marR="0" lvl="0" indent="0" algn="ctr" rtl="0">
                        <a:lnSpc>
                          <a:spcPct val="100000"/>
                        </a:lnSpc>
                        <a:spcBef>
                          <a:spcPts val="0"/>
                        </a:spcBef>
                        <a:spcAft>
                          <a:spcPts val="0"/>
                        </a:spcAft>
                        <a:buClr>
                          <a:srgbClr val="000000"/>
                        </a:buClr>
                        <a:buSzPts val="2000"/>
                        <a:buFont typeface="Arial"/>
                        <a:buNone/>
                      </a:pPr>
                      <a:r>
                        <a:rPr lang="en-GB" sz="2000" u="none" strike="noStrike" cap="none"/>
                        <a:t>11:00 - 11:15</a:t>
                      </a:r>
                      <a:endParaRPr sz="2000" u="none" strike="noStrike" cap="none"/>
                    </a:p>
                  </a:txBody>
                  <a:tcPr marL="91425" marR="91425" marT="91425" marB="91425">
                    <a:solidFill>
                      <a:srgbClr val="40875C"/>
                    </a:solidFill>
                  </a:tcPr>
                </a:tc>
                <a:tc hMerge="1">
                  <a:txBody>
                    <a:bodyPr/>
                    <a:lstStyle/>
                    <a:p>
                      <a:endParaRPr lang="en-US"/>
                    </a:p>
                  </a:txBody>
                  <a:tcPr/>
                </a:tc>
                <a:extLst>
                  <a:ext uri="{0D108BD9-81ED-4DB2-BD59-A6C34878D82A}">
                    <a16:rowId xmlns:a16="http://schemas.microsoft.com/office/drawing/2014/main" val="10001"/>
                  </a:ext>
                </a:extLst>
              </a:tr>
              <a:tr h="894000">
                <a:tc>
                  <a:txBody>
                    <a:bodyPr/>
                    <a:lstStyle/>
                    <a:p>
                      <a:pPr marL="0" marR="0" lvl="0" indent="0" algn="ctr" rtl="0">
                        <a:lnSpc>
                          <a:spcPct val="100000"/>
                        </a:lnSpc>
                        <a:spcBef>
                          <a:spcPts val="0"/>
                        </a:spcBef>
                        <a:spcAft>
                          <a:spcPts val="0"/>
                        </a:spcAft>
                        <a:buClr>
                          <a:srgbClr val="000000"/>
                        </a:buClr>
                        <a:buSzPts val="2000"/>
                        <a:buFont typeface="Arial"/>
                        <a:buNone/>
                      </a:pPr>
                      <a:r>
                        <a:rPr lang="en-GB" sz="2000" u="none" strike="noStrike" cap="none">
                          <a:solidFill>
                            <a:srgbClr val="FFFFFF"/>
                          </a:solidFill>
                        </a:rPr>
                        <a:t>Session 2</a:t>
                      </a:r>
                      <a:endParaRPr sz="2000" u="none" strike="noStrike" cap="none">
                        <a:solidFill>
                          <a:srgbClr val="FFFFFF"/>
                        </a:solidFill>
                      </a:endParaRPr>
                    </a:p>
                    <a:p>
                      <a:pPr marL="0" marR="0" lvl="0" indent="0" algn="ctr" rtl="0">
                        <a:lnSpc>
                          <a:spcPct val="100000"/>
                        </a:lnSpc>
                        <a:spcBef>
                          <a:spcPts val="0"/>
                        </a:spcBef>
                        <a:spcAft>
                          <a:spcPts val="0"/>
                        </a:spcAft>
                        <a:buClr>
                          <a:srgbClr val="000000"/>
                        </a:buClr>
                        <a:buSzPts val="2000"/>
                        <a:buFont typeface="Arial"/>
                        <a:buNone/>
                      </a:pPr>
                      <a:r>
                        <a:rPr lang="en-GB" sz="2000" u="none" strike="noStrike" cap="none">
                          <a:solidFill>
                            <a:srgbClr val="FFFFFF"/>
                          </a:solidFill>
                        </a:rPr>
                        <a:t>11:15 - 1:00</a:t>
                      </a:r>
                      <a:endParaRPr sz="2000" u="none" strike="noStrike" cap="none">
                        <a:solidFill>
                          <a:srgbClr val="FFFFFF"/>
                        </a:solidFill>
                      </a:endParaRPr>
                    </a:p>
                  </a:txBody>
                  <a:tcPr marL="91425" marR="91425" marT="91425" marB="91425">
                    <a:solidFill>
                      <a:srgbClr val="20406F"/>
                    </a:solidFill>
                  </a:tcPr>
                </a:tc>
                <a:tc>
                  <a:txBody>
                    <a:bodyPr/>
                    <a:lstStyle/>
                    <a:p>
                      <a:pPr marL="457200" marR="0" lvl="0" indent="-355600" algn="l" rtl="0">
                        <a:lnSpc>
                          <a:spcPct val="100000"/>
                        </a:lnSpc>
                        <a:spcBef>
                          <a:spcPts val="0"/>
                        </a:spcBef>
                        <a:spcAft>
                          <a:spcPts val="0"/>
                        </a:spcAft>
                        <a:buClr>
                          <a:schemeClr val="dk2"/>
                        </a:buClr>
                        <a:buSzPts val="2000"/>
                        <a:buFont typeface="Arial"/>
                        <a:buChar char="●"/>
                      </a:pPr>
                      <a:r>
                        <a:rPr lang="en-GB" sz="2000">
                          <a:solidFill>
                            <a:schemeClr val="dk2"/>
                          </a:solidFill>
                        </a:rPr>
                        <a:t>Reflections on student research</a:t>
                      </a:r>
                      <a:endParaRPr sz="2000">
                        <a:solidFill>
                          <a:schemeClr val="dk2"/>
                        </a:solidFill>
                      </a:endParaRPr>
                    </a:p>
                    <a:p>
                      <a:pPr marL="457200" marR="0" lvl="0" indent="-355600" algn="l" rtl="0">
                        <a:lnSpc>
                          <a:spcPct val="100000"/>
                        </a:lnSpc>
                        <a:spcBef>
                          <a:spcPts val="0"/>
                        </a:spcBef>
                        <a:spcAft>
                          <a:spcPts val="0"/>
                        </a:spcAft>
                        <a:buClr>
                          <a:schemeClr val="dk2"/>
                        </a:buClr>
                        <a:buSzPts val="2000"/>
                        <a:buChar char="●"/>
                      </a:pPr>
                      <a:r>
                        <a:rPr lang="en-GB" sz="2000">
                          <a:solidFill>
                            <a:schemeClr val="dk2"/>
                          </a:solidFill>
                        </a:rPr>
                        <a:t>Strategies for supporting students when exploring contemporary issues and developing senior cycle key skills</a:t>
                      </a:r>
                      <a:endParaRPr sz="2000">
                        <a:solidFill>
                          <a:schemeClr val="dk2"/>
                        </a:solidFill>
                      </a:endParaRPr>
                    </a:p>
                  </a:txBody>
                  <a:tcPr marL="91425" marR="91425" marT="91425" marB="91425">
                    <a:solidFill>
                      <a:srgbClr val="FFFFFF"/>
                    </a:solidFill>
                  </a:tcPr>
                </a:tc>
                <a:extLst>
                  <a:ext uri="{0D108BD9-81ED-4DB2-BD59-A6C34878D82A}">
                    <a16:rowId xmlns:a16="http://schemas.microsoft.com/office/drawing/2014/main" val="10002"/>
                  </a:ext>
                </a:extLst>
              </a:tr>
              <a:tr h="894000">
                <a:tc gridSpan="2">
                  <a:txBody>
                    <a:bodyPr/>
                    <a:lstStyle/>
                    <a:p>
                      <a:pPr marL="0" marR="0" lvl="0" indent="0" algn="ctr" rtl="0">
                        <a:lnSpc>
                          <a:spcPct val="100000"/>
                        </a:lnSpc>
                        <a:spcBef>
                          <a:spcPts val="0"/>
                        </a:spcBef>
                        <a:spcAft>
                          <a:spcPts val="0"/>
                        </a:spcAft>
                        <a:buClr>
                          <a:srgbClr val="000000"/>
                        </a:buClr>
                        <a:buSzPts val="2000"/>
                        <a:buFont typeface="Arial"/>
                        <a:buNone/>
                      </a:pPr>
                      <a:r>
                        <a:rPr lang="en-GB" sz="2000" u="none" strike="noStrike" cap="none"/>
                        <a:t>Lunch </a:t>
                      </a:r>
                      <a:endParaRPr sz="2000" u="none" strike="noStrike" cap="none"/>
                    </a:p>
                    <a:p>
                      <a:pPr marL="0" marR="0" lvl="0" indent="0" algn="ctr" rtl="0">
                        <a:lnSpc>
                          <a:spcPct val="100000"/>
                        </a:lnSpc>
                        <a:spcBef>
                          <a:spcPts val="0"/>
                        </a:spcBef>
                        <a:spcAft>
                          <a:spcPts val="0"/>
                        </a:spcAft>
                        <a:buClr>
                          <a:srgbClr val="000000"/>
                        </a:buClr>
                        <a:buSzPts val="2000"/>
                        <a:buFont typeface="Arial"/>
                        <a:buNone/>
                      </a:pPr>
                      <a:r>
                        <a:rPr lang="en-GB" sz="2000" u="none" strike="noStrike" cap="none"/>
                        <a:t>1:00 - 2:00</a:t>
                      </a:r>
                      <a:endParaRPr sz="2000" u="none" strike="noStrike" cap="none"/>
                    </a:p>
                  </a:txBody>
                  <a:tcPr marL="91425" marR="91425" marT="91425" marB="91425">
                    <a:solidFill>
                      <a:srgbClr val="40875C"/>
                    </a:solidFill>
                  </a:tcPr>
                </a:tc>
                <a:tc hMerge="1">
                  <a:txBody>
                    <a:bodyPr/>
                    <a:lstStyle/>
                    <a:p>
                      <a:endParaRPr lang="en-US"/>
                    </a:p>
                  </a:txBody>
                  <a:tcPr/>
                </a:tc>
                <a:extLst>
                  <a:ext uri="{0D108BD9-81ED-4DB2-BD59-A6C34878D82A}">
                    <a16:rowId xmlns:a16="http://schemas.microsoft.com/office/drawing/2014/main" val="10003"/>
                  </a:ext>
                </a:extLst>
              </a:tr>
              <a:tr h="894000">
                <a:tc>
                  <a:txBody>
                    <a:bodyPr/>
                    <a:lstStyle/>
                    <a:p>
                      <a:pPr marL="0" marR="0" lvl="0" indent="0" algn="ctr" rtl="0">
                        <a:lnSpc>
                          <a:spcPct val="100000"/>
                        </a:lnSpc>
                        <a:spcBef>
                          <a:spcPts val="0"/>
                        </a:spcBef>
                        <a:spcAft>
                          <a:spcPts val="0"/>
                        </a:spcAft>
                        <a:buClr>
                          <a:srgbClr val="000000"/>
                        </a:buClr>
                        <a:buSzPts val="2000"/>
                        <a:buFont typeface="Arial"/>
                        <a:buNone/>
                      </a:pPr>
                      <a:r>
                        <a:rPr lang="en-GB" sz="2000" u="none" strike="noStrike" cap="none">
                          <a:solidFill>
                            <a:srgbClr val="FFFFFF"/>
                          </a:solidFill>
                        </a:rPr>
                        <a:t>Session 3</a:t>
                      </a:r>
                      <a:endParaRPr sz="2000" u="none" strike="noStrike" cap="none">
                        <a:solidFill>
                          <a:srgbClr val="FFFFFF"/>
                        </a:solidFill>
                      </a:endParaRPr>
                    </a:p>
                    <a:p>
                      <a:pPr marL="0" marR="0" lvl="0" indent="0" algn="ctr" rtl="0">
                        <a:lnSpc>
                          <a:spcPct val="100000"/>
                        </a:lnSpc>
                        <a:spcBef>
                          <a:spcPts val="0"/>
                        </a:spcBef>
                        <a:spcAft>
                          <a:spcPts val="0"/>
                        </a:spcAft>
                        <a:buClr>
                          <a:srgbClr val="000000"/>
                        </a:buClr>
                        <a:buSzPts val="2000"/>
                        <a:buFont typeface="Arial"/>
                        <a:buNone/>
                      </a:pPr>
                      <a:r>
                        <a:rPr lang="en-GB" sz="2000" u="none" strike="noStrike" cap="none">
                          <a:solidFill>
                            <a:srgbClr val="FFFFFF"/>
                          </a:solidFill>
                        </a:rPr>
                        <a:t>2:00 - 3:30</a:t>
                      </a:r>
                      <a:endParaRPr sz="2000" u="none" strike="noStrike" cap="none">
                        <a:solidFill>
                          <a:srgbClr val="FFFFFF"/>
                        </a:solidFill>
                      </a:endParaRPr>
                    </a:p>
                  </a:txBody>
                  <a:tcPr marL="91425" marR="91425" marT="91425" marB="91425">
                    <a:solidFill>
                      <a:srgbClr val="20406F"/>
                    </a:solidFill>
                  </a:tcPr>
                </a:tc>
                <a:tc>
                  <a:txBody>
                    <a:bodyPr/>
                    <a:lstStyle/>
                    <a:p>
                      <a:pPr marL="457200" marR="0" lvl="0" indent="-355600" algn="l" rtl="0">
                        <a:lnSpc>
                          <a:spcPct val="100000"/>
                        </a:lnSpc>
                        <a:spcBef>
                          <a:spcPts val="0"/>
                        </a:spcBef>
                        <a:spcAft>
                          <a:spcPts val="0"/>
                        </a:spcAft>
                        <a:buClr>
                          <a:srgbClr val="0F426F"/>
                        </a:buClr>
                        <a:buSzPts val="2000"/>
                        <a:buFont typeface="Arial"/>
                        <a:buChar char="●"/>
                      </a:pPr>
                      <a:r>
                        <a:rPr lang="en-GB" sz="2000">
                          <a:solidFill>
                            <a:srgbClr val="0F426F"/>
                          </a:solidFill>
                        </a:rPr>
                        <a:t>Using digital and non-digital tools to support student understanding of economic graphs</a:t>
                      </a:r>
                      <a:endParaRPr sz="2000">
                        <a:solidFill>
                          <a:srgbClr val="0F426F"/>
                        </a:solidFill>
                      </a:endParaRPr>
                    </a:p>
                    <a:p>
                      <a:pPr marL="457200" marR="0" lvl="0" indent="-355600" algn="l" rtl="0">
                        <a:lnSpc>
                          <a:spcPct val="100000"/>
                        </a:lnSpc>
                        <a:spcBef>
                          <a:spcPts val="0"/>
                        </a:spcBef>
                        <a:spcAft>
                          <a:spcPts val="0"/>
                        </a:spcAft>
                        <a:buClr>
                          <a:srgbClr val="0F426F"/>
                        </a:buClr>
                        <a:buSzPts val="2000"/>
                        <a:buChar char="●"/>
                      </a:pPr>
                      <a:r>
                        <a:rPr lang="en-GB" sz="2000">
                          <a:solidFill>
                            <a:srgbClr val="0F426F"/>
                          </a:solidFill>
                        </a:rPr>
                        <a:t>Closing remarks</a:t>
                      </a:r>
                      <a:endParaRPr sz="2000">
                        <a:solidFill>
                          <a:srgbClr val="0F426F"/>
                        </a:solidFill>
                      </a:endParaRPr>
                    </a:p>
                  </a:txBody>
                  <a:tcPr marL="91425" marR="91425" marT="91425" marB="91425">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19"/>
        <p:cNvGrpSpPr/>
        <p:nvPr/>
      </p:nvGrpSpPr>
      <p:grpSpPr>
        <a:xfrm>
          <a:off x="0" y="0"/>
          <a:ext cx="0" cy="0"/>
          <a:chOff x="0" y="0"/>
          <a:chExt cx="0" cy="0"/>
        </a:xfrm>
      </p:grpSpPr>
      <p:sp>
        <p:nvSpPr>
          <p:cNvPr id="5020" name="Google Shape;5020;p53"/>
          <p:cNvSpPr txBox="1">
            <a:spLocks noGrp="1"/>
          </p:cNvSpPr>
          <p:nvPr>
            <p:ph type="title"/>
          </p:nvPr>
        </p:nvSpPr>
        <p:spPr>
          <a:xfrm>
            <a:off x="514800" y="897616"/>
            <a:ext cx="5256600" cy="793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Timeline Round 1 2019/2020</a:t>
            </a:r>
            <a:endParaRPr/>
          </a:p>
        </p:txBody>
      </p:sp>
      <p:sp>
        <p:nvSpPr>
          <p:cNvPr id="5021" name="Google Shape;5021;p53"/>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600"/>
              <a:buFont typeface="Arial"/>
              <a:buNone/>
            </a:pPr>
            <a:fld id="{00000000-1234-1234-1234-123412341234}" type="slidenum">
              <a:rPr lang="en-GB"/>
              <a:t>5</a:t>
            </a:fld>
            <a:endParaRPr/>
          </a:p>
        </p:txBody>
      </p:sp>
      <p:cxnSp>
        <p:nvCxnSpPr>
          <p:cNvPr id="5022" name="Google Shape;5022;p53"/>
          <p:cNvCxnSpPr/>
          <p:nvPr/>
        </p:nvCxnSpPr>
        <p:spPr>
          <a:xfrm>
            <a:off x="514799" y="4112089"/>
            <a:ext cx="10927200" cy="6300"/>
          </a:xfrm>
          <a:prstGeom prst="straightConnector1">
            <a:avLst/>
          </a:prstGeom>
          <a:noFill/>
          <a:ln w="9525" cap="flat" cmpd="sng">
            <a:solidFill>
              <a:schemeClr val="dk2"/>
            </a:solidFill>
            <a:prstDash val="solid"/>
            <a:round/>
            <a:headEnd type="none" w="sm" len="sm"/>
            <a:tailEnd type="none" w="sm" len="sm"/>
          </a:ln>
        </p:spPr>
      </p:cxnSp>
      <p:pic>
        <p:nvPicPr>
          <p:cNvPr id="5023" name="Google Shape;5023;p53"/>
          <p:cNvPicPr preferRelativeResize="0"/>
          <p:nvPr/>
        </p:nvPicPr>
        <p:blipFill rotWithShape="1">
          <a:blip r:embed="rId3">
            <a:alphaModFix/>
          </a:blip>
          <a:srcRect/>
          <a:stretch/>
        </p:blipFill>
        <p:spPr>
          <a:xfrm>
            <a:off x="1231800" y="3876825"/>
            <a:ext cx="314325" cy="1746250"/>
          </a:xfrm>
          <a:prstGeom prst="rect">
            <a:avLst/>
          </a:prstGeom>
          <a:noFill/>
          <a:ln>
            <a:noFill/>
          </a:ln>
        </p:spPr>
      </p:pic>
      <p:pic>
        <p:nvPicPr>
          <p:cNvPr id="5024" name="Google Shape;5024;p53"/>
          <p:cNvPicPr preferRelativeResize="0"/>
          <p:nvPr/>
        </p:nvPicPr>
        <p:blipFill rotWithShape="1">
          <a:blip r:embed="rId3">
            <a:alphaModFix/>
          </a:blip>
          <a:srcRect/>
          <a:stretch/>
        </p:blipFill>
        <p:spPr>
          <a:xfrm>
            <a:off x="6516025" y="3939488"/>
            <a:ext cx="314325" cy="1620925"/>
          </a:xfrm>
          <a:prstGeom prst="rect">
            <a:avLst/>
          </a:prstGeom>
          <a:noFill/>
          <a:ln>
            <a:noFill/>
          </a:ln>
        </p:spPr>
      </p:pic>
      <p:pic>
        <p:nvPicPr>
          <p:cNvPr id="5025" name="Google Shape;5025;p53"/>
          <p:cNvPicPr preferRelativeResize="0"/>
          <p:nvPr/>
        </p:nvPicPr>
        <p:blipFill rotWithShape="1">
          <a:blip r:embed="rId4">
            <a:alphaModFix/>
          </a:blip>
          <a:srcRect/>
          <a:stretch/>
        </p:blipFill>
        <p:spPr>
          <a:xfrm>
            <a:off x="2755550" y="2555875"/>
            <a:ext cx="314325" cy="1746250"/>
          </a:xfrm>
          <a:prstGeom prst="rect">
            <a:avLst/>
          </a:prstGeom>
          <a:noFill/>
          <a:ln>
            <a:noFill/>
          </a:ln>
        </p:spPr>
      </p:pic>
      <p:pic>
        <p:nvPicPr>
          <p:cNvPr id="5026" name="Google Shape;5026;p53"/>
          <p:cNvPicPr preferRelativeResize="0"/>
          <p:nvPr/>
        </p:nvPicPr>
        <p:blipFill rotWithShape="1">
          <a:blip r:embed="rId5">
            <a:alphaModFix/>
          </a:blip>
          <a:srcRect/>
          <a:stretch/>
        </p:blipFill>
        <p:spPr>
          <a:xfrm>
            <a:off x="4352725" y="3939500"/>
            <a:ext cx="200025" cy="1343025"/>
          </a:xfrm>
          <a:prstGeom prst="rect">
            <a:avLst/>
          </a:prstGeom>
          <a:noFill/>
          <a:ln>
            <a:noFill/>
          </a:ln>
        </p:spPr>
      </p:pic>
      <p:pic>
        <p:nvPicPr>
          <p:cNvPr id="5027" name="Google Shape;5027;p53"/>
          <p:cNvPicPr preferRelativeResize="0"/>
          <p:nvPr/>
        </p:nvPicPr>
        <p:blipFill rotWithShape="1">
          <a:blip r:embed="rId5">
            <a:alphaModFix/>
          </a:blip>
          <a:srcRect/>
          <a:stretch/>
        </p:blipFill>
        <p:spPr>
          <a:xfrm>
            <a:off x="9935525" y="3939500"/>
            <a:ext cx="200025" cy="1343025"/>
          </a:xfrm>
          <a:prstGeom prst="rect">
            <a:avLst/>
          </a:prstGeom>
          <a:noFill/>
          <a:ln>
            <a:noFill/>
          </a:ln>
        </p:spPr>
      </p:pic>
      <p:pic>
        <p:nvPicPr>
          <p:cNvPr id="5028" name="Google Shape;5028;p53"/>
          <p:cNvPicPr preferRelativeResize="0"/>
          <p:nvPr/>
        </p:nvPicPr>
        <p:blipFill rotWithShape="1">
          <a:blip r:embed="rId4">
            <a:alphaModFix/>
          </a:blip>
          <a:srcRect/>
          <a:stretch/>
        </p:blipFill>
        <p:spPr>
          <a:xfrm>
            <a:off x="8225763" y="2555875"/>
            <a:ext cx="314325" cy="1746250"/>
          </a:xfrm>
          <a:prstGeom prst="rect">
            <a:avLst/>
          </a:prstGeom>
          <a:noFill/>
          <a:ln>
            <a:noFill/>
          </a:ln>
        </p:spPr>
      </p:pic>
      <p:sp>
        <p:nvSpPr>
          <p:cNvPr id="5029" name="Google Shape;5029;p53"/>
          <p:cNvSpPr txBox="1"/>
          <p:nvPr/>
        </p:nvSpPr>
        <p:spPr>
          <a:xfrm>
            <a:off x="232800" y="2724438"/>
            <a:ext cx="680400" cy="669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Sept 2019</a:t>
            </a:r>
            <a:endParaRPr sz="1400" b="1" i="0" u="none" strike="noStrike" cap="none">
              <a:solidFill>
                <a:srgbClr val="000000"/>
              </a:solidFill>
              <a:latin typeface="Arial"/>
              <a:ea typeface="Arial"/>
              <a:cs typeface="Arial"/>
              <a:sym typeface="Arial"/>
            </a:endParaRPr>
          </a:p>
        </p:txBody>
      </p:sp>
      <p:sp>
        <p:nvSpPr>
          <p:cNvPr id="5030" name="Google Shape;5030;p53"/>
          <p:cNvSpPr txBox="1"/>
          <p:nvPr/>
        </p:nvSpPr>
        <p:spPr>
          <a:xfrm>
            <a:off x="860813" y="5623075"/>
            <a:ext cx="1056300" cy="4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National Seminar 2</a:t>
            </a:r>
            <a:endParaRPr sz="1400" b="1" i="0" u="none" strike="noStrike" cap="none">
              <a:solidFill>
                <a:srgbClr val="000000"/>
              </a:solidFill>
              <a:latin typeface="Arial"/>
              <a:ea typeface="Arial"/>
              <a:cs typeface="Arial"/>
              <a:sym typeface="Arial"/>
            </a:endParaRPr>
          </a:p>
        </p:txBody>
      </p:sp>
      <p:sp>
        <p:nvSpPr>
          <p:cNvPr id="5031" name="Google Shape;5031;p53"/>
          <p:cNvSpPr txBox="1"/>
          <p:nvPr/>
        </p:nvSpPr>
        <p:spPr>
          <a:xfrm>
            <a:off x="2479076" y="2190775"/>
            <a:ext cx="958800" cy="36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Webinar</a:t>
            </a:r>
            <a:endParaRPr sz="1400" b="1" i="0" u="none" strike="noStrike" cap="none">
              <a:solidFill>
                <a:srgbClr val="000000"/>
              </a:solidFill>
              <a:latin typeface="Arial"/>
              <a:ea typeface="Arial"/>
              <a:cs typeface="Arial"/>
              <a:sym typeface="Arial"/>
            </a:endParaRPr>
          </a:p>
        </p:txBody>
      </p:sp>
      <p:sp>
        <p:nvSpPr>
          <p:cNvPr id="5032" name="Google Shape;5032;p53"/>
          <p:cNvSpPr txBox="1"/>
          <p:nvPr/>
        </p:nvSpPr>
        <p:spPr>
          <a:xfrm>
            <a:off x="7949302" y="2190775"/>
            <a:ext cx="958800" cy="36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Webinar</a:t>
            </a:r>
            <a:endParaRPr sz="1400" b="1" i="0" u="none" strike="noStrike" cap="none">
              <a:solidFill>
                <a:srgbClr val="000000"/>
              </a:solidFill>
              <a:latin typeface="Arial"/>
              <a:ea typeface="Arial"/>
              <a:cs typeface="Arial"/>
              <a:sym typeface="Arial"/>
            </a:endParaRPr>
          </a:p>
        </p:txBody>
      </p:sp>
      <p:sp>
        <p:nvSpPr>
          <p:cNvPr id="5033" name="Google Shape;5033;p53"/>
          <p:cNvSpPr txBox="1"/>
          <p:nvPr/>
        </p:nvSpPr>
        <p:spPr>
          <a:xfrm>
            <a:off x="6123850" y="5676200"/>
            <a:ext cx="1056300" cy="669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National Seminar 3</a:t>
            </a:r>
            <a:endParaRPr sz="1400" b="1" i="0" u="none" strike="noStrike" cap="none">
              <a:solidFill>
                <a:srgbClr val="000000"/>
              </a:solidFill>
              <a:latin typeface="Arial"/>
              <a:ea typeface="Arial"/>
              <a:cs typeface="Arial"/>
              <a:sym typeface="Arial"/>
            </a:endParaRPr>
          </a:p>
        </p:txBody>
      </p:sp>
      <p:sp>
        <p:nvSpPr>
          <p:cNvPr id="5034" name="Google Shape;5034;p53"/>
          <p:cNvSpPr txBox="1"/>
          <p:nvPr/>
        </p:nvSpPr>
        <p:spPr>
          <a:xfrm>
            <a:off x="3793789" y="5282525"/>
            <a:ext cx="1317900" cy="79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Professional Learning Community</a:t>
            </a:r>
            <a:endParaRPr sz="1400" b="1" i="0" u="none" strike="noStrike" cap="none">
              <a:solidFill>
                <a:srgbClr val="000000"/>
              </a:solidFill>
              <a:latin typeface="Arial"/>
              <a:ea typeface="Arial"/>
              <a:cs typeface="Arial"/>
              <a:sym typeface="Arial"/>
            </a:endParaRPr>
          </a:p>
        </p:txBody>
      </p:sp>
      <p:sp>
        <p:nvSpPr>
          <p:cNvPr id="5035" name="Google Shape;5035;p53"/>
          <p:cNvSpPr txBox="1"/>
          <p:nvPr/>
        </p:nvSpPr>
        <p:spPr>
          <a:xfrm>
            <a:off x="9435702" y="5459275"/>
            <a:ext cx="1317900" cy="79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Professional Learning Community</a:t>
            </a:r>
            <a:endParaRPr sz="1400" b="1" i="0" u="none" strike="noStrike" cap="none">
              <a:solidFill>
                <a:srgbClr val="000000"/>
              </a:solidFill>
              <a:latin typeface="Arial"/>
              <a:ea typeface="Arial"/>
              <a:cs typeface="Arial"/>
              <a:sym typeface="Arial"/>
            </a:endParaRPr>
          </a:p>
        </p:txBody>
      </p:sp>
      <p:sp>
        <p:nvSpPr>
          <p:cNvPr id="5036" name="Google Shape;5036;p53"/>
          <p:cNvSpPr txBox="1"/>
          <p:nvPr/>
        </p:nvSpPr>
        <p:spPr>
          <a:xfrm>
            <a:off x="5252425" y="2826438"/>
            <a:ext cx="1056300" cy="4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Christmas 2019</a:t>
            </a:r>
            <a:endParaRPr sz="1400" b="1" i="0" u="none" strike="noStrike" cap="none">
              <a:solidFill>
                <a:srgbClr val="000000"/>
              </a:solidFill>
              <a:latin typeface="Arial"/>
              <a:ea typeface="Arial"/>
              <a:cs typeface="Arial"/>
              <a:sym typeface="Arial"/>
            </a:endParaRPr>
          </a:p>
        </p:txBody>
      </p:sp>
      <p:sp>
        <p:nvSpPr>
          <p:cNvPr id="5037" name="Google Shape;5037;p53"/>
          <p:cNvSpPr txBox="1"/>
          <p:nvPr/>
        </p:nvSpPr>
        <p:spPr>
          <a:xfrm>
            <a:off x="10886875" y="2826450"/>
            <a:ext cx="1056300" cy="4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Summer 2020</a:t>
            </a:r>
            <a:endParaRPr sz="1400" b="1" i="0" u="none" strike="noStrike" cap="none">
              <a:solidFill>
                <a:srgbClr val="000000"/>
              </a:solidFill>
              <a:latin typeface="Arial"/>
              <a:ea typeface="Arial"/>
              <a:cs typeface="Arial"/>
              <a:sym typeface="Arial"/>
            </a:endParaRPr>
          </a:p>
        </p:txBody>
      </p:sp>
      <p:sp>
        <p:nvSpPr>
          <p:cNvPr id="5038" name="Google Shape;5038;p53"/>
          <p:cNvSpPr txBox="1"/>
          <p:nvPr/>
        </p:nvSpPr>
        <p:spPr>
          <a:xfrm>
            <a:off x="909575" y="3405850"/>
            <a:ext cx="958800" cy="36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Sept/Oct</a:t>
            </a:r>
            <a:endParaRPr sz="1400" b="1" i="0" u="none" strike="noStrike" cap="none">
              <a:solidFill>
                <a:srgbClr val="000000"/>
              </a:solidFill>
              <a:latin typeface="Arial"/>
              <a:ea typeface="Arial"/>
              <a:cs typeface="Arial"/>
              <a:sym typeface="Arial"/>
            </a:endParaRPr>
          </a:p>
        </p:txBody>
      </p:sp>
      <p:sp>
        <p:nvSpPr>
          <p:cNvPr id="5039" name="Google Shape;5039;p53"/>
          <p:cNvSpPr txBox="1"/>
          <p:nvPr/>
        </p:nvSpPr>
        <p:spPr>
          <a:xfrm>
            <a:off x="2470025" y="4378213"/>
            <a:ext cx="958800" cy="4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Nov/Dec</a:t>
            </a:r>
            <a:endParaRPr sz="1400" b="1" i="0" u="none" strike="noStrike" cap="none">
              <a:solidFill>
                <a:srgbClr val="000000"/>
              </a:solidFill>
              <a:latin typeface="Arial"/>
              <a:ea typeface="Arial"/>
              <a:cs typeface="Arial"/>
              <a:sym typeface="Arial"/>
            </a:endParaRPr>
          </a:p>
        </p:txBody>
      </p:sp>
      <p:sp>
        <p:nvSpPr>
          <p:cNvPr id="5040" name="Google Shape;5040;p53"/>
          <p:cNvSpPr txBox="1"/>
          <p:nvPr/>
        </p:nvSpPr>
        <p:spPr>
          <a:xfrm>
            <a:off x="3957050" y="3511613"/>
            <a:ext cx="958800" cy="4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Nov/Dec</a:t>
            </a:r>
            <a:endParaRPr sz="1400" b="1" i="0" u="none" strike="noStrike" cap="none">
              <a:solidFill>
                <a:srgbClr val="000000"/>
              </a:solidFill>
              <a:latin typeface="Arial"/>
              <a:ea typeface="Arial"/>
              <a:cs typeface="Arial"/>
              <a:sym typeface="Arial"/>
            </a:endParaRPr>
          </a:p>
        </p:txBody>
      </p:sp>
      <p:sp>
        <p:nvSpPr>
          <p:cNvPr id="5041" name="Google Shape;5041;p53"/>
          <p:cNvSpPr txBox="1"/>
          <p:nvPr/>
        </p:nvSpPr>
        <p:spPr>
          <a:xfrm>
            <a:off x="6193788" y="3544425"/>
            <a:ext cx="958800" cy="279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Jan/Feb</a:t>
            </a:r>
            <a:endParaRPr sz="1400" b="1" i="0" u="none" strike="noStrike" cap="none">
              <a:solidFill>
                <a:srgbClr val="000000"/>
              </a:solidFill>
              <a:latin typeface="Arial"/>
              <a:ea typeface="Arial"/>
              <a:cs typeface="Arial"/>
              <a:sym typeface="Arial"/>
            </a:endParaRPr>
          </a:p>
        </p:txBody>
      </p:sp>
      <p:sp>
        <p:nvSpPr>
          <p:cNvPr id="5042" name="Google Shape;5042;p53"/>
          <p:cNvSpPr txBox="1"/>
          <p:nvPr/>
        </p:nvSpPr>
        <p:spPr>
          <a:xfrm>
            <a:off x="7968175" y="4386975"/>
            <a:ext cx="939900" cy="36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Mar/Apr</a:t>
            </a:r>
            <a:endParaRPr sz="1400" b="1" i="0" u="none" strike="noStrike" cap="none">
              <a:solidFill>
                <a:srgbClr val="000000"/>
              </a:solidFill>
              <a:latin typeface="Arial"/>
              <a:ea typeface="Arial"/>
              <a:cs typeface="Arial"/>
              <a:sym typeface="Arial"/>
            </a:endParaRPr>
          </a:p>
        </p:txBody>
      </p:sp>
      <p:sp>
        <p:nvSpPr>
          <p:cNvPr id="5043" name="Google Shape;5043;p53"/>
          <p:cNvSpPr txBox="1"/>
          <p:nvPr/>
        </p:nvSpPr>
        <p:spPr>
          <a:xfrm>
            <a:off x="9633425" y="3563300"/>
            <a:ext cx="939900" cy="207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Mar/Apr</a:t>
            </a:r>
            <a:endParaRPr sz="1400" b="1" i="0" u="none" strike="noStrike" cap="none">
              <a:solidFill>
                <a:srgbClr val="000000"/>
              </a:solidFill>
              <a:latin typeface="Arial"/>
              <a:ea typeface="Arial"/>
              <a:cs typeface="Arial"/>
              <a:sym typeface="Arial"/>
            </a:endParaRPr>
          </a:p>
        </p:txBody>
      </p:sp>
      <p:cxnSp>
        <p:nvCxnSpPr>
          <p:cNvPr id="5044" name="Google Shape;5044;p53"/>
          <p:cNvCxnSpPr/>
          <p:nvPr/>
        </p:nvCxnSpPr>
        <p:spPr>
          <a:xfrm>
            <a:off x="573000" y="3312600"/>
            <a:ext cx="0" cy="805800"/>
          </a:xfrm>
          <a:prstGeom prst="straightConnector1">
            <a:avLst/>
          </a:prstGeom>
          <a:noFill/>
          <a:ln w="9525" cap="flat" cmpd="sng">
            <a:solidFill>
              <a:srgbClr val="000000"/>
            </a:solidFill>
            <a:prstDash val="solid"/>
            <a:round/>
            <a:headEnd type="none" w="sm" len="sm"/>
            <a:tailEnd type="none" w="sm" len="sm"/>
          </a:ln>
        </p:spPr>
      </p:cxnSp>
      <p:cxnSp>
        <p:nvCxnSpPr>
          <p:cNvPr id="5045" name="Google Shape;5045;p53"/>
          <p:cNvCxnSpPr/>
          <p:nvPr/>
        </p:nvCxnSpPr>
        <p:spPr>
          <a:xfrm>
            <a:off x="5728425" y="3384225"/>
            <a:ext cx="0" cy="770100"/>
          </a:xfrm>
          <a:prstGeom prst="straightConnector1">
            <a:avLst/>
          </a:prstGeom>
          <a:noFill/>
          <a:ln w="9525" cap="flat" cmpd="sng">
            <a:solidFill>
              <a:schemeClr val="dk2"/>
            </a:solidFill>
            <a:prstDash val="solid"/>
            <a:round/>
            <a:headEnd type="none" w="sm" len="sm"/>
            <a:tailEnd type="none" w="sm" len="sm"/>
          </a:ln>
        </p:spPr>
      </p:cxnSp>
      <p:cxnSp>
        <p:nvCxnSpPr>
          <p:cNvPr id="5046" name="Google Shape;5046;p53"/>
          <p:cNvCxnSpPr/>
          <p:nvPr/>
        </p:nvCxnSpPr>
        <p:spPr>
          <a:xfrm flipH="1">
            <a:off x="11406025" y="3205175"/>
            <a:ext cx="18000" cy="931200"/>
          </a:xfrm>
          <a:prstGeom prst="straightConnector1">
            <a:avLst/>
          </a:prstGeom>
          <a:noFill/>
          <a:ln w="9525" cap="flat" cmpd="sng">
            <a:solidFill>
              <a:schemeClr val="dk2"/>
            </a:solidFill>
            <a:prstDash val="solid"/>
            <a:round/>
            <a:headEnd type="none" w="sm" len="sm"/>
            <a:tailEnd type="none" w="sm" len="sm"/>
          </a:ln>
        </p:spPr>
      </p:cxnSp>
      <p:sp>
        <p:nvSpPr>
          <p:cNvPr id="5047" name="Google Shape;5047;p53"/>
          <p:cNvSpPr txBox="1"/>
          <p:nvPr/>
        </p:nvSpPr>
        <p:spPr>
          <a:xfrm>
            <a:off x="1810625" y="4246500"/>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48" name="Google Shape;5048;p53"/>
          <p:cNvSpPr txBox="1"/>
          <p:nvPr/>
        </p:nvSpPr>
        <p:spPr>
          <a:xfrm>
            <a:off x="3371088" y="4253275"/>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49" name="Google Shape;5049;p53"/>
          <p:cNvSpPr txBox="1"/>
          <p:nvPr/>
        </p:nvSpPr>
        <p:spPr>
          <a:xfrm>
            <a:off x="5252413" y="4246500"/>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50" name="Google Shape;5050;p53"/>
          <p:cNvSpPr txBox="1"/>
          <p:nvPr/>
        </p:nvSpPr>
        <p:spPr>
          <a:xfrm>
            <a:off x="7187850" y="4246500"/>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51" name="Google Shape;5051;p53"/>
          <p:cNvSpPr txBox="1"/>
          <p:nvPr/>
        </p:nvSpPr>
        <p:spPr>
          <a:xfrm>
            <a:off x="9007988" y="4246500"/>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52" name="Google Shape;5052;p53"/>
          <p:cNvSpPr txBox="1"/>
          <p:nvPr/>
        </p:nvSpPr>
        <p:spPr>
          <a:xfrm>
            <a:off x="10503338" y="4302125"/>
            <a:ext cx="680400" cy="28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CoP</a:t>
            </a:r>
            <a:endParaRPr sz="1400" b="0" i="0" u="none" strike="noStrike" cap="none">
              <a:solidFill>
                <a:srgbClr val="000000"/>
              </a:solidFill>
              <a:latin typeface="Arial"/>
              <a:ea typeface="Arial"/>
              <a:cs typeface="Arial"/>
              <a:sym typeface="Arial"/>
            </a:endParaRPr>
          </a:p>
        </p:txBody>
      </p:sp>
      <p:sp>
        <p:nvSpPr>
          <p:cNvPr id="5053" name="Google Shape;5053;p53"/>
          <p:cNvSpPr/>
          <p:nvPr/>
        </p:nvSpPr>
        <p:spPr>
          <a:xfrm>
            <a:off x="479600" y="4011450"/>
            <a:ext cx="200100" cy="207600"/>
          </a:xfrm>
          <a:prstGeom prst="ellipse">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4" name="Google Shape;5054;p53"/>
          <p:cNvSpPr/>
          <p:nvPr/>
        </p:nvSpPr>
        <p:spPr>
          <a:xfrm>
            <a:off x="11314975" y="4011450"/>
            <a:ext cx="200100" cy="207600"/>
          </a:xfrm>
          <a:prstGeom prst="ellipse">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5" name="Google Shape;5055;p53"/>
          <p:cNvSpPr/>
          <p:nvPr/>
        </p:nvSpPr>
        <p:spPr>
          <a:xfrm>
            <a:off x="5640763" y="4011450"/>
            <a:ext cx="200100" cy="207600"/>
          </a:xfrm>
          <a:prstGeom prst="ellipse">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59"/>
        <p:cNvGrpSpPr/>
        <p:nvPr/>
      </p:nvGrpSpPr>
      <p:grpSpPr>
        <a:xfrm>
          <a:off x="0" y="0"/>
          <a:ext cx="0" cy="0"/>
          <a:chOff x="0" y="0"/>
          <a:chExt cx="0" cy="0"/>
        </a:xfrm>
      </p:grpSpPr>
      <p:sp>
        <p:nvSpPr>
          <p:cNvPr id="5060" name="Google Shape;5060;p54"/>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600"/>
              <a:buNone/>
            </a:pPr>
            <a:fld id="{00000000-1234-1234-1234-123412341234}" type="slidenum">
              <a:rPr lang="en-GB"/>
              <a:t>6</a:t>
            </a:fld>
            <a:endParaRPr/>
          </a:p>
        </p:txBody>
      </p:sp>
      <p:sp>
        <p:nvSpPr>
          <p:cNvPr id="5061" name="Google Shape;5061;p54"/>
          <p:cNvSpPr txBox="1">
            <a:spLocks noGrp="1"/>
          </p:cNvSpPr>
          <p:nvPr>
            <p:ph type="body" idx="1"/>
          </p:nvPr>
        </p:nvSpPr>
        <p:spPr>
          <a:xfrm>
            <a:off x="242850" y="3552075"/>
            <a:ext cx="11706300" cy="1575900"/>
          </a:xfrm>
          <a:prstGeom prst="rect">
            <a:avLst/>
          </a:prstGeom>
          <a:solidFill>
            <a:srgbClr val="30654A"/>
          </a:solidFill>
          <a:ln>
            <a:noFill/>
          </a:ln>
        </p:spPr>
        <p:txBody>
          <a:bodyPr spcFirstLastPara="1" wrap="square" lIns="0" tIns="0" rIns="0" bIns="0" anchor="t" anchorCtr="0">
            <a:noAutofit/>
          </a:bodyPr>
          <a:lstStyle/>
          <a:p>
            <a:pPr marL="0" lvl="0" indent="0" algn="ctr" rtl="0">
              <a:lnSpc>
                <a:spcPct val="150000"/>
              </a:lnSpc>
              <a:spcBef>
                <a:spcPts val="0"/>
              </a:spcBef>
              <a:spcAft>
                <a:spcPts val="0"/>
              </a:spcAft>
              <a:buSzPts val="2000"/>
              <a:buNone/>
            </a:pPr>
            <a:r>
              <a:rPr lang="en-GB" sz="2200" b="0">
                <a:solidFill>
                  <a:srgbClr val="FFFFFF"/>
                </a:solidFill>
              </a:rPr>
              <a:t>An </a:t>
            </a:r>
            <a:r>
              <a:rPr lang="en-GB" sz="2200" u="sng">
                <a:solidFill>
                  <a:srgbClr val="FFFFFF"/>
                </a:solidFill>
              </a:rPr>
              <a:t>inquiry-based approach</a:t>
            </a:r>
            <a:r>
              <a:rPr lang="en-GB" sz="2200" b="0">
                <a:solidFill>
                  <a:srgbClr val="FFFFFF"/>
                </a:solidFill>
              </a:rPr>
              <a:t> to teaching and learning cultivates </a:t>
            </a:r>
            <a:r>
              <a:rPr lang="en-GB" sz="2200" u="sng">
                <a:solidFill>
                  <a:srgbClr val="FFFFFF"/>
                </a:solidFill>
              </a:rPr>
              <a:t>students’ critical thinking</a:t>
            </a:r>
            <a:r>
              <a:rPr lang="en-GB" sz="2200" b="0">
                <a:solidFill>
                  <a:srgbClr val="FFFFFF"/>
                </a:solidFill>
              </a:rPr>
              <a:t> </a:t>
            </a:r>
            <a:r>
              <a:rPr lang="en-GB" sz="2200" u="sng">
                <a:solidFill>
                  <a:srgbClr val="FFFFFF"/>
                </a:solidFill>
              </a:rPr>
              <a:t>skills</a:t>
            </a:r>
            <a:r>
              <a:rPr lang="en-GB" sz="2200" b="0">
                <a:solidFill>
                  <a:srgbClr val="FFFFFF"/>
                </a:solidFill>
              </a:rPr>
              <a:t> in Economics by encouraging them to ask questions relating to the world around them and apply their learning in </a:t>
            </a:r>
            <a:r>
              <a:rPr lang="en-GB" sz="2200" u="sng">
                <a:solidFill>
                  <a:srgbClr val="FFFFFF"/>
                </a:solidFill>
              </a:rPr>
              <a:t>differentiated, collaborative, creative and innovative ways</a:t>
            </a:r>
            <a:endParaRPr sz="2200" b="0">
              <a:solidFill>
                <a:srgbClr val="FFFFFF"/>
              </a:solidFill>
            </a:endParaRPr>
          </a:p>
          <a:p>
            <a:pPr marL="0" lvl="0" indent="0" algn="ctr" rtl="0">
              <a:lnSpc>
                <a:spcPct val="90000"/>
              </a:lnSpc>
              <a:spcBef>
                <a:spcPts val="0"/>
              </a:spcBef>
              <a:spcAft>
                <a:spcPts val="0"/>
              </a:spcAft>
              <a:buClr>
                <a:schemeClr val="dk2"/>
              </a:buClr>
              <a:buSzPts val="2000"/>
              <a:buNone/>
            </a:pPr>
            <a:endParaRPr sz="2200"/>
          </a:p>
        </p:txBody>
      </p:sp>
      <p:sp>
        <p:nvSpPr>
          <p:cNvPr id="5062" name="Google Shape;5062;p54"/>
          <p:cNvSpPr txBox="1">
            <a:spLocks noGrp="1"/>
          </p:cNvSpPr>
          <p:nvPr>
            <p:ph type="body" idx="2"/>
          </p:nvPr>
        </p:nvSpPr>
        <p:spPr>
          <a:xfrm>
            <a:off x="242850" y="2304713"/>
            <a:ext cx="11706300" cy="1043400"/>
          </a:xfrm>
          <a:prstGeom prst="rect">
            <a:avLst/>
          </a:prstGeom>
          <a:solidFill>
            <a:srgbClr val="0B3557"/>
          </a:solidFill>
          <a:ln>
            <a:noFill/>
          </a:ln>
        </p:spPr>
        <p:txBody>
          <a:bodyPr spcFirstLastPara="1" wrap="square" lIns="0" tIns="0" rIns="0" bIns="0" anchor="t" anchorCtr="0">
            <a:noAutofit/>
          </a:bodyPr>
          <a:lstStyle/>
          <a:p>
            <a:pPr marL="0" lvl="0" indent="0" algn="ctr" rtl="0">
              <a:lnSpc>
                <a:spcPct val="150000"/>
              </a:lnSpc>
              <a:spcBef>
                <a:spcPts val="0"/>
              </a:spcBef>
              <a:spcAft>
                <a:spcPts val="0"/>
              </a:spcAft>
              <a:buSzPts val="2000"/>
              <a:buNone/>
            </a:pPr>
            <a:r>
              <a:rPr lang="en-GB" sz="2200" b="0">
                <a:solidFill>
                  <a:srgbClr val="FFFFFF"/>
                </a:solidFill>
              </a:rPr>
              <a:t>Strand 1 is a </a:t>
            </a:r>
            <a:r>
              <a:rPr lang="en-GB" sz="2200" u="sng">
                <a:solidFill>
                  <a:srgbClr val="FFFFFF"/>
                </a:solidFill>
              </a:rPr>
              <a:t>unifying strand</a:t>
            </a:r>
            <a:r>
              <a:rPr lang="en-GB" sz="2200" b="0">
                <a:solidFill>
                  <a:srgbClr val="FFFFFF"/>
                </a:solidFill>
              </a:rPr>
              <a:t>, the themes of which </a:t>
            </a:r>
            <a:r>
              <a:rPr lang="en-GB" sz="2200" u="sng">
                <a:solidFill>
                  <a:srgbClr val="FFFFFF"/>
                </a:solidFill>
              </a:rPr>
              <a:t>permeate Strands 2-5</a:t>
            </a:r>
            <a:r>
              <a:rPr lang="en-GB" sz="2200" b="0">
                <a:solidFill>
                  <a:srgbClr val="FFFFFF"/>
                </a:solidFill>
              </a:rPr>
              <a:t> of the Specification and will be </a:t>
            </a:r>
            <a:r>
              <a:rPr lang="en-GB" sz="2200" u="sng">
                <a:solidFill>
                  <a:srgbClr val="FFFFFF"/>
                </a:solidFill>
              </a:rPr>
              <a:t>progressively developed</a:t>
            </a:r>
            <a:r>
              <a:rPr lang="en-GB" sz="2200" b="0">
                <a:solidFill>
                  <a:srgbClr val="FFFFFF"/>
                </a:solidFill>
              </a:rPr>
              <a:t> over the course of senior cycle</a:t>
            </a:r>
            <a:endParaRPr sz="2200">
              <a:solidFill>
                <a:srgbClr val="FFFFFF"/>
              </a:solidFill>
            </a:endParaRPr>
          </a:p>
        </p:txBody>
      </p:sp>
      <p:sp>
        <p:nvSpPr>
          <p:cNvPr id="5063" name="Google Shape;5063;p54"/>
          <p:cNvSpPr txBox="1">
            <a:spLocks noGrp="1"/>
          </p:cNvSpPr>
          <p:nvPr>
            <p:ph type="body" idx="3"/>
          </p:nvPr>
        </p:nvSpPr>
        <p:spPr>
          <a:xfrm>
            <a:off x="242850" y="917875"/>
            <a:ext cx="11706300" cy="1182900"/>
          </a:xfrm>
          <a:prstGeom prst="rect">
            <a:avLst/>
          </a:prstGeom>
          <a:solidFill>
            <a:srgbClr val="30654A"/>
          </a:solidFill>
          <a:ln>
            <a:noFill/>
          </a:ln>
        </p:spPr>
        <p:txBody>
          <a:bodyPr spcFirstLastPara="1" wrap="square" lIns="0" tIns="0" rIns="0" bIns="0" anchor="t" anchorCtr="0">
            <a:noAutofit/>
          </a:bodyPr>
          <a:lstStyle/>
          <a:p>
            <a:pPr marL="0" lvl="0" indent="0" algn="ctr" rtl="0">
              <a:lnSpc>
                <a:spcPct val="150000"/>
              </a:lnSpc>
              <a:spcBef>
                <a:spcPts val="0"/>
              </a:spcBef>
              <a:spcAft>
                <a:spcPts val="0"/>
              </a:spcAft>
              <a:buSzPts val="2000"/>
              <a:buNone/>
            </a:pPr>
            <a:r>
              <a:rPr lang="en-GB" sz="2200" b="0">
                <a:solidFill>
                  <a:srgbClr val="FFFFFF"/>
                </a:solidFill>
              </a:rPr>
              <a:t>Economics is a </a:t>
            </a:r>
            <a:r>
              <a:rPr lang="en-GB" sz="2200" u="sng">
                <a:solidFill>
                  <a:srgbClr val="FFFFFF"/>
                </a:solidFill>
              </a:rPr>
              <a:t>subject for all </a:t>
            </a:r>
            <a:r>
              <a:rPr lang="en-GB" sz="2200" b="0">
                <a:solidFill>
                  <a:srgbClr val="FFFFFF"/>
                </a:solidFill>
              </a:rPr>
              <a:t>and through its exploration students will be prepared and </a:t>
            </a:r>
            <a:r>
              <a:rPr lang="en-GB" sz="2200" u="sng">
                <a:solidFill>
                  <a:srgbClr val="FFFFFF"/>
                </a:solidFill>
              </a:rPr>
              <a:t>empowered</a:t>
            </a:r>
            <a:r>
              <a:rPr lang="en-GB" sz="2200" b="0">
                <a:solidFill>
                  <a:srgbClr val="FFFFFF"/>
                </a:solidFill>
              </a:rPr>
              <a:t> to contribute to society and meet future challenges with confidence</a:t>
            </a:r>
            <a:endParaRPr sz="2200">
              <a:solidFill>
                <a:srgbClr val="FFFFFF"/>
              </a:solidFill>
            </a:endParaRPr>
          </a:p>
        </p:txBody>
      </p:sp>
      <p:sp>
        <p:nvSpPr>
          <p:cNvPr id="5064" name="Google Shape;5064;p54"/>
          <p:cNvSpPr txBox="1">
            <a:spLocks noGrp="1"/>
          </p:cNvSpPr>
          <p:nvPr>
            <p:ph type="body" idx="4"/>
          </p:nvPr>
        </p:nvSpPr>
        <p:spPr>
          <a:xfrm>
            <a:off x="3472650" y="163425"/>
            <a:ext cx="5246700" cy="5505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dk2"/>
              </a:buClr>
              <a:buSzPts val="2000"/>
              <a:buNone/>
            </a:pPr>
            <a:r>
              <a:rPr lang="en-GB" sz="3300"/>
              <a:t>Key Messages</a:t>
            </a:r>
            <a:endParaRPr sz="3300"/>
          </a:p>
        </p:txBody>
      </p:sp>
      <p:sp>
        <p:nvSpPr>
          <p:cNvPr id="5065" name="Google Shape;5065;p54"/>
          <p:cNvSpPr txBox="1">
            <a:spLocks noGrp="1"/>
          </p:cNvSpPr>
          <p:nvPr>
            <p:ph type="body" idx="2"/>
          </p:nvPr>
        </p:nvSpPr>
        <p:spPr>
          <a:xfrm>
            <a:off x="242850" y="5331930"/>
            <a:ext cx="11706300" cy="1436100"/>
          </a:xfrm>
          <a:prstGeom prst="rect">
            <a:avLst/>
          </a:prstGeom>
          <a:solidFill>
            <a:srgbClr val="0B3557"/>
          </a:solidFill>
          <a:ln>
            <a:noFill/>
          </a:ln>
        </p:spPr>
        <p:txBody>
          <a:bodyPr spcFirstLastPara="1" wrap="square" lIns="0" tIns="0" rIns="0" bIns="0" anchor="t" anchorCtr="0">
            <a:noAutofit/>
          </a:bodyPr>
          <a:lstStyle/>
          <a:p>
            <a:pPr marL="0" lvl="0" indent="0" algn="ctr" rtl="0">
              <a:lnSpc>
                <a:spcPct val="150000"/>
              </a:lnSpc>
              <a:spcBef>
                <a:spcPts val="0"/>
              </a:spcBef>
              <a:spcAft>
                <a:spcPts val="0"/>
              </a:spcAft>
              <a:buSzPts val="2000"/>
              <a:buNone/>
            </a:pPr>
            <a:r>
              <a:rPr lang="en-GB" sz="2200" b="0">
                <a:solidFill>
                  <a:srgbClr val="FFFFFF"/>
                </a:solidFill>
              </a:rPr>
              <a:t>Through the development of </a:t>
            </a:r>
            <a:r>
              <a:rPr lang="en-GB" sz="2200" u="sng">
                <a:solidFill>
                  <a:srgbClr val="FFFFFF"/>
                </a:solidFill>
              </a:rPr>
              <a:t>effective research skills</a:t>
            </a:r>
            <a:r>
              <a:rPr lang="en-GB" sz="2200" b="0">
                <a:solidFill>
                  <a:srgbClr val="FFFFFF"/>
                </a:solidFill>
              </a:rPr>
              <a:t> students are empowered to </a:t>
            </a:r>
            <a:r>
              <a:rPr lang="en-GB" sz="2200" u="sng">
                <a:solidFill>
                  <a:srgbClr val="FFFFFF"/>
                </a:solidFill>
              </a:rPr>
              <a:t>critically evaluate</a:t>
            </a:r>
            <a:r>
              <a:rPr lang="en-GB" sz="2200" b="0">
                <a:solidFill>
                  <a:srgbClr val="FFFFFF"/>
                </a:solidFill>
              </a:rPr>
              <a:t> relevant contemporary economic issues and appreciate the social and political context of Economics</a:t>
            </a:r>
            <a:endParaRPr sz="2200" b="0">
              <a:solidFill>
                <a:srgbClr val="FFFFFF"/>
              </a:solidFill>
            </a:endParaRPr>
          </a:p>
          <a:p>
            <a:pPr marL="0" lvl="0" indent="0" algn="ctr" rtl="0">
              <a:lnSpc>
                <a:spcPct val="150000"/>
              </a:lnSpc>
              <a:spcBef>
                <a:spcPts val="0"/>
              </a:spcBef>
              <a:spcAft>
                <a:spcPts val="0"/>
              </a:spcAft>
              <a:buSzPts val="2000"/>
              <a:buNone/>
            </a:pPr>
            <a:endParaRPr sz="2200" b="0">
              <a:solidFill>
                <a:srgbClr val="FFFFFF"/>
              </a:solidFill>
            </a:endParaRP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080"/>
        <p:cNvGrpSpPr/>
        <p:nvPr/>
      </p:nvGrpSpPr>
      <p:grpSpPr>
        <a:xfrm>
          <a:off x="0" y="0"/>
          <a:ext cx="0" cy="0"/>
          <a:chOff x="0" y="0"/>
          <a:chExt cx="0" cy="0"/>
        </a:xfrm>
      </p:grpSpPr>
      <p:sp>
        <p:nvSpPr>
          <p:cNvPr id="5081" name="Google Shape;5081;p56"/>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600"/>
              <a:buFont typeface="Arial"/>
              <a:buNone/>
            </a:pPr>
            <a:fld id="{00000000-1234-1234-1234-123412341234}" type="slidenum">
              <a:rPr lang="en-GB"/>
              <a:t>7</a:t>
            </a:fld>
            <a:endParaRPr/>
          </a:p>
        </p:txBody>
      </p:sp>
      <p:sp>
        <p:nvSpPr>
          <p:cNvPr id="5082" name="Google Shape;5082;p56"/>
          <p:cNvSpPr txBox="1">
            <a:spLocks noGrp="1"/>
          </p:cNvSpPr>
          <p:nvPr>
            <p:ph type="title"/>
          </p:nvPr>
        </p:nvSpPr>
        <p:spPr>
          <a:xfrm>
            <a:off x="514800" y="897625"/>
            <a:ext cx="8663490" cy="793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By the end of session one, participants will have:</a:t>
            </a:r>
            <a:endParaRPr/>
          </a:p>
        </p:txBody>
      </p:sp>
      <p:sp>
        <p:nvSpPr>
          <p:cNvPr id="5083" name="Google Shape;5083;p56"/>
          <p:cNvSpPr txBox="1">
            <a:spLocks noGrp="1"/>
          </p:cNvSpPr>
          <p:nvPr>
            <p:ph type="body" idx="1"/>
          </p:nvPr>
        </p:nvSpPr>
        <p:spPr>
          <a:xfrm>
            <a:off x="440350" y="2263950"/>
            <a:ext cx="11102100" cy="3696300"/>
          </a:xfrm>
          <a:prstGeom prst="rect">
            <a:avLst/>
          </a:prstGeom>
          <a:noFill/>
          <a:ln>
            <a:noFill/>
          </a:ln>
        </p:spPr>
        <p:txBody>
          <a:bodyPr spcFirstLastPara="1" wrap="square" lIns="0" tIns="0" rIns="0" bIns="0" anchor="t" anchorCtr="0">
            <a:noAutofit/>
          </a:bodyPr>
          <a:lstStyle/>
          <a:p>
            <a:pPr marL="457200" lvl="0" indent="-355600" algn="l" rtl="0">
              <a:lnSpc>
                <a:spcPct val="90000"/>
              </a:lnSpc>
              <a:spcBef>
                <a:spcPts val="400"/>
              </a:spcBef>
              <a:spcAft>
                <a:spcPts val="0"/>
              </a:spcAft>
              <a:buClr>
                <a:srgbClr val="0B3557"/>
              </a:buClr>
              <a:buSzPts val="2000"/>
              <a:buChar char="●"/>
            </a:pPr>
            <a:r>
              <a:rPr lang="en-GB">
                <a:solidFill>
                  <a:srgbClr val="0B3557"/>
                </a:solidFill>
              </a:rPr>
              <a:t>Considered how a selection of digital technologies may be used to support teachers’ workflow and student learning and research skills</a:t>
            </a:r>
            <a:endParaRPr>
              <a:solidFill>
                <a:srgbClr val="0B3557"/>
              </a:solidFill>
            </a:endParaRPr>
          </a:p>
          <a:p>
            <a:pPr marL="457200" lvl="0" indent="-355600" algn="l" rtl="0">
              <a:lnSpc>
                <a:spcPct val="90000"/>
              </a:lnSpc>
              <a:spcBef>
                <a:spcPts val="400"/>
              </a:spcBef>
              <a:spcAft>
                <a:spcPts val="0"/>
              </a:spcAft>
              <a:buClr>
                <a:srgbClr val="0B3557"/>
              </a:buClr>
              <a:buSzPts val="2000"/>
              <a:buChar char="●"/>
            </a:pPr>
            <a:r>
              <a:rPr lang="en-GB">
                <a:solidFill>
                  <a:srgbClr val="0B3557"/>
                </a:solidFill>
              </a:rPr>
              <a:t>Reflected on the importance of students developing competencies that support rigorous and effective research practices</a:t>
            </a:r>
            <a:endParaRPr>
              <a:solidFill>
                <a:srgbClr val="0B3557"/>
              </a:solidFill>
            </a:endParaRPr>
          </a:p>
          <a:p>
            <a:pPr marL="457200" lvl="0" indent="-355600" algn="l" rtl="0">
              <a:lnSpc>
                <a:spcPct val="90000"/>
              </a:lnSpc>
              <a:spcBef>
                <a:spcPts val="400"/>
              </a:spcBef>
              <a:spcAft>
                <a:spcPts val="0"/>
              </a:spcAft>
              <a:buClr>
                <a:srgbClr val="0B3557"/>
              </a:buClr>
              <a:buSzPts val="2000"/>
              <a:buChar char="●"/>
            </a:pPr>
            <a:r>
              <a:rPr lang="en-GB">
                <a:solidFill>
                  <a:srgbClr val="0B3557"/>
                </a:solidFill>
              </a:rPr>
              <a:t>Examined how student engagement with authentic economic knowledge will be required when conducting research</a:t>
            </a:r>
            <a:endParaRPr>
              <a:solidFill>
                <a:srgbClr val="0B3557"/>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88"/>
        <p:cNvGrpSpPr/>
        <p:nvPr/>
      </p:nvGrpSpPr>
      <p:grpSpPr>
        <a:xfrm>
          <a:off x="0" y="0"/>
          <a:ext cx="0" cy="0"/>
          <a:chOff x="0" y="0"/>
          <a:chExt cx="0" cy="0"/>
        </a:xfrm>
      </p:grpSpPr>
      <p:sp>
        <p:nvSpPr>
          <p:cNvPr id="5089" name="Google Shape;5089;p57"/>
          <p:cNvSpPr txBox="1">
            <a:spLocks noGrp="1"/>
          </p:cNvSpPr>
          <p:nvPr>
            <p:ph type="title"/>
          </p:nvPr>
        </p:nvSpPr>
        <p:spPr>
          <a:xfrm>
            <a:off x="514800" y="897616"/>
            <a:ext cx="5256600" cy="793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Using Digital Tools for Research</a:t>
            </a:r>
            <a:endParaRPr/>
          </a:p>
        </p:txBody>
      </p:sp>
      <p:sp>
        <p:nvSpPr>
          <p:cNvPr id="5090" name="Google Shape;5090;p57"/>
          <p:cNvSpPr txBox="1">
            <a:spLocks noGrp="1"/>
          </p:cNvSpPr>
          <p:nvPr>
            <p:ph type="sldNum" idx="12"/>
          </p:nvPr>
        </p:nvSpPr>
        <p:spPr>
          <a:xfrm>
            <a:off x="-12703" y="6356350"/>
            <a:ext cx="79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8</a:t>
            </a:fld>
            <a:endParaRPr/>
          </a:p>
        </p:txBody>
      </p:sp>
      <p:sp>
        <p:nvSpPr>
          <p:cNvPr id="5091" name="Google Shape;5091;p57"/>
          <p:cNvSpPr txBox="1">
            <a:spLocks noGrp="1"/>
          </p:cNvSpPr>
          <p:nvPr>
            <p:ph type="body" idx="1"/>
          </p:nvPr>
        </p:nvSpPr>
        <p:spPr>
          <a:xfrm>
            <a:off x="514799" y="2263939"/>
            <a:ext cx="4788600" cy="3696300"/>
          </a:xfrm>
          <a:prstGeom prst="rect">
            <a:avLst/>
          </a:prstGeom>
        </p:spPr>
        <p:txBody>
          <a:bodyPr spcFirstLastPara="1" wrap="square" lIns="0" tIns="0" rIns="0" bIns="0" anchor="t" anchorCtr="0">
            <a:noAutofit/>
          </a:bodyPr>
          <a:lstStyle/>
          <a:p>
            <a:pPr marL="0" lvl="0" indent="0" algn="l" rtl="0">
              <a:spcBef>
                <a:spcPts val="400"/>
              </a:spcBef>
              <a:spcAft>
                <a:spcPts val="0"/>
              </a:spcAft>
              <a:buNone/>
            </a:pPr>
            <a:r>
              <a:rPr lang="en-GB" sz="2500"/>
              <a:t>Google Apps for Education</a:t>
            </a:r>
            <a:endParaRPr sz="2500"/>
          </a:p>
        </p:txBody>
      </p:sp>
      <p:pic>
        <p:nvPicPr>
          <p:cNvPr id="5092" name="Google Shape;5092;p57"/>
          <p:cNvPicPr preferRelativeResize="0"/>
          <p:nvPr/>
        </p:nvPicPr>
        <p:blipFill>
          <a:blip r:embed="rId3">
            <a:alphaModFix/>
          </a:blip>
          <a:stretch>
            <a:fillRect/>
          </a:stretch>
        </p:blipFill>
        <p:spPr>
          <a:xfrm>
            <a:off x="8462675" y="3660300"/>
            <a:ext cx="2097336" cy="1959140"/>
          </a:xfrm>
          <a:prstGeom prst="rect">
            <a:avLst/>
          </a:prstGeom>
          <a:noFill/>
          <a:ln>
            <a:noFill/>
          </a:ln>
        </p:spPr>
      </p:pic>
      <p:sp>
        <p:nvSpPr>
          <p:cNvPr id="5093" name="Google Shape;5093;p57"/>
          <p:cNvSpPr txBox="1">
            <a:spLocks noGrp="1"/>
          </p:cNvSpPr>
          <p:nvPr>
            <p:ph type="body" idx="2"/>
          </p:nvPr>
        </p:nvSpPr>
        <p:spPr>
          <a:xfrm>
            <a:off x="5771400" y="2263951"/>
            <a:ext cx="4788600" cy="4225800"/>
          </a:xfrm>
          <a:prstGeom prst="rect">
            <a:avLst/>
          </a:prstGeom>
        </p:spPr>
        <p:txBody>
          <a:bodyPr spcFirstLastPara="1" wrap="square" lIns="0" tIns="0" rIns="0" bIns="0" anchor="t" anchorCtr="0">
            <a:noAutofit/>
          </a:bodyPr>
          <a:lstStyle/>
          <a:p>
            <a:pPr marL="0" lvl="0" indent="0" algn="r" rtl="0">
              <a:spcBef>
                <a:spcPts val="400"/>
              </a:spcBef>
              <a:spcAft>
                <a:spcPts val="0"/>
              </a:spcAft>
              <a:buNone/>
            </a:pPr>
            <a:r>
              <a:rPr lang="en-GB" sz="2500"/>
              <a:t>Office 365 apps</a:t>
            </a:r>
            <a:endParaRPr sz="2500"/>
          </a:p>
        </p:txBody>
      </p:sp>
      <p:pic>
        <p:nvPicPr>
          <p:cNvPr id="5094" name="Google Shape;5094;p57"/>
          <p:cNvPicPr preferRelativeResize="0"/>
          <p:nvPr/>
        </p:nvPicPr>
        <p:blipFill>
          <a:blip r:embed="rId4">
            <a:alphaModFix/>
          </a:blip>
          <a:stretch>
            <a:fillRect/>
          </a:stretch>
        </p:blipFill>
        <p:spPr>
          <a:xfrm>
            <a:off x="2312546" y="3883002"/>
            <a:ext cx="1393981" cy="2077250"/>
          </a:xfrm>
          <a:prstGeom prst="rect">
            <a:avLst/>
          </a:prstGeom>
          <a:noFill/>
          <a:ln>
            <a:noFill/>
          </a:ln>
        </p:spPr>
      </p:pic>
      <p:pic>
        <p:nvPicPr>
          <p:cNvPr id="5095" name="Google Shape;5095;p57"/>
          <p:cNvPicPr preferRelativeResize="0"/>
          <p:nvPr/>
        </p:nvPicPr>
        <p:blipFill>
          <a:blip r:embed="rId5">
            <a:alphaModFix/>
          </a:blip>
          <a:stretch>
            <a:fillRect/>
          </a:stretch>
        </p:blipFill>
        <p:spPr>
          <a:xfrm>
            <a:off x="692800" y="3942050"/>
            <a:ext cx="1246732" cy="1959150"/>
          </a:xfrm>
          <a:prstGeom prst="rect">
            <a:avLst/>
          </a:prstGeom>
          <a:noFill/>
          <a:ln>
            <a:noFill/>
          </a:ln>
        </p:spPr>
      </p:pic>
      <p:pic>
        <p:nvPicPr>
          <p:cNvPr id="5096" name="Google Shape;5096;p57"/>
          <p:cNvPicPr preferRelativeResize="0"/>
          <p:nvPr/>
        </p:nvPicPr>
        <p:blipFill>
          <a:blip r:embed="rId6">
            <a:alphaModFix/>
          </a:blip>
          <a:stretch>
            <a:fillRect/>
          </a:stretch>
        </p:blipFill>
        <p:spPr>
          <a:xfrm rot="3">
            <a:off x="5212425" y="2997903"/>
            <a:ext cx="2443100" cy="3358448"/>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01"/>
        <p:cNvGrpSpPr/>
        <p:nvPr/>
      </p:nvGrpSpPr>
      <p:grpSpPr>
        <a:xfrm>
          <a:off x="0" y="0"/>
          <a:ext cx="0" cy="0"/>
          <a:chOff x="0" y="0"/>
          <a:chExt cx="0" cy="0"/>
        </a:xfrm>
      </p:grpSpPr>
      <p:sp>
        <p:nvSpPr>
          <p:cNvPr id="5102" name="Google Shape;5102;p58"/>
          <p:cNvSpPr txBox="1">
            <a:spLocks noGrp="1"/>
          </p:cNvSpPr>
          <p:nvPr>
            <p:ph type="title"/>
          </p:nvPr>
        </p:nvSpPr>
        <p:spPr>
          <a:xfrm>
            <a:off x="498950" y="454141"/>
            <a:ext cx="5256600" cy="793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Utilising an Inquiry Approach</a:t>
            </a:r>
            <a:endParaRPr/>
          </a:p>
        </p:txBody>
      </p:sp>
      <p:sp>
        <p:nvSpPr>
          <p:cNvPr id="5103" name="Google Shape;5103;p58"/>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9</a:t>
            </a:fld>
            <a:endParaRPr/>
          </a:p>
        </p:txBody>
      </p:sp>
      <p:sp>
        <p:nvSpPr>
          <p:cNvPr id="5104" name="Google Shape;5104;p58"/>
          <p:cNvSpPr txBox="1">
            <a:spLocks noGrp="1"/>
          </p:cNvSpPr>
          <p:nvPr>
            <p:ph type="body" idx="1"/>
          </p:nvPr>
        </p:nvSpPr>
        <p:spPr>
          <a:xfrm>
            <a:off x="562250" y="1788800"/>
            <a:ext cx="3872400" cy="872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400"/>
              </a:spcBef>
              <a:spcAft>
                <a:spcPts val="400"/>
              </a:spcAft>
              <a:buSzPts val="2800"/>
              <a:buNone/>
            </a:pPr>
            <a:r>
              <a:rPr lang="en-GB"/>
              <a:t>Pose an Inquiry Question</a:t>
            </a:r>
            <a:endParaRPr/>
          </a:p>
        </p:txBody>
      </p:sp>
      <p:sp>
        <p:nvSpPr>
          <p:cNvPr id="5105" name="Google Shape;5105;p58"/>
          <p:cNvSpPr txBox="1">
            <a:spLocks noGrp="1"/>
          </p:cNvSpPr>
          <p:nvPr>
            <p:ph type="body" idx="1"/>
          </p:nvPr>
        </p:nvSpPr>
        <p:spPr>
          <a:xfrm>
            <a:off x="498950" y="3910975"/>
            <a:ext cx="3999000" cy="872100"/>
          </a:xfrm>
          <a:prstGeom prst="rect">
            <a:avLst/>
          </a:prstGeom>
          <a:solidFill>
            <a:srgbClr val="20406F"/>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400"/>
              </a:spcAft>
              <a:buSzPts val="2800"/>
              <a:buNone/>
            </a:pPr>
            <a:r>
              <a:rPr lang="en-GB" sz="2000">
                <a:solidFill>
                  <a:srgbClr val="FFFFFF"/>
                </a:solidFill>
              </a:rPr>
              <a:t>INQUIRY QUESTION</a:t>
            </a:r>
            <a:endParaRPr sz="2000"/>
          </a:p>
        </p:txBody>
      </p:sp>
      <p:sp>
        <p:nvSpPr>
          <p:cNvPr id="5106" name="Google Shape;5106;p58"/>
          <p:cNvSpPr txBox="1">
            <a:spLocks noGrp="1"/>
          </p:cNvSpPr>
          <p:nvPr>
            <p:ph type="body" idx="1"/>
          </p:nvPr>
        </p:nvSpPr>
        <p:spPr>
          <a:xfrm>
            <a:off x="6569125" y="1788800"/>
            <a:ext cx="3872400" cy="872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400"/>
              </a:spcBef>
              <a:spcAft>
                <a:spcPts val="400"/>
              </a:spcAft>
              <a:buSzPts val="2800"/>
              <a:buNone/>
            </a:pPr>
            <a:r>
              <a:rPr lang="en-GB"/>
              <a:t>Develop Lines of Inquiry</a:t>
            </a:r>
            <a:endParaRPr/>
          </a:p>
        </p:txBody>
      </p:sp>
      <p:cxnSp>
        <p:nvCxnSpPr>
          <p:cNvPr id="5107" name="Google Shape;5107;p58"/>
          <p:cNvCxnSpPr/>
          <p:nvPr/>
        </p:nvCxnSpPr>
        <p:spPr>
          <a:xfrm rot="10800000" flipH="1">
            <a:off x="4513975" y="3267100"/>
            <a:ext cx="1631400" cy="1113600"/>
          </a:xfrm>
          <a:prstGeom prst="straightConnector1">
            <a:avLst/>
          </a:prstGeom>
          <a:noFill/>
          <a:ln w="28575" cap="flat" cmpd="sng">
            <a:solidFill>
              <a:schemeClr val="dk2"/>
            </a:solidFill>
            <a:prstDash val="solid"/>
            <a:round/>
            <a:headEnd type="none" w="sm" len="sm"/>
            <a:tailEnd type="triangle" w="med" len="med"/>
          </a:ln>
        </p:spPr>
      </p:cxnSp>
      <p:cxnSp>
        <p:nvCxnSpPr>
          <p:cNvPr id="5108" name="Google Shape;5108;p58"/>
          <p:cNvCxnSpPr/>
          <p:nvPr/>
        </p:nvCxnSpPr>
        <p:spPr>
          <a:xfrm>
            <a:off x="4498075" y="4380700"/>
            <a:ext cx="1663200" cy="32700"/>
          </a:xfrm>
          <a:prstGeom prst="straightConnector1">
            <a:avLst/>
          </a:prstGeom>
          <a:noFill/>
          <a:ln w="28575" cap="flat" cmpd="sng">
            <a:solidFill>
              <a:schemeClr val="dk2"/>
            </a:solidFill>
            <a:prstDash val="solid"/>
            <a:round/>
            <a:headEnd type="none" w="sm" len="sm"/>
            <a:tailEnd type="triangle" w="med" len="med"/>
          </a:ln>
        </p:spPr>
      </p:cxnSp>
      <p:cxnSp>
        <p:nvCxnSpPr>
          <p:cNvPr id="5109" name="Google Shape;5109;p58"/>
          <p:cNvCxnSpPr/>
          <p:nvPr/>
        </p:nvCxnSpPr>
        <p:spPr>
          <a:xfrm>
            <a:off x="4498075" y="4380700"/>
            <a:ext cx="1663200" cy="1210500"/>
          </a:xfrm>
          <a:prstGeom prst="straightConnector1">
            <a:avLst/>
          </a:prstGeom>
          <a:noFill/>
          <a:ln w="28575" cap="flat" cmpd="sng">
            <a:solidFill>
              <a:schemeClr val="dk2"/>
            </a:solidFill>
            <a:prstDash val="solid"/>
            <a:round/>
            <a:headEnd type="none" w="sm" len="sm"/>
            <a:tailEnd type="triangle" w="med" len="med"/>
          </a:ln>
        </p:spPr>
      </p:cxnSp>
      <p:sp>
        <p:nvSpPr>
          <p:cNvPr id="5110" name="Google Shape;5110;p58"/>
          <p:cNvSpPr txBox="1">
            <a:spLocks noGrp="1"/>
          </p:cNvSpPr>
          <p:nvPr>
            <p:ph type="body" idx="1"/>
          </p:nvPr>
        </p:nvSpPr>
        <p:spPr>
          <a:xfrm>
            <a:off x="6161275" y="4009450"/>
            <a:ext cx="5004900" cy="872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400"/>
              </a:spcBef>
              <a:spcAft>
                <a:spcPts val="400"/>
              </a:spcAft>
              <a:buSzPts val="2800"/>
              <a:buNone/>
            </a:pPr>
            <a:r>
              <a:rPr lang="en-GB" sz="2000"/>
              <a:t>Line of Inquiry 2</a:t>
            </a:r>
            <a:endParaRPr sz="2000"/>
          </a:p>
        </p:txBody>
      </p:sp>
      <p:sp>
        <p:nvSpPr>
          <p:cNvPr id="5111" name="Google Shape;5111;p58"/>
          <p:cNvSpPr txBox="1">
            <a:spLocks noGrp="1"/>
          </p:cNvSpPr>
          <p:nvPr>
            <p:ph type="body" idx="1"/>
          </p:nvPr>
        </p:nvSpPr>
        <p:spPr>
          <a:xfrm>
            <a:off x="6161275" y="2763775"/>
            <a:ext cx="5004900" cy="872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400"/>
              </a:spcAft>
              <a:buSzPts val="2800"/>
              <a:buNone/>
            </a:pPr>
            <a:r>
              <a:rPr lang="en-GB" sz="2000"/>
              <a:t>Line of Inquiry 1</a:t>
            </a:r>
            <a:endParaRPr sz="2000"/>
          </a:p>
        </p:txBody>
      </p:sp>
      <p:sp>
        <p:nvSpPr>
          <p:cNvPr id="5112" name="Google Shape;5112;p58"/>
          <p:cNvSpPr txBox="1">
            <a:spLocks noGrp="1"/>
          </p:cNvSpPr>
          <p:nvPr>
            <p:ph type="body" idx="1"/>
          </p:nvPr>
        </p:nvSpPr>
        <p:spPr>
          <a:xfrm>
            <a:off x="6161275" y="5255125"/>
            <a:ext cx="5004900" cy="872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400"/>
              </a:spcBef>
              <a:spcAft>
                <a:spcPts val="400"/>
              </a:spcAft>
              <a:buSzPts val="2800"/>
              <a:buNone/>
            </a:pPr>
            <a:r>
              <a:rPr lang="en-GB" sz="2000"/>
              <a:t>Line of Inquiry 3</a:t>
            </a: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17"/>
        <p:cNvGrpSpPr/>
        <p:nvPr/>
      </p:nvGrpSpPr>
      <p:grpSpPr>
        <a:xfrm>
          <a:off x="0" y="0"/>
          <a:ext cx="0" cy="0"/>
          <a:chOff x="0" y="0"/>
          <a:chExt cx="0" cy="0"/>
        </a:xfrm>
      </p:grpSpPr>
      <p:sp>
        <p:nvSpPr>
          <p:cNvPr id="5118" name="Google Shape;5118;p59"/>
          <p:cNvSpPr txBox="1">
            <a:spLocks noGrp="1"/>
          </p:cNvSpPr>
          <p:nvPr>
            <p:ph type="title"/>
          </p:nvPr>
        </p:nvSpPr>
        <p:spPr>
          <a:xfrm>
            <a:off x="498950" y="454141"/>
            <a:ext cx="5256600" cy="793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Utilising an Inquiry Approach</a:t>
            </a:r>
            <a:endParaRPr/>
          </a:p>
        </p:txBody>
      </p:sp>
      <p:sp>
        <p:nvSpPr>
          <p:cNvPr id="5119" name="Google Shape;5119;p59"/>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GB"/>
              <a:t>10</a:t>
            </a:fld>
            <a:endParaRPr/>
          </a:p>
        </p:txBody>
      </p:sp>
      <p:sp>
        <p:nvSpPr>
          <p:cNvPr id="5120" name="Google Shape;5120;p59"/>
          <p:cNvSpPr txBox="1">
            <a:spLocks noGrp="1"/>
          </p:cNvSpPr>
          <p:nvPr>
            <p:ph type="body" idx="1"/>
          </p:nvPr>
        </p:nvSpPr>
        <p:spPr>
          <a:xfrm>
            <a:off x="562250" y="1285048"/>
            <a:ext cx="5724300" cy="596400"/>
          </a:xfrm>
          <a:prstGeom prst="rect">
            <a:avLst/>
          </a:prstGeom>
          <a:no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lvl="0" indent="0" algn="ctr" rtl="0">
              <a:lnSpc>
                <a:spcPct val="90000"/>
              </a:lnSpc>
              <a:spcBef>
                <a:spcPts val="400"/>
              </a:spcBef>
              <a:spcAft>
                <a:spcPts val="400"/>
              </a:spcAft>
              <a:buSzPts val="2800"/>
              <a:buNone/>
            </a:pPr>
            <a:r>
              <a:rPr lang="en-GB"/>
              <a:t>Choose a line of inquiry</a:t>
            </a:r>
            <a:endParaRPr/>
          </a:p>
        </p:txBody>
      </p:sp>
      <p:sp>
        <p:nvSpPr>
          <p:cNvPr id="5121" name="Google Shape;5121;p59"/>
          <p:cNvSpPr txBox="1">
            <a:spLocks noGrp="1"/>
          </p:cNvSpPr>
          <p:nvPr>
            <p:ph type="body" idx="1"/>
          </p:nvPr>
        </p:nvSpPr>
        <p:spPr>
          <a:xfrm>
            <a:off x="562250" y="1881527"/>
            <a:ext cx="5724300" cy="1086300"/>
          </a:xfrm>
          <a:prstGeom prst="rect">
            <a:avLst/>
          </a:prstGeom>
          <a:solidFill>
            <a:srgbClr val="20406F"/>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0"/>
              </a:spcAft>
              <a:buSzPts val="2800"/>
              <a:buNone/>
            </a:pPr>
            <a:r>
              <a:rPr lang="en-GB" sz="2000">
                <a:solidFill>
                  <a:srgbClr val="FFFFFF"/>
                </a:solidFill>
              </a:rPr>
              <a:t>What do I want to know about the topic? </a:t>
            </a:r>
            <a:endParaRPr/>
          </a:p>
          <a:p>
            <a:pPr marL="0" lvl="0" indent="0" algn="ctr" rtl="0">
              <a:lnSpc>
                <a:spcPct val="90000"/>
              </a:lnSpc>
              <a:spcBef>
                <a:spcPts val="400"/>
              </a:spcBef>
              <a:spcAft>
                <a:spcPts val="0"/>
              </a:spcAft>
              <a:buSzPts val="2800"/>
              <a:buNone/>
            </a:pPr>
            <a:r>
              <a:rPr lang="en-GB" sz="2000">
                <a:solidFill>
                  <a:srgbClr val="FFFFFF"/>
                </a:solidFill>
              </a:rPr>
              <a:t>What do I already know about the topic</a:t>
            </a:r>
            <a:endParaRPr/>
          </a:p>
          <a:p>
            <a:pPr marL="0" lvl="0" indent="0" algn="ctr" rtl="0">
              <a:lnSpc>
                <a:spcPct val="90000"/>
              </a:lnSpc>
              <a:spcBef>
                <a:spcPts val="400"/>
              </a:spcBef>
              <a:spcAft>
                <a:spcPts val="0"/>
              </a:spcAft>
              <a:buSzPts val="2800"/>
              <a:buNone/>
            </a:pPr>
            <a:r>
              <a:rPr lang="en-GB" sz="2000">
                <a:solidFill>
                  <a:srgbClr val="FFFFFF"/>
                </a:solidFill>
              </a:rPr>
              <a:t>What do I need to know?</a:t>
            </a:r>
            <a:endParaRPr sz="2000">
              <a:solidFill>
                <a:srgbClr val="FFFFFF"/>
              </a:solidFill>
            </a:endParaRPr>
          </a:p>
        </p:txBody>
      </p:sp>
      <p:sp>
        <p:nvSpPr>
          <p:cNvPr id="5122" name="Google Shape;5122;p59"/>
          <p:cNvSpPr txBox="1">
            <a:spLocks noGrp="1"/>
          </p:cNvSpPr>
          <p:nvPr>
            <p:ph type="body" idx="1"/>
          </p:nvPr>
        </p:nvSpPr>
        <p:spPr>
          <a:xfrm>
            <a:off x="582812" y="3675697"/>
            <a:ext cx="4002300" cy="872100"/>
          </a:xfrm>
          <a:prstGeom prst="rect">
            <a:avLst/>
          </a:prstGeom>
          <a:no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lvl="0" indent="0" algn="ctr" rtl="0">
              <a:lnSpc>
                <a:spcPct val="90000"/>
              </a:lnSpc>
              <a:spcBef>
                <a:spcPts val="400"/>
              </a:spcBef>
              <a:spcAft>
                <a:spcPts val="400"/>
              </a:spcAft>
              <a:buSzPts val="2800"/>
              <a:buNone/>
            </a:pPr>
            <a:r>
              <a:rPr lang="en-GB"/>
              <a:t>Sources of information and data</a:t>
            </a:r>
            <a:endParaRPr/>
          </a:p>
        </p:txBody>
      </p:sp>
      <p:sp>
        <p:nvSpPr>
          <p:cNvPr id="5123" name="Google Shape;5123;p59"/>
          <p:cNvSpPr txBox="1">
            <a:spLocks noGrp="1"/>
          </p:cNvSpPr>
          <p:nvPr>
            <p:ph type="body" idx="1"/>
          </p:nvPr>
        </p:nvSpPr>
        <p:spPr>
          <a:xfrm>
            <a:off x="582812" y="4556631"/>
            <a:ext cx="4002300" cy="539100"/>
          </a:xfrm>
          <a:prstGeom prst="rect">
            <a:avLst/>
          </a:prstGeom>
          <a:solidFill>
            <a:schemeClr val="accent2"/>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400"/>
              </a:spcAft>
              <a:buSzPts val="2800"/>
              <a:buNone/>
            </a:pPr>
            <a:r>
              <a:rPr lang="en-GB" sz="2000">
                <a:solidFill>
                  <a:schemeClr val="lt1"/>
                </a:solidFill>
              </a:rPr>
              <a:t>How do I know the information is reliable and valid?</a:t>
            </a:r>
            <a:endParaRPr sz="2000">
              <a:solidFill>
                <a:schemeClr val="lt1"/>
              </a:solidFill>
            </a:endParaRPr>
          </a:p>
        </p:txBody>
      </p:sp>
      <p:sp>
        <p:nvSpPr>
          <p:cNvPr id="5124" name="Google Shape;5124;p59"/>
          <p:cNvSpPr txBox="1">
            <a:spLocks noGrp="1"/>
          </p:cNvSpPr>
          <p:nvPr>
            <p:ph type="body" idx="1"/>
          </p:nvPr>
        </p:nvSpPr>
        <p:spPr>
          <a:xfrm>
            <a:off x="582812" y="5163707"/>
            <a:ext cx="4002300" cy="513600"/>
          </a:xfrm>
          <a:prstGeom prst="rect">
            <a:avLst/>
          </a:prstGeom>
          <a:solidFill>
            <a:schemeClr val="accent2"/>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400"/>
              </a:spcAft>
              <a:buSzPts val="2800"/>
              <a:buNone/>
            </a:pPr>
            <a:r>
              <a:rPr lang="en-GB" sz="2000">
                <a:solidFill>
                  <a:schemeClr val="lt1"/>
                </a:solidFill>
              </a:rPr>
              <a:t>How is the information relevant to my inquiry?</a:t>
            </a:r>
            <a:endParaRPr sz="2000">
              <a:solidFill>
                <a:schemeClr val="lt1"/>
              </a:solidFill>
            </a:endParaRPr>
          </a:p>
        </p:txBody>
      </p:sp>
      <p:sp>
        <p:nvSpPr>
          <p:cNvPr id="5125" name="Google Shape;5125;p59"/>
          <p:cNvSpPr txBox="1">
            <a:spLocks noGrp="1"/>
          </p:cNvSpPr>
          <p:nvPr>
            <p:ph type="body" idx="1"/>
          </p:nvPr>
        </p:nvSpPr>
        <p:spPr>
          <a:xfrm>
            <a:off x="582812" y="5731523"/>
            <a:ext cx="4002300" cy="570600"/>
          </a:xfrm>
          <a:prstGeom prst="rect">
            <a:avLst/>
          </a:prstGeom>
          <a:solidFill>
            <a:schemeClr val="accent2"/>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90000"/>
              </a:lnSpc>
              <a:spcBef>
                <a:spcPts val="400"/>
              </a:spcBef>
              <a:spcAft>
                <a:spcPts val="0"/>
              </a:spcAft>
              <a:buSzPts val="2800"/>
              <a:buNone/>
            </a:pPr>
            <a:r>
              <a:rPr lang="en-GB" sz="2000">
                <a:solidFill>
                  <a:schemeClr val="lt1"/>
                </a:solidFill>
              </a:rPr>
              <a:t>What parts support/do not support my line of inquiry?</a:t>
            </a:r>
            <a:endParaRPr sz="2000">
              <a:solidFill>
                <a:schemeClr val="lt1"/>
              </a:solidFill>
            </a:endParaRPr>
          </a:p>
        </p:txBody>
      </p:sp>
      <p:sp>
        <p:nvSpPr>
          <p:cNvPr id="5126" name="Google Shape;5126;p59"/>
          <p:cNvSpPr/>
          <p:nvPr/>
        </p:nvSpPr>
        <p:spPr>
          <a:xfrm>
            <a:off x="4763724" y="4149844"/>
            <a:ext cx="1040700" cy="444300"/>
          </a:xfrm>
          <a:prstGeom prst="rightArrow">
            <a:avLst>
              <a:gd name="adj1" fmla="val 50000"/>
              <a:gd name="adj2" fmla="val 50000"/>
            </a:avLst>
          </a:prstGeom>
          <a:solidFill>
            <a:schemeClr val="accent1"/>
          </a:solidFill>
          <a:ln w="25400" cap="flat" cmpd="sng">
            <a:solidFill>
              <a:srgbClr val="0D305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127" name="Google Shape;5127;p59"/>
          <p:cNvSpPr txBox="1"/>
          <p:nvPr/>
        </p:nvSpPr>
        <p:spPr>
          <a:xfrm>
            <a:off x="5982965" y="3693148"/>
            <a:ext cx="4900500" cy="9540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GB" sz="2800" b="0" i="0" u="none" strike="noStrike" cap="none">
                <a:solidFill>
                  <a:schemeClr val="accent1"/>
                </a:solidFill>
                <a:latin typeface="Arial"/>
                <a:ea typeface="Arial"/>
                <a:cs typeface="Arial"/>
                <a:sym typeface="Arial"/>
              </a:rPr>
              <a:t>Application of the concept(s) to the line of inquiry</a:t>
            </a:r>
            <a:endParaRPr sz="2800" b="0" i="0" u="none" strike="noStrike" cap="none">
              <a:solidFill>
                <a:schemeClr val="accent1"/>
              </a:solidFill>
              <a:latin typeface="Arial"/>
              <a:ea typeface="Arial"/>
              <a:cs typeface="Arial"/>
              <a:sym typeface="Arial"/>
            </a:endParaRPr>
          </a:p>
        </p:txBody>
      </p:sp>
      <p:sp>
        <p:nvSpPr>
          <p:cNvPr id="5128" name="Google Shape;5128;p59"/>
          <p:cNvSpPr txBox="1"/>
          <p:nvPr/>
        </p:nvSpPr>
        <p:spPr>
          <a:xfrm>
            <a:off x="5982965" y="4647255"/>
            <a:ext cx="4914900" cy="7080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GB" sz="2000" b="0" i="0" u="none" strike="noStrike" cap="none">
                <a:solidFill>
                  <a:schemeClr val="lt1"/>
                </a:solidFill>
                <a:latin typeface="Calibri"/>
                <a:ea typeface="Calibri"/>
                <a:cs typeface="Calibri"/>
                <a:sym typeface="Calibri"/>
              </a:rPr>
              <a:t>How does the concept(s) chosen apply to the line of inquiry I have set out?</a:t>
            </a:r>
            <a:endParaRPr sz="2000" b="0" i="0" u="none" strike="noStrike" cap="none">
              <a:solidFill>
                <a:schemeClr val="lt1"/>
              </a:solidFill>
              <a:latin typeface="Calibri"/>
              <a:ea typeface="Calibri"/>
              <a:cs typeface="Calibri"/>
              <a:sym typeface="Calibri"/>
            </a:endParaRPr>
          </a:p>
        </p:txBody>
      </p:sp>
      <p:pic>
        <p:nvPicPr>
          <p:cNvPr id="5129" name="Google Shape;5129;p59"/>
          <p:cNvPicPr preferRelativeResize="0"/>
          <p:nvPr/>
        </p:nvPicPr>
        <p:blipFill rotWithShape="1">
          <a:blip r:embed="rId3">
            <a:alphaModFix/>
          </a:blip>
          <a:srcRect/>
          <a:stretch/>
        </p:blipFill>
        <p:spPr>
          <a:xfrm rot="5400000">
            <a:off x="1240374" y="3086198"/>
            <a:ext cx="707889" cy="506012"/>
          </a:xfrm>
          <a:prstGeom prst="rect">
            <a:avLst/>
          </a:prstGeom>
          <a:noFill/>
          <a:ln>
            <a:noFill/>
          </a:ln>
        </p:spPr>
      </p:pic>
      <p:pic>
        <p:nvPicPr>
          <p:cNvPr id="5130" name="Google Shape;5130;p59"/>
          <p:cNvPicPr preferRelativeResize="0"/>
          <p:nvPr/>
        </p:nvPicPr>
        <p:blipFill rotWithShape="1">
          <a:blip r:embed="rId3">
            <a:alphaModFix/>
          </a:blip>
          <a:srcRect/>
          <a:stretch/>
        </p:blipFill>
        <p:spPr>
          <a:xfrm>
            <a:off x="11062143" y="4149844"/>
            <a:ext cx="1072989" cy="50601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35"/>
        <p:cNvGrpSpPr/>
        <p:nvPr/>
      </p:nvGrpSpPr>
      <p:grpSpPr>
        <a:xfrm>
          <a:off x="0" y="0"/>
          <a:ext cx="0" cy="0"/>
          <a:chOff x="0" y="0"/>
          <a:chExt cx="0" cy="0"/>
        </a:xfrm>
      </p:grpSpPr>
      <p:sp>
        <p:nvSpPr>
          <p:cNvPr id="5136" name="Google Shape;5136;p60"/>
          <p:cNvSpPr txBox="1">
            <a:spLocks noGrp="1"/>
          </p:cNvSpPr>
          <p:nvPr>
            <p:ph type="title"/>
          </p:nvPr>
        </p:nvSpPr>
        <p:spPr>
          <a:xfrm>
            <a:off x="6231333" y="2456476"/>
            <a:ext cx="4624500" cy="13467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800"/>
              <a:buNone/>
            </a:pPr>
            <a:r>
              <a:rPr lang="en-GB"/>
              <a:t>End of Session 1</a:t>
            </a:r>
            <a:endParaRPr/>
          </a:p>
        </p:txBody>
      </p:sp>
      <p:sp>
        <p:nvSpPr>
          <p:cNvPr id="5137" name="Google Shape;5137;p60"/>
          <p:cNvSpPr txBox="1">
            <a:spLocks noGrp="1"/>
          </p:cNvSpPr>
          <p:nvPr>
            <p:ph type="sldNum" idx="12"/>
          </p:nvPr>
        </p:nvSpPr>
        <p:spPr>
          <a:xfrm>
            <a:off x="-12703" y="6356350"/>
            <a:ext cx="79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600"/>
              <a:buFont typeface="Arial"/>
              <a:buNone/>
            </a:pPr>
            <a:fld id="{00000000-1234-1234-1234-123412341234}" type="slidenum">
              <a:rPr lang="en-GB">
                <a:solidFill>
                  <a:schemeClr val="dk1"/>
                </a:solidFill>
              </a:rPr>
              <a:t>11</a:t>
            </a:fld>
            <a:endParaRPr>
              <a:solidFill>
                <a:schemeClr val="dk1"/>
              </a:solidFill>
            </a:endParaRPr>
          </a:p>
        </p:txBody>
      </p:sp>
      <p:sp>
        <p:nvSpPr>
          <p:cNvPr id="5138" name="Google Shape;5138;p60"/>
          <p:cNvSpPr txBox="1">
            <a:spLocks noGrp="1"/>
          </p:cNvSpPr>
          <p:nvPr>
            <p:ph type="body" idx="1"/>
          </p:nvPr>
        </p:nvSpPr>
        <p:spPr>
          <a:xfrm>
            <a:off x="6231333" y="4092463"/>
            <a:ext cx="4624500" cy="8778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400"/>
              </a:spcBef>
              <a:spcAft>
                <a:spcPts val="0"/>
              </a:spcAft>
              <a:buSzPts val="2000"/>
              <a:buNone/>
            </a:pPr>
            <a:endParaRPr/>
          </a:p>
        </p:txBody>
      </p:sp>
    </p:spTree>
  </p:cSld>
  <p:clrMapOvr>
    <a:masterClrMapping/>
  </p:clrMapOvr>
</p:sld>
</file>

<file path=ppt/theme/theme1.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569</Words>
  <Application>Microsoft Office PowerPoint</Application>
  <PresentationFormat>Widescreen</PresentationFormat>
  <Paragraphs>104</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PDST</vt:lpstr>
      <vt:lpstr>Senior Cycle Economics - National Seminar 3</vt:lpstr>
      <vt:lpstr>Qualitative Statement -  For discussion</vt:lpstr>
      <vt:lpstr>Purpose for today</vt:lpstr>
      <vt:lpstr>Overview of the Seminar</vt:lpstr>
      <vt:lpstr>Timeline Round 1 2019/2020</vt:lpstr>
      <vt:lpstr>PowerPoint Presentation</vt:lpstr>
      <vt:lpstr>By the end of session one, participants will have:</vt:lpstr>
      <vt:lpstr>Using Digital Tools for Research</vt:lpstr>
      <vt:lpstr>Utilising an Inquiry Approach</vt:lpstr>
      <vt:lpstr>Utilising an Inquiry Approach</vt:lpstr>
      <vt:lpstr>End of Session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Cycle Economics - National Seminar 3</dc:title>
  <cp:lastModifiedBy>Cian Sweeney</cp:lastModifiedBy>
  <cp:revision>1</cp:revision>
  <dcterms:modified xsi:type="dcterms:W3CDTF">2020-04-03T11:22:28Z</dcterms:modified>
</cp:coreProperties>
</file>