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 id="2147483695"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6934" autoAdjust="0"/>
  </p:normalViewPr>
  <p:slideViewPr>
    <p:cSldViewPr snapToGrid="0">
      <p:cViewPr varScale="1">
        <p:scale>
          <a:sx n="41" d="100"/>
          <a:sy n="41" d="100"/>
        </p:scale>
        <p:origin x="183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7"/>
        <p:cNvGrpSpPr/>
        <p:nvPr/>
      </p:nvGrpSpPr>
      <p:grpSpPr>
        <a:xfrm>
          <a:off x="0" y="0"/>
          <a:ext cx="0" cy="0"/>
          <a:chOff x="0" y="0"/>
          <a:chExt cx="0" cy="0"/>
        </a:xfrm>
      </p:grpSpPr>
      <p:sp>
        <p:nvSpPr>
          <p:cNvPr id="4968" name="Google Shape;49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9" name="Google Shape;49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4"/>
        <p:cNvGrpSpPr/>
        <p:nvPr/>
      </p:nvGrpSpPr>
      <p:grpSpPr>
        <a:xfrm>
          <a:off x="0" y="0"/>
          <a:ext cx="0" cy="0"/>
          <a:chOff x="0" y="0"/>
          <a:chExt cx="0" cy="0"/>
        </a:xfrm>
      </p:grpSpPr>
      <p:sp>
        <p:nvSpPr>
          <p:cNvPr id="4975" name="Google Shape;497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6" name="Google Shape;4976;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4977" name="Google Shape;4977;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2"/>
        <p:cNvGrpSpPr/>
        <p:nvPr/>
      </p:nvGrpSpPr>
      <p:grpSpPr>
        <a:xfrm>
          <a:off x="0" y="0"/>
          <a:ext cx="0" cy="0"/>
          <a:chOff x="0" y="0"/>
          <a:chExt cx="0" cy="0"/>
        </a:xfrm>
      </p:grpSpPr>
      <p:sp>
        <p:nvSpPr>
          <p:cNvPr id="4983" name="Google Shape;4983;g6c08afc7d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4" name="Google Shape;4984;g6c08afc7d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4985" name="Google Shape;4985;g6c08afc7d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0"/>
        <p:cNvGrpSpPr/>
        <p:nvPr/>
      </p:nvGrpSpPr>
      <p:grpSpPr>
        <a:xfrm>
          <a:off x="0" y="0"/>
          <a:ext cx="0" cy="0"/>
          <a:chOff x="0" y="0"/>
          <a:chExt cx="0" cy="0"/>
        </a:xfrm>
      </p:grpSpPr>
      <p:sp>
        <p:nvSpPr>
          <p:cNvPr id="5011" name="Google Shape;5011;g765ec9cfcc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2" name="Google Shape;5012;g765ec9cfcc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13" name="Google Shape;5013;g765ec9cfcc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9"/>
        <p:cNvGrpSpPr/>
        <p:nvPr/>
      </p:nvGrpSpPr>
      <p:grpSpPr>
        <a:xfrm>
          <a:off x="0" y="0"/>
          <a:ext cx="0" cy="0"/>
          <a:chOff x="0" y="0"/>
          <a:chExt cx="0" cy="0"/>
        </a:xfrm>
      </p:grpSpPr>
      <p:sp>
        <p:nvSpPr>
          <p:cNvPr id="5020" name="Google Shape;5020;g6bbf4e58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1" name="Google Shape;5021;g6bbf4e58e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u="sng" dirty="0"/>
          </a:p>
        </p:txBody>
      </p:sp>
      <p:sp>
        <p:nvSpPr>
          <p:cNvPr id="5022" name="Google Shape;5022;g6bbf4e58eb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7"/>
        <p:cNvGrpSpPr/>
        <p:nvPr/>
      </p:nvGrpSpPr>
      <p:grpSpPr>
        <a:xfrm>
          <a:off x="0" y="0"/>
          <a:ext cx="0" cy="0"/>
          <a:chOff x="0" y="0"/>
          <a:chExt cx="0" cy="0"/>
        </a:xfrm>
      </p:grpSpPr>
      <p:sp>
        <p:nvSpPr>
          <p:cNvPr id="5028" name="Google Shape;5028;g6bbf4e58eb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9" name="Google Shape;5029;g6bbf4e58eb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30" name="Google Shape;5030;g6bbf4e58eb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9"/>
        <p:cNvGrpSpPr/>
        <p:nvPr/>
      </p:nvGrpSpPr>
      <p:grpSpPr>
        <a:xfrm>
          <a:off x="0" y="0"/>
          <a:ext cx="0" cy="0"/>
          <a:chOff x="0" y="0"/>
          <a:chExt cx="0" cy="0"/>
        </a:xfrm>
      </p:grpSpPr>
      <p:sp>
        <p:nvSpPr>
          <p:cNvPr id="5040" name="Google Shape;5040;g6bbf4e58eb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1" name="Google Shape;5041;g6bbf4e58eb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42" name="Google Shape;5042;g6bbf4e58eb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9"/>
        <p:cNvGrpSpPr/>
        <p:nvPr/>
      </p:nvGrpSpPr>
      <p:grpSpPr>
        <a:xfrm>
          <a:off x="0" y="0"/>
          <a:ext cx="0" cy="0"/>
          <a:chOff x="0" y="0"/>
          <a:chExt cx="0" cy="0"/>
        </a:xfrm>
      </p:grpSpPr>
      <p:sp>
        <p:nvSpPr>
          <p:cNvPr id="5050" name="Google Shape;5050;g6c894a7ff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1" name="Google Shape;5051;g6c894a7ff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52" name="Google Shape;5052;g6c894a7ff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8"/>
        <p:cNvGrpSpPr/>
        <p:nvPr/>
      </p:nvGrpSpPr>
      <p:grpSpPr>
        <a:xfrm>
          <a:off x="0" y="0"/>
          <a:ext cx="0" cy="0"/>
          <a:chOff x="0" y="0"/>
          <a:chExt cx="0" cy="0"/>
        </a:xfrm>
      </p:grpSpPr>
      <p:sp>
        <p:nvSpPr>
          <p:cNvPr id="5059" name="Google Shape;505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0" name="Google Shape;5060;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061" name="Google Shape;5061;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9"/>
        <p:cNvGrpSpPr/>
        <p:nvPr/>
      </p:nvGrpSpPr>
      <p:grpSpPr>
        <a:xfrm>
          <a:off x="0" y="0"/>
          <a:ext cx="0" cy="0"/>
          <a:chOff x="0" y="0"/>
          <a:chExt cx="0" cy="0"/>
        </a:xfrm>
      </p:grpSpPr>
      <p:sp>
        <p:nvSpPr>
          <p:cNvPr id="5100" name="Google Shape;5100;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dirty="0"/>
          </a:p>
        </p:txBody>
      </p:sp>
      <p:sp>
        <p:nvSpPr>
          <p:cNvPr id="5101" name="Google Shape;51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9"/>
        <p:cNvGrpSpPr/>
        <p:nvPr/>
      </p:nvGrpSpPr>
      <p:grpSpPr>
        <a:xfrm>
          <a:off x="0" y="0"/>
          <a:ext cx="0" cy="0"/>
          <a:chOff x="0" y="0"/>
          <a:chExt cx="0" cy="0"/>
        </a:xfrm>
      </p:grpSpPr>
      <p:sp>
        <p:nvSpPr>
          <p:cNvPr id="5110" name="Google Shape;51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1" name="Google Shape;5111;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112" name="Google Shape;5112;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9"/>
        <p:cNvGrpSpPr/>
        <p:nvPr/>
      </p:nvGrpSpPr>
      <p:grpSpPr>
        <a:xfrm>
          <a:off x="0" y="0"/>
          <a:ext cx="0" cy="0"/>
          <a:chOff x="0" y="0"/>
          <a:chExt cx="0" cy="0"/>
        </a:xfrm>
      </p:grpSpPr>
      <p:sp>
        <p:nvSpPr>
          <p:cNvPr id="5120" name="Google Shape;512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1" name="Google Shape;5121;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122" name="Google Shape;5122;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8"/>
        <p:cNvGrpSpPr/>
        <p:nvPr/>
      </p:nvGrpSpPr>
      <p:grpSpPr>
        <a:xfrm>
          <a:off x="0" y="0"/>
          <a:ext cx="0" cy="0"/>
          <a:chOff x="0" y="0"/>
          <a:chExt cx="0" cy="0"/>
        </a:xfrm>
      </p:grpSpPr>
      <p:sp>
        <p:nvSpPr>
          <p:cNvPr id="5129" name="Google Shape;512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0" name="Google Shape;5130;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1" name="Google Shape;5131;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 name="Google Shape;20;p2"/>
          <p:cNvGrpSpPr/>
          <p:nvPr/>
        </p:nvGrpSpPr>
        <p:grpSpPr>
          <a:xfrm>
            <a:off x="6961787" y="1092957"/>
            <a:ext cx="2484055" cy="997200"/>
            <a:chOff x="1899" y="899"/>
            <a:chExt cx="4165" cy="1672"/>
          </a:xfrm>
        </p:grpSpPr>
        <p:sp>
          <p:nvSpPr>
            <p:cNvPr id="21" name="Google Shape;21;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2"/>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2"/>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 name="Google Shape;48;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 name="Google Shape;49;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55;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 name="Google Shape;72;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 name="Google Shape;73;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4" name="Google Shape;114;p2"/>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grpSp>
        <p:nvGrpSpPr>
          <p:cNvPr id="115" name="Google Shape;115;p2"/>
          <p:cNvGrpSpPr/>
          <p:nvPr/>
        </p:nvGrpSpPr>
        <p:grpSpPr>
          <a:xfrm>
            <a:off x="-2330631" y="180542"/>
            <a:ext cx="8882372" cy="6220800"/>
            <a:chOff x="8589113" y="1245357"/>
            <a:chExt cx="1009129" cy="706747"/>
          </a:xfrm>
        </p:grpSpPr>
        <p:sp>
          <p:nvSpPr>
            <p:cNvPr id="116" name="Google Shape;116;p2"/>
            <p:cNvSpPr/>
            <p:nvPr/>
          </p:nvSpPr>
          <p:spPr>
            <a:xfrm>
              <a:off x="8589113" y="1491079"/>
              <a:ext cx="1009129" cy="425838"/>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8881355" y="1764831"/>
              <a:ext cx="688856" cy="187273"/>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119" name="Google Shape;119;p2"/>
          <p:cNvPicPr preferRelativeResize="0"/>
          <p:nvPr/>
        </p:nvPicPr>
        <p:blipFill rotWithShape="1">
          <a:blip r:embed="rId2">
            <a:alphaModFix/>
          </a:blip>
          <a:srcRect/>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fade">
                                      <p:cBhvr>
                                        <p:cTn id="20" dur="500"/>
                                        <p:tgtEl>
                                          <p:spTgt spid="1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500"/>
                                        <p:tgtEl>
                                          <p:spTgt spid="1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3" end="3"/>
                                            </p:txEl>
                                          </p:spTgt>
                                        </p:tgtEl>
                                        <p:attrNameLst>
                                          <p:attrName>style.visibility</p:attrName>
                                        </p:attrNameLst>
                                      </p:cBhvr>
                                      <p:to>
                                        <p:strVal val="visible"/>
                                      </p:to>
                                    </p:set>
                                    <p:animEffect transition="in" filter="fade">
                                      <p:cBhvr>
                                        <p:cTn id="26" dur="500"/>
                                        <p:tgtEl>
                                          <p:spTgt spid="1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500"/>
                                        <p:tgtEl>
                                          <p:spTgt spid="1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500"/>
                                        <p:tgtEl>
                                          <p:spTgt spid="1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xEl>
                                              <p:pRg st="6" end="6"/>
                                            </p:txEl>
                                          </p:spTgt>
                                        </p:tgtEl>
                                        <p:attrNameLst>
                                          <p:attrName>style.visibility</p:attrName>
                                        </p:attrNameLst>
                                      </p:cBhvr>
                                      <p:to>
                                        <p:strVal val="visible"/>
                                      </p:to>
                                    </p:set>
                                    <p:animEffect transition="in" filter="fade">
                                      <p:cBhvr>
                                        <p:cTn id="35" dur="500"/>
                                        <p:tgtEl>
                                          <p:spTgt spid="1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xEl>
                                              <p:pRg st="7" end="7"/>
                                            </p:txEl>
                                          </p:spTgt>
                                        </p:tgtEl>
                                        <p:attrNameLst>
                                          <p:attrName>style.visibility</p:attrName>
                                        </p:attrNameLst>
                                      </p:cBhvr>
                                      <p:to>
                                        <p:strVal val="visible"/>
                                      </p:to>
                                    </p:set>
                                    <p:animEffect transition="in" filter="fade">
                                      <p:cBhvr>
                                        <p:cTn id="38" dur="500"/>
                                        <p:tgtEl>
                                          <p:spTgt spid="1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xEl>
                                              <p:pRg st="8" end="8"/>
                                            </p:txEl>
                                          </p:spTgt>
                                        </p:tgtEl>
                                        <p:attrNameLst>
                                          <p:attrName>style.visibility</p:attrName>
                                        </p:attrNameLst>
                                      </p:cBhvr>
                                      <p:to>
                                        <p:strVal val="visible"/>
                                      </p:to>
                                    </p:set>
                                    <p:animEffect transition="in" filter="fade">
                                      <p:cBhvr>
                                        <p:cTn id="41"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120"/>
        <p:cNvGrpSpPr/>
        <p:nvPr/>
      </p:nvGrpSpPr>
      <p:grpSpPr>
        <a:xfrm>
          <a:off x="0" y="0"/>
          <a:ext cx="0" cy="0"/>
          <a:chOff x="0" y="0"/>
          <a:chExt cx="0" cy="0"/>
        </a:xfrm>
      </p:grpSpPr>
      <p:sp>
        <p:nvSpPr>
          <p:cNvPr id="121" name="Google Shape;121;p3"/>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22" name="Google Shape;122;p3"/>
          <p:cNvGrpSpPr/>
          <p:nvPr/>
        </p:nvGrpSpPr>
        <p:grpSpPr>
          <a:xfrm>
            <a:off x="10555200" y="295200"/>
            <a:ext cx="1192705" cy="478800"/>
            <a:chOff x="1899" y="899"/>
            <a:chExt cx="4165" cy="1672"/>
          </a:xfrm>
        </p:grpSpPr>
        <p:sp>
          <p:nvSpPr>
            <p:cNvPr id="123" name="Google Shape;123;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4" name="Google Shape;124;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 name="Google Shape;125;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 name="Google Shape;126;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 name="Google Shape;127;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 name="Google Shape;128;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 name="Google Shape;130;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 name="Google Shape;131;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 name="Google Shape;132;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 name="Google Shape;133;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 name="Google Shape;134;p3"/>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 name="Google Shape;135;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6" name="Google Shape;136;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 name="Google Shape;137;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 name="Google Shape;138;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p3"/>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 name="Google Shape;172;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74;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75;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3"/>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 name="Google Shape;210;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 name="Google Shape;211;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 name="Google Shape;212;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 name="Google Shape;213;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 name="Google Shape;214;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215;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6" name="Google Shape;216;p3"/>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217" name="Google Shape;217;p3"/>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21" name="Google Shape;221;p3"/>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3"/>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223" name="Google Shape;223;p3"/>
          <p:cNvGrpSpPr/>
          <p:nvPr/>
        </p:nvGrpSpPr>
        <p:grpSpPr>
          <a:xfrm>
            <a:off x="-2040904" y="3988723"/>
            <a:ext cx="1872208" cy="2902681"/>
            <a:chOff x="6195941" y="562596"/>
            <a:chExt cx="1872208" cy="2902681"/>
          </a:xfrm>
        </p:grpSpPr>
        <p:grpSp>
          <p:nvGrpSpPr>
            <p:cNvPr id="224" name="Google Shape;224;p3"/>
            <p:cNvGrpSpPr/>
            <p:nvPr/>
          </p:nvGrpSpPr>
          <p:grpSpPr>
            <a:xfrm>
              <a:off x="6195941" y="832626"/>
              <a:ext cx="1872208" cy="2632651"/>
              <a:chOff x="-1872716" y="660661"/>
              <a:chExt cx="1872208" cy="1974490"/>
            </a:xfrm>
          </p:grpSpPr>
          <p:sp>
            <p:nvSpPr>
              <p:cNvPr id="225" name="Google Shape;225;p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26" name="Google Shape;226;p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27" name="Google Shape;227;p3"/>
            <p:cNvGrpSpPr/>
            <p:nvPr/>
          </p:nvGrpSpPr>
          <p:grpSpPr>
            <a:xfrm>
              <a:off x="6303954" y="562596"/>
              <a:ext cx="540060" cy="540060"/>
              <a:chOff x="6303954" y="562596"/>
              <a:chExt cx="540060" cy="540060"/>
            </a:xfrm>
          </p:grpSpPr>
          <p:sp>
            <p:nvSpPr>
              <p:cNvPr id="228" name="Google Shape;228;p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29" name="Google Shape;229;p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30" name="Google Shape;230;p3"/>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3"/>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3"/>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33"/>
        <p:cNvGrpSpPr/>
        <p:nvPr/>
      </p:nvGrpSpPr>
      <p:grpSpPr>
        <a:xfrm>
          <a:off x="0" y="0"/>
          <a:ext cx="0" cy="0"/>
          <a:chOff x="0" y="0"/>
          <a:chExt cx="0" cy="0"/>
        </a:xfrm>
      </p:grpSpPr>
      <p:sp>
        <p:nvSpPr>
          <p:cNvPr id="234" name="Google Shape;234;p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5" name="Google Shape;235;p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39" name="Google Shape;239;p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40" name="Google Shape;240;p4"/>
          <p:cNvGrpSpPr/>
          <p:nvPr/>
        </p:nvGrpSpPr>
        <p:grpSpPr>
          <a:xfrm>
            <a:off x="-2040904" y="3988723"/>
            <a:ext cx="1872208" cy="2902681"/>
            <a:chOff x="6195941" y="562596"/>
            <a:chExt cx="1872208" cy="2902681"/>
          </a:xfrm>
        </p:grpSpPr>
        <p:grpSp>
          <p:nvGrpSpPr>
            <p:cNvPr id="241" name="Google Shape;241;p4"/>
            <p:cNvGrpSpPr/>
            <p:nvPr/>
          </p:nvGrpSpPr>
          <p:grpSpPr>
            <a:xfrm>
              <a:off x="6195941" y="832626"/>
              <a:ext cx="1872208" cy="2632651"/>
              <a:chOff x="-1872716" y="660661"/>
              <a:chExt cx="1872208" cy="1974490"/>
            </a:xfrm>
          </p:grpSpPr>
          <p:sp>
            <p:nvSpPr>
              <p:cNvPr id="242" name="Google Shape;242;p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3" name="Google Shape;243;p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44" name="Google Shape;244;p4"/>
            <p:cNvGrpSpPr/>
            <p:nvPr/>
          </p:nvGrpSpPr>
          <p:grpSpPr>
            <a:xfrm>
              <a:off x="6303954" y="562596"/>
              <a:ext cx="540060" cy="540060"/>
              <a:chOff x="6303954" y="562596"/>
              <a:chExt cx="540060" cy="540060"/>
            </a:xfrm>
          </p:grpSpPr>
          <p:sp>
            <p:nvSpPr>
              <p:cNvPr id="245" name="Google Shape;245;p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6" name="Google Shape;246;p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47" name="Google Shape;247;p4"/>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48" name="Google Shape;248;p4"/>
          <p:cNvGrpSpPr/>
          <p:nvPr/>
        </p:nvGrpSpPr>
        <p:grpSpPr>
          <a:xfrm>
            <a:off x="10555200" y="295200"/>
            <a:ext cx="1192705" cy="478800"/>
            <a:chOff x="1899" y="899"/>
            <a:chExt cx="4165" cy="1672"/>
          </a:xfrm>
        </p:grpSpPr>
        <p:sp>
          <p:nvSpPr>
            <p:cNvPr id="249" name="Google Shape;249;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 name="Google Shape;250;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 name="Google Shape;251;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 name="Google Shape;252;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 name="Google Shape;253;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 name="Google Shape;254;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 name="Google Shape;255;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 name="Google Shape;256;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 name="Google Shape;257;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 name="Google Shape;258;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 name="Google Shape;259;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 name="Google Shape;260;p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 name="Google Shape;261;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 name="Google Shape;262;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 name="Google Shape;263;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 name="Google Shape;264;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p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 name="Google Shape;266;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 name="Google Shape;268;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 name="Google Shape;270;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 name="Google Shape;271;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 name="Google Shape;272;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273;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 name="Google Shape;274;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 name="Google Shape;275;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 name="Google Shape;276;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 name="Google Shape;277;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278;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 name="Google Shape;279;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 name="Google Shape;281;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 name="Google Shape;282;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 name="Google Shape;283;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 name="Google Shape;285;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 name="Google Shape;286;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 name="Google Shape;287;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 name="Google Shape;288;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 name="Google Shape;290;p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 name="Google Shape;291;p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 name="Google Shape;292;p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 name="Google Shape;293;p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294;p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 name="Google Shape;295;p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296;p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 name="Google Shape;297;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 name="Google Shape;298;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 name="Google Shape;299;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 name="Google Shape;300;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 name="Google Shape;301;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 name="Google Shape;302;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 name="Google Shape;303;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 name="Google Shape;304;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305;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 name="Google Shape;306;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307;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 name="Google Shape;308;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 name="Google Shape;309;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 name="Google Shape;310;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 name="Google Shape;311;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 name="Google Shape;312;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 name="Google Shape;313;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314;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5" name="Google Shape;315;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 name="Google Shape;316;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 name="Google Shape;317;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 name="Google Shape;318;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 name="Google Shape;319;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 name="Google Shape;320;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 name="Google Shape;321;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 name="Google Shape;322;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 name="Google Shape;324;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325;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 name="Google Shape;326;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 name="Google Shape;327;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 name="Google Shape;328;p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 name="Google Shape;329;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 name="Google Shape;330;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 name="Google Shape;331;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 name="Google Shape;332;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 name="Google Shape;333;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 name="Google Shape;334;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 name="Google Shape;335;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6" name="Google Shape;336;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7" name="Google Shape;337;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8" name="Google Shape;338;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 name="Google Shape;339;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 name="Google Shape;340;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 name="Google Shape;341;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2" name="Google Shape;342;p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343"/>
        <p:cNvGrpSpPr/>
        <p:nvPr/>
      </p:nvGrpSpPr>
      <p:grpSpPr>
        <a:xfrm>
          <a:off x="0" y="0"/>
          <a:ext cx="0" cy="0"/>
          <a:chOff x="0" y="0"/>
          <a:chExt cx="0" cy="0"/>
        </a:xfrm>
      </p:grpSpPr>
      <p:sp>
        <p:nvSpPr>
          <p:cNvPr id="344" name="Google Shape;344;p5"/>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5" name="Google Shape;345;p5"/>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p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8" name="Google Shape;348;p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49" name="Google Shape;349;p5"/>
          <p:cNvSpPr txBox="1">
            <a:spLocks noGrp="1"/>
          </p:cNvSpPr>
          <p:nvPr>
            <p:ph type="body" idx="1"/>
          </p:nvPr>
        </p:nvSpPr>
        <p:spPr>
          <a:xfrm>
            <a:off x="514799"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50" name="Google Shape;350;p5"/>
          <p:cNvGrpSpPr/>
          <p:nvPr/>
        </p:nvGrpSpPr>
        <p:grpSpPr>
          <a:xfrm>
            <a:off x="-2040904" y="3988723"/>
            <a:ext cx="1872208" cy="2902681"/>
            <a:chOff x="6195941" y="562596"/>
            <a:chExt cx="1872208" cy="2902681"/>
          </a:xfrm>
        </p:grpSpPr>
        <p:grpSp>
          <p:nvGrpSpPr>
            <p:cNvPr id="351" name="Google Shape;351;p5"/>
            <p:cNvGrpSpPr/>
            <p:nvPr/>
          </p:nvGrpSpPr>
          <p:grpSpPr>
            <a:xfrm>
              <a:off x="6195941" y="832626"/>
              <a:ext cx="1872208" cy="2632651"/>
              <a:chOff x="-1872716" y="660661"/>
              <a:chExt cx="1872208" cy="1974490"/>
            </a:xfrm>
          </p:grpSpPr>
          <p:sp>
            <p:nvSpPr>
              <p:cNvPr id="352" name="Google Shape;352;p5"/>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53" name="Google Shape;353;p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54" name="Google Shape;354;p5"/>
            <p:cNvGrpSpPr/>
            <p:nvPr/>
          </p:nvGrpSpPr>
          <p:grpSpPr>
            <a:xfrm>
              <a:off x="6303954" y="562596"/>
              <a:ext cx="540060" cy="540060"/>
              <a:chOff x="6303954" y="562596"/>
              <a:chExt cx="540060" cy="540060"/>
            </a:xfrm>
          </p:grpSpPr>
          <p:sp>
            <p:nvSpPr>
              <p:cNvPr id="355" name="Google Shape;355;p5"/>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56" name="Google Shape;356;p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57" name="Google Shape;357;p5"/>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58" name="Google Shape;358;p5"/>
          <p:cNvGrpSpPr/>
          <p:nvPr/>
        </p:nvGrpSpPr>
        <p:grpSpPr>
          <a:xfrm>
            <a:off x="10555200" y="295200"/>
            <a:ext cx="1192705" cy="478800"/>
            <a:chOff x="1899" y="899"/>
            <a:chExt cx="4165" cy="1672"/>
          </a:xfrm>
        </p:grpSpPr>
        <p:sp>
          <p:nvSpPr>
            <p:cNvPr id="359" name="Google Shape;359;p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 name="Google Shape;360;p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 name="Google Shape;361;p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 name="Google Shape;362;p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 name="Google Shape;363;p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 name="Google Shape;364;p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 name="Google Shape;365;p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366;p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 name="Google Shape;367;p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 name="Google Shape;368;p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 name="Google Shape;369;p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 name="Google Shape;370;p5"/>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 name="Google Shape;371;p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2" name="Google Shape;372;p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 name="Google Shape;373;p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 name="Google Shape;374;p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 name="Google Shape;375;p5"/>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 name="Google Shape;376;p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 name="Google Shape;377;p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 name="Google Shape;378;p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 name="Google Shape;379;p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380;p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 name="Google Shape;381;p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 name="Google Shape;382;p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3" name="Google Shape;383;p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 name="Google Shape;384;p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 name="Google Shape;385;p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 name="Google Shape;386;p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 name="Google Shape;387;p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388;p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 name="Google Shape;389;p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 name="Google Shape;390;p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391;p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 name="Google Shape;392;p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393;p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394;p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 name="Google Shape;399;p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 name="Google Shape;400;p5"/>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5"/>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 name="Google Shape;402;p5"/>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403;p5"/>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 name="Google Shape;404;p5"/>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 name="Google Shape;405;p5"/>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 name="Google Shape;406;p5"/>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 name="Google Shape;407;p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 name="Google Shape;408;p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 name="Google Shape;409;p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 name="Google Shape;410;p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 name="Google Shape;411;p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 name="Google Shape;412;p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 name="Google Shape;413;p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 name="Google Shape;414;p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 name="Google Shape;415;p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6" name="Google Shape;416;p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 name="Google Shape;417;p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418;p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 name="Google Shape;419;p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 name="Google Shape;420;p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 name="Google Shape;421;p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 name="Google Shape;422;p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 name="Google Shape;423;p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 name="Google Shape;424;p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 name="Google Shape;425;p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426;p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7" name="Google Shape;427;p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 name="Google Shape;428;p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 name="Google Shape;429;p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 name="Google Shape;430;p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 name="Google Shape;431;p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 name="Google Shape;432;p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 name="Google Shape;433;p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434;p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 name="Google Shape;435;p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8" name="Google Shape;438;p5"/>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 name="Google Shape;440;p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 name="Google Shape;442;p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 name="Google Shape;444;p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45;p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46;p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 name="Google Shape;447;p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 name="Google Shape;448;p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 name="Google Shape;449;p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50;p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 name="Google Shape;451;p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52" name="Google Shape;452;p5"/>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453" name="Google Shape;453;p5"/>
          <p:cNvSpPr txBox="1">
            <a:spLocks noGrp="1"/>
          </p:cNvSpPr>
          <p:nvPr>
            <p:ph type="body" idx="2"/>
          </p:nvPr>
        </p:nvSpPr>
        <p:spPr>
          <a:xfrm>
            <a:off x="5720811"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454"/>
        <p:cNvGrpSpPr/>
        <p:nvPr/>
      </p:nvGrpSpPr>
      <p:grpSpPr>
        <a:xfrm>
          <a:off x="0" y="0"/>
          <a:ext cx="0" cy="0"/>
          <a:chOff x="0" y="0"/>
          <a:chExt cx="0" cy="0"/>
        </a:xfrm>
      </p:grpSpPr>
      <p:sp>
        <p:nvSpPr>
          <p:cNvPr id="455" name="Google Shape;455;p6"/>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6" name="Google Shape;456;p6"/>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 name="Google Shape;457;p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9" name="Google Shape;459;p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60" name="Google Shape;460;p6"/>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1" name="Google Shape;461;p6"/>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2" name="Google Shape;462;p6"/>
          <p:cNvGrpSpPr/>
          <p:nvPr/>
        </p:nvGrpSpPr>
        <p:grpSpPr>
          <a:xfrm>
            <a:off x="6231333" y="1276557"/>
            <a:ext cx="2026702" cy="813600"/>
            <a:chOff x="1899" y="899"/>
            <a:chExt cx="4165" cy="1672"/>
          </a:xfrm>
        </p:grpSpPr>
        <p:sp>
          <p:nvSpPr>
            <p:cNvPr id="463" name="Google Shape;463;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 name="Google Shape;464;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 name="Google Shape;465;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 name="Google Shape;467;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 name="Google Shape;468;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 name="Google Shape;469;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 name="Google Shape;470;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 name="Google Shape;471;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 name="Google Shape;472;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3" name="Google Shape;473;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 name="Google Shape;474;p6"/>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 name="Google Shape;476;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 name="Google Shape;478;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6"/>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 name="Google Shape;485;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 name="Google Shape;486;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 name="Google Shape;487;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9" name="Google Shape;499;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0" name="Google Shape;500;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1" name="Google Shape;501;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3" name="Google Shape;513;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4" name="Google Shape;514;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5" name="Google Shape;515;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6" name="Google Shape;516;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7" name="Google Shape;517;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8" name="Google Shape;518;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9" name="Google Shape;519;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0" name="Google Shape;520;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1" name="Google Shape;521;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2" name="Google Shape;522;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3" name="Google Shape;523;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4" name="Google Shape;524;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5" name="Google Shape;525;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6" name="Google Shape;526;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7" name="Google Shape;527;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8" name="Google Shape;528;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9" name="Google Shape;529;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0" name="Google Shape;530;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1" name="Google Shape;531;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2" name="Google Shape;532;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3" name="Google Shape;533;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4" name="Google Shape;534;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5" name="Google Shape;535;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6" name="Google Shape;536;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7" name="Google Shape;537;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8" name="Google Shape;538;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9" name="Google Shape;539;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40;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1" name="Google Shape;541;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2" name="Google Shape;542;p6"/>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3" name="Google Shape;543;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4" name="Google Shape;544;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5" name="Google Shape;545;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6" name="Google Shape;546;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7" name="Google Shape;547;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8" name="Google Shape;548;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9" name="Google Shape;549;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0" name="Google Shape;550;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1" name="Google Shape;551;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2" name="Google Shape;552;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3" name="Google Shape;553;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4" name="Google Shape;554;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5" name="Google Shape;555;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56" name="Google Shape;556;p6"/>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557"/>
        <p:cNvGrpSpPr/>
        <p:nvPr/>
      </p:nvGrpSpPr>
      <p:grpSpPr>
        <a:xfrm>
          <a:off x="0" y="0"/>
          <a:ext cx="0" cy="0"/>
          <a:chOff x="0" y="0"/>
          <a:chExt cx="0" cy="0"/>
        </a:xfrm>
      </p:grpSpPr>
      <p:sp>
        <p:nvSpPr>
          <p:cNvPr id="558" name="Google Shape;558;p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9" name="Google Shape;559;p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0" name="Google Shape;560;p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561" name="Google Shape;561;p7"/>
          <p:cNvGrpSpPr/>
          <p:nvPr/>
        </p:nvGrpSpPr>
        <p:grpSpPr>
          <a:xfrm>
            <a:off x="6231333" y="1276582"/>
            <a:ext cx="2026639" cy="813575"/>
            <a:chOff x="1899" y="899"/>
            <a:chExt cx="4165" cy="1672"/>
          </a:xfrm>
        </p:grpSpPr>
        <p:sp>
          <p:nvSpPr>
            <p:cNvPr id="562" name="Google Shape;562;p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3" name="Google Shape;563;p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4" name="Google Shape;564;p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5" name="Google Shape;565;p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6" name="Google Shape;566;p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7" name="Google Shape;567;p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8" name="Google Shape;568;p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9" name="Google Shape;569;p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0" name="Google Shape;570;p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1" name="Google Shape;571;p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2" name="Google Shape;572;p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3" name="Google Shape;573;p7"/>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4" name="Google Shape;574;p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5" name="Google Shape;575;p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6" name="Google Shape;576;p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7" name="Google Shape;577;p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8" name="Google Shape;578;p7"/>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9" name="Google Shape;579;p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0" name="Google Shape;580;p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1" name="Google Shape;581;p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2" name="Google Shape;582;p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p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4" name="Google Shape;584;p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5" name="Google Shape;585;p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6" name="Google Shape;586;p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7" name="Google Shape;587;p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8" name="Google Shape;588;p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9" name="Google Shape;589;p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0" name="Google Shape;590;p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1" name="Google Shape;591;p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2" name="Google Shape;592;p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3" name="Google Shape;593;p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4" name="Google Shape;594;p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5" name="Google Shape;595;p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7" name="Google Shape;597;p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8" name="Google Shape;598;p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9" name="Google Shape;599;p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0" name="Google Shape;600;p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1" name="Google Shape;601;p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2" name="Google Shape;602;p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3" name="Google Shape;603;p7"/>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4" name="Google Shape;604;p7"/>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5" name="Google Shape;605;p7"/>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6" name="Google Shape;606;p7"/>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7" name="Google Shape;607;p7"/>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8" name="Google Shape;608;p7"/>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9" name="Google Shape;609;p7"/>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0" name="Google Shape;610;p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1" name="Google Shape;611;p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2" name="Google Shape;612;p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3" name="Google Shape;613;p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4" name="Google Shape;614;p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5" name="Google Shape;615;p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6" name="Google Shape;616;p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7" name="Google Shape;617;p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8" name="Google Shape;618;p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9" name="Google Shape;619;p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0" name="Google Shape;620;p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1" name="Google Shape;621;p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2" name="Google Shape;622;p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3" name="Google Shape;623;p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4" name="Google Shape;624;p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5" name="Google Shape;625;p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6" name="Google Shape;626;p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7" name="Google Shape;627;p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8" name="Google Shape;628;p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9" name="Google Shape;629;p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0" name="Google Shape;630;p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1" name="Google Shape;631;p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2" name="Google Shape;632;p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3" name="Google Shape;633;p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4" name="Google Shape;634;p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5" name="Google Shape;635;p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6" name="Google Shape;636;p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7" name="Google Shape;637;p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8" name="Google Shape;638;p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9" name="Google Shape;639;p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0" name="Google Shape;640;p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1" name="Google Shape;641;p7"/>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2" name="Google Shape;642;p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3" name="Google Shape;643;p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4" name="Google Shape;644;p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5" name="Google Shape;645;p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6" name="Google Shape;646;p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7" name="Google Shape;647;p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8" name="Google Shape;648;p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9" name="Google Shape;649;p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0" name="Google Shape;650;p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1" name="Google Shape;651;p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2" name="Google Shape;652;p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3" name="Google Shape;653;p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4" name="Google Shape;654;p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55" name="Google Shape;655;p7"/>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656" name="Google Shape;656;p7"/>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7" name="Google Shape;657;p7"/>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58" name="Google Shape;658;p7"/>
          <p:cNvGrpSpPr/>
          <p:nvPr/>
        </p:nvGrpSpPr>
        <p:grpSpPr>
          <a:xfrm>
            <a:off x="-1932891" y="195833"/>
            <a:ext cx="1368152" cy="2725764"/>
            <a:chOff x="-1555624" y="1196393"/>
            <a:chExt cx="1368152" cy="2725764"/>
          </a:xfrm>
        </p:grpSpPr>
        <p:grpSp>
          <p:nvGrpSpPr>
            <p:cNvPr id="659" name="Google Shape;659;p7"/>
            <p:cNvGrpSpPr/>
            <p:nvPr/>
          </p:nvGrpSpPr>
          <p:grpSpPr>
            <a:xfrm>
              <a:off x="-1555624" y="1488707"/>
              <a:ext cx="1368152" cy="2433450"/>
              <a:chOff x="-1836712" y="3275837"/>
              <a:chExt cx="1368152" cy="2433450"/>
            </a:xfrm>
          </p:grpSpPr>
          <p:sp>
            <p:nvSpPr>
              <p:cNvPr id="660" name="Google Shape;660;p7"/>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661" name="Google Shape;661;p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62" name="Google Shape;662;p7"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663" name="Google Shape;663;p7"/>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664" name="Google Shape;664;p7"/>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665"/>
        <p:cNvGrpSpPr/>
        <p:nvPr/>
      </p:nvGrpSpPr>
      <p:grpSpPr>
        <a:xfrm>
          <a:off x="0" y="0"/>
          <a:ext cx="0" cy="0"/>
          <a:chOff x="0" y="0"/>
          <a:chExt cx="0" cy="0"/>
        </a:xfrm>
      </p:grpSpPr>
      <p:sp>
        <p:nvSpPr>
          <p:cNvPr id="666" name="Google Shape;666;p8"/>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7" name="Google Shape;667;p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8" name="Google Shape;668;p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9" name="Google Shape;669;p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670" name="Google Shape;670;p8"/>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71" name="Google Shape;671;p8"/>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72" name="Google Shape;672;p8"/>
          <p:cNvGrpSpPr/>
          <p:nvPr/>
        </p:nvGrpSpPr>
        <p:grpSpPr>
          <a:xfrm>
            <a:off x="-2040904" y="3988723"/>
            <a:ext cx="1872208" cy="2902681"/>
            <a:chOff x="6195941" y="562596"/>
            <a:chExt cx="1872208" cy="2902681"/>
          </a:xfrm>
        </p:grpSpPr>
        <p:grpSp>
          <p:nvGrpSpPr>
            <p:cNvPr id="673" name="Google Shape;673;p8"/>
            <p:cNvGrpSpPr/>
            <p:nvPr/>
          </p:nvGrpSpPr>
          <p:grpSpPr>
            <a:xfrm>
              <a:off x="6195941" y="832626"/>
              <a:ext cx="1872208" cy="2632651"/>
              <a:chOff x="-1872716" y="660661"/>
              <a:chExt cx="1872208" cy="1974490"/>
            </a:xfrm>
          </p:grpSpPr>
          <p:sp>
            <p:nvSpPr>
              <p:cNvPr id="674" name="Google Shape;674;p8"/>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675" name="Google Shape;675;p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76" name="Google Shape;676;p8"/>
            <p:cNvGrpSpPr/>
            <p:nvPr/>
          </p:nvGrpSpPr>
          <p:grpSpPr>
            <a:xfrm>
              <a:off x="6303954" y="562596"/>
              <a:ext cx="540060" cy="540060"/>
              <a:chOff x="6303954" y="562596"/>
              <a:chExt cx="540060" cy="540060"/>
            </a:xfrm>
          </p:grpSpPr>
          <p:sp>
            <p:nvSpPr>
              <p:cNvPr id="677" name="Google Shape;677;p8"/>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678" name="Google Shape;678;p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679" name="Google Shape;679;p8"/>
          <p:cNvGrpSpPr/>
          <p:nvPr/>
        </p:nvGrpSpPr>
        <p:grpSpPr>
          <a:xfrm>
            <a:off x="-1932891" y="195833"/>
            <a:ext cx="1368152" cy="2725764"/>
            <a:chOff x="-1555624" y="1196393"/>
            <a:chExt cx="1368152" cy="2725764"/>
          </a:xfrm>
        </p:grpSpPr>
        <p:grpSp>
          <p:nvGrpSpPr>
            <p:cNvPr id="680" name="Google Shape;680;p8"/>
            <p:cNvGrpSpPr/>
            <p:nvPr/>
          </p:nvGrpSpPr>
          <p:grpSpPr>
            <a:xfrm>
              <a:off x="-1555624" y="1488707"/>
              <a:ext cx="1368152" cy="2433450"/>
              <a:chOff x="-1836712" y="3275837"/>
              <a:chExt cx="1368152" cy="2433450"/>
            </a:xfrm>
          </p:grpSpPr>
          <p:sp>
            <p:nvSpPr>
              <p:cNvPr id="681" name="Google Shape;681;p8"/>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682" name="Google Shape;682;p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83" name="Google Shape;683;p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84" name="Google Shape;684;p8"/>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685" name="Google Shape;685;p8"/>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686" name="Google Shape;686;p8"/>
          <p:cNvGrpSpPr/>
          <p:nvPr/>
        </p:nvGrpSpPr>
        <p:grpSpPr>
          <a:xfrm>
            <a:off x="10553375" y="296652"/>
            <a:ext cx="1195327" cy="479853"/>
            <a:chOff x="1899" y="899"/>
            <a:chExt cx="4165" cy="1672"/>
          </a:xfrm>
        </p:grpSpPr>
        <p:sp>
          <p:nvSpPr>
            <p:cNvPr id="687" name="Google Shape;687;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8" name="Google Shape;688;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9" name="Google Shape;689;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0" name="Google Shape;690;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1" name="Google Shape;691;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2" name="Google Shape;692;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3" name="Google Shape;693;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4" name="Google Shape;694;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5" name="Google Shape;695;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6" name="Google Shape;696;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7" name="Google Shape;697;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8" name="Google Shape;698;p8"/>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9" name="Google Shape;699;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0" name="Google Shape;700;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1" name="Google Shape;701;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2" name="Google Shape;702;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3" name="Google Shape;703;p8"/>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4" name="Google Shape;704;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5" name="Google Shape;705;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6" name="Google Shape;706;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7" name="Google Shape;707;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8" name="Google Shape;708;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9" name="Google Shape;709;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0" name="Google Shape;710;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1" name="Google Shape;711;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2" name="Google Shape;712;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3" name="Google Shape;713;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4" name="Google Shape;714;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5" name="Google Shape;715;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6" name="Google Shape;716;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7" name="Google Shape;717;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8" name="Google Shape;718;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9" name="Google Shape;719;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0" name="Google Shape;720;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1" name="Google Shape;721;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2" name="Google Shape;722;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3" name="Google Shape;723;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4" name="Google Shape;724;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5" name="Google Shape;725;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6" name="Google Shape;726;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7" name="Google Shape;727;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8" name="Google Shape;728;p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9" name="Google Shape;729;p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0" name="Google Shape;730;p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1" name="Google Shape;731;p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2" name="Google Shape;732;p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3" name="Google Shape;733;p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4" name="Google Shape;734;p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5" name="Google Shape;735;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6" name="Google Shape;736;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7" name="Google Shape;737;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8" name="Google Shape;738;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9" name="Google Shape;739;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0" name="Google Shape;740;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1" name="Google Shape;741;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2" name="Google Shape;742;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3" name="Google Shape;743;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4" name="Google Shape;744;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5" name="Google Shape;745;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6" name="Google Shape;746;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7" name="Google Shape;747;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8" name="Google Shape;748;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9" name="Google Shape;749;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0" name="Google Shape;750;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1" name="Google Shape;751;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2" name="Google Shape;752;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3" name="Google Shape;753;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4" name="Google Shape;754;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5" name="Google Shape;755;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6" name="Google Shape;756;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7" name="Google Shape;757;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8" name="Google Shape;758;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9" name="Google Shape;759;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0" name="Google Shape;760;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1" name="Google Shape;761;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2" name="Google Shape;762;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3" name="Google Shape;763;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4" name="Google Shape;764;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5" name="Google Shape;765;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6" name="Google Shape;766;p8"/>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7" name="Google Shape;767;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8" name="Google Shape;768;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9" name="Google Shape;769;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0" name="Google Shape;770;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1" name="Google Shape;771;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2" name="Google Shape;772;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3" name="Google Shape;773;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4" name="Google Shape;774;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5" name="Google Shape;775;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6" name="Google Shape;776;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7" name="Google Shape;777;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8" name="Google Shape;778;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9" name="Google Shape;779;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80" name="Google Shape;780;p8"/>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781"/>
        <p:cNvGrpSpPr/>
        <p:nvPr/>
      </p:nvGrpSpPr>
      <p:grpSpPr>
        <a:xfrm>
          <a:off x="0" y="0"/>
          <a:ext cx="0" cy="0"/>
          <a:chOff x="0" y="0"/>
          <a:chExt cx="0" cy="0"/>
        </a:xfrm>
      </p:grpSpPr>
      <p:sp>
        <p:nvSpPr>
          <p:cNvPr id="782" name="Google Shape;782;p9"/>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3" name="Google Shape;783;p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4" name="Google Shape;784;p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5" name="Google Shape;785;p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786" name="Google Shape;786;p9"/>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87" name="Google Shape;787;p9"/>
          <p:cNvGrpSpPr/>
          <p:nvPr/>
        </p:nvGrpSpPr>
        <p:grpSpPr>
          <a:xfrm>
            <a:off x="10553375" y="296652"/>
            <a:ext cx="1195327" cy="479853"/>
            <a:chOff x="1899" y="899"/>
            <a:chExt cx="4165" cy="1672"/>
          </a:xfrm>
        </p:grpSpPr>
        <p:sp>
          <p:nvSpPr>
            <p:cNvPr id="788" name="Google Shape;788;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9" name="Google Shape;789;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0" name="Google Shape;790;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1" name="Google Shape;791;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2" name="Google Shape;792;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3" name="Google Shape;793;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4" name="Google Shape;794;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5" name="Google Shape;795;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6" name="Google Shape;796;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7" name="Google Shape;797;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8" name="Google Shape;798;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9" name="Google Shape;799;p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0" name="Google Shape;800;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1" name="Google Shape;801;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2" name="Google Shape;802;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3" name="Google Shape;803;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4" name="Google Shape;804;p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5" name="Google Shape;805;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6" name="Google Shape;806;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7" name="Google Shape;807;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8" name="Google Shape;808;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9" name="Google Shape;809;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0" name="Google Shape;810;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1" name="Google Shape;811;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2" name="Google Shape;812;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3" name="Google Shape;813;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4" name="Google Shape;814;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5" name="Google Shape;815;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6" name="Google Shape;816;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7" name="Google Shape;817;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8" name="Google Shape;818;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9" name="Google Shape;819;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0" name="Google Shape;820;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1" name="Google Shape;821;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2" name="Google Shape;822;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3" name="Google Shape;823;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4" name="Google Shape;824;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5" name="Google Shape;825;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6" name="Google Shape;826;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7" name="Google Shape;827;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8" name="Google Shape;828;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9" name="Google Shape;829;p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0" name="Google Shape;830;p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1" name="Google Shape;831;p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2" name="Google Shape;832;p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3" name="Google Shape;833;p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4" name="Google Shape;834;p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5" name="Google Shape;835;p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6" name="Google Shape;836;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7" name="Google Shape;837;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8" name="Google Shape;838;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9" name="Google Shape;839;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0" name="Google Shape;840;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1" name="Google Shape;841;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2" name="Google Shape;842;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3" name="Google Shape;843;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4" name="Google Shape;844;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5" name="Google Shape;845;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6" name="Google Shape;846;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7" name="Google Shape;847;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8" name="Google Shape;848;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9" name="Google Shape;849;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0" name="Google Shape;850;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1" name="Google Shape;851;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2" name="Google Shape;852;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3" name="Google Shape;853;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4" name="Google Shape;854;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5" name="Google Shape;855;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6" name="Google Shape;856;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7" name="Google Shape;857;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8" name="Google Shape;858;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9" name="Google Shape;859;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0" name="Google Shape;860;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1" name="Google Shape;861;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2" name="Google Shape;862;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3" name="Google Shape;863;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4" name="Google Shape;864;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5" name="Google Shape;865;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6" name="Google Shape;866;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7" name="Google Shape;867;p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8" name="Google Shape;868;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9" name="Google Shape;869;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0" name="Google Shape;870;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1" name="Google Shape;871;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2" name="Google Shape;872;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3" name="Google Shape;873;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4" name="Google Shape;874;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5" name="Google Shape;875;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6" name="Google Shape;876;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7" name="Google Shape;877;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8" name="Google Shape;878;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9" name="Google Shape;879;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0" name="Google Shape;880;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81" name="Google Shape;881;p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882" name="Google Shape;882;p9"/>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883" name="Google Shape;883;p9"/>
          <p:cNvGrpSpPr/>
          <p:nvPr/>
        </p:nvGrpSpPr>
        <p:grpSpPr>
          <a:xfrm>
            <a:off x="-2040904" y="3988723"/>
            <a:ext cx="1872208" cy="2902681"/>
            <a:chOff x="6195941" y="562596"/>
            <a:chExt cx="1872208" cy="2902681"/>
          </a:xfrm>
        </p:grpSpPr>
        <p:grpSp>
          <p:nvGrpSpPr>
            <p:cNvPr id="884" name="Google Shape;884;p9"/>
            <p:cNvGrpSpPr/>
            <p:nvPr/>
          </p:nvGrpSpPr>
          <p:grpSpPr>
            <a:xfrm>
              <a:off x="6195941" y="832626"/>
              <a:ext cx="1872208" cy="2632651"/>
              <a:chOff x="-1872716" y="660661"/>
              <a:chExt cx="1872208" cy="1974490"/>
            </a:xfrm>
          </p:grpSpPr>
          <p:sp>
            <p:nvSpPr>
              <p:cNvPr id="885" name="Google Shape;885;p9"/>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886" name="Google Shape;886;p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887" name="Google Shape;887;p9"/>
            <p:cNvGrpSpPr/>
            <p:nvPr/>
          </p:nvGrpSpPr>
          <p:grpSpPr>
            <a:xfrm>
              <a:off x="6303954" y="562596"/>
              <a:ext cx="540060" cy="540060"/>
              <a:chOff x="6303954" y="562596"/>
              <a:chExt cx="540060" cy="540060"/>
            </a:xfrm>
          </p:grpSpPr>
          <p:sp>
            <p:nvSpPr>
              <p:cNvPr id="888" name="Google Shape;888;p9"/>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889" name="Google Shape;889;p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890" name="Google Shape;890;p9"/>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1" name="Google Shape;891;p9"/>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2" name="Google Shape;892;p9"/>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893" name="Google Shape;893;p9"/>
          <p:cNvGrpSpPr/>
          <p:nvPr/>
        </p:nvGrpSpPr>
        <p:grpSpPr>
          <a:xfrm>
            <a:off x="-1932891" y="195833"/>
            <a:ext cx="1368152" cy="2725764"/>
            <a:chOff x="-1555624" y="1196393"/>
            <a:chExt cx="1368152" cy="2725764"/>
          </a:xfrm>
        </p:grpSpPr>
        <p:grpSp>
          <p:nvGrpSpPr>
            <p:cNvPr id="894" name="Google Shape;894;p9"/>
            <p:cNvGrpSpPr/>
            <p:nvPr/>
          </p:nvGrpSpPr>
          <p:grpSpPr>
            <a:xfrm>
              <a:off x="-1555624" y="1488707"/>
              <a:ext cx="1368152" cy="2433450"/>
              <a:chOff x="-1836712" y="3275837"/>
              <a:chExt cx="1368152" cy="2433450"/>
            </a:xfrm>
          </p:grpSpPr>
          <p:sp>
            <p:nvSpPr>
              <p:cNvPr id="895" name="Google Shape;895;p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896" name="Google Shape;896;p9"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897" name="Google Shape;897;p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898" name="Google Shape;898;p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899"/>
        <p:cNvGrpSpPr/>
        <p:nvPr/>
      </p:nvGrpSpPr>
      <p:grpSpPr>
        <a:xfrm>
          <a:off x="0" y="0"/>
          <a:ext cx="0" cy="0"/>
          <a:chOff x="0" y="0"/>
          <a:chExt cx="0" cy="0"/>
        </a:xfrm>
      </p:grpSpPr>
      <p:sp>
        <p:nvSpPr>
          <p:cNvPr id="900" name="Google Shape;900;p10"/>
          <p:cNvSpPr/>
          <p:nvPr/>
        </p:nvSpPr>
        <p:spPr>
          <a:xfrm>
            <a:off x="0" y="0"/>
            <a:ext cx="12192000" cy="6858000"/>
          </a:xfrm>
          <a:prstGeom prst="rect">
            <a:avLst/>
          </a:prstGeom>
          <a:solidFill>
            <a:srgbClr val="000000">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01" name="Google Shape;901;p10"/>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2" name="Google Shape;902;p1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3" name="Google Shape;903;p1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4" name="Google Shape;904;p1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905" name="Google Shape;905;p10"/>
          <p:cNvSpPr txBox="1">
            <a:spLocks noGrp="1"/>
          </p:cNvSpPr>
          <p:nvPr>
            <p:ph type="body" idx="1"/>
          </p:nvPr>
        </p:nvSpPr>
        <p:spPr>
          <a:xfrm>
            <a:off x="514800"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906" name="Google Shape;906;p10"/>
          <p:cNvGrpSpPr/>
          <p:nvPr/>
        </p:nvGrpSpPr>
        <p:grpSpPr>
          <a:xfrm>
            <a:off x="-2040904" y="3988723"/>
            <a:ext cx="1872208" cy="2902681"/>
            <a:chOff x="6195941" y="562596"/>
            <a:chExt cx="1872208" cy="2902681"/>
          </a:xfrm>
        </p:grpSpPr>
        <p:grpSp>
          <p:nvGrpSpPr>
            <p:cNvPr id="907" name="Google Shape;907;p10"/>
            <p:cNvGrpSpPr/>
            <p:nvPr/>
          </p:nvGrpSpPr>
          <p:grpSpPr>
            <a:xfrm>
              <a:off x="6195941" y="832626"/>
              <a:ext cx="1872208" cy="2632651"/>
              <a:chOff x="-1872716" y="660661"/>
              <a:chExt cx="1872208" cy="1974490"/>
            </a:xfrm>
          </p:grpSpPr>
          <p:sp>
            <p:nvSpPr>
              <p:cNvPr id="908" name="Google Shape;908;p1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909" name="Google Shape;909;p1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910" name="Google Shape;910;p10"/>
            <p:cNvGrpSpPr/>
            <p:nvPr/>
          </p:nvGrpSpPr>
          <p:grpSpPr>
            <a:xfrm>
              <a:off x="6303954" y="562596"/>
              <a:ext cx="540060" cy="540060"/>
              <a:chOff x="6303954" y="562596"/>
              <a:chExt cx="540060" cy="540060"/>
            </a:xfrm>
          </p:grpSpPr>
          <p:sp>
            <p:nvSpPr>
              <p:cNvPr id="911" name="Google Shape;911;p1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12" name="Google Shape;912;p1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913" name="Google Shape;913;p10"/>
          <p:cNvSpPr/>
          <p:nvPr/>
        </p:nvSpPr>
        <p:spPr>
          <a:xfrm>
            <a:off x="-3680045" y="312461"/>
            <a:ext cx="8746251" cy="612492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914" name="Google Shape;914;p10"/>
          <p:cNvGrpSpPr/>
          <p:nvPr/>
        </p:nvGrpSpPr>
        <p:grpSpPr>
          <a:xfrm>
            <a:off x="10553375" y="296652"/>
            <a:ext cx="1195327" cy="479853"/>
            <a:chOff x="1899" y="899"/>
            <a:chExt cx="4165" cy="1672"/>
          </a:xfrm>
        </p:grpSpPr>
        <p:sp>
          <p:nvSpPr>
            <p:cNvPr id="915" name="Google Shape;915;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6" name="Google Shape;916;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7" name="Google Shape;917;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8" name="Google Shape;918;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9" name="Google Shape;919;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0" name="Google Shape;920;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1" name="Google Shape;921;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2" name="Google Shape;922;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3" name="Google Shape;923;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4" name="Google Shape;924;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5" name="Google Shape;925;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6" name="Google Shape;926;p1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7" name="Google Shape;927;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8" name="Google Shape;928;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9" name="Google Shape;929;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0" name="Google Shape;930;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1" name="Google Shape;931;p1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2" name="Google Shape;932;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3" name="Google Shape;933;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4" name="Google Shape;934;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5" name="Google Shape;935;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6" name="Google Shape;936;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7" name="Google Shape;937;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8" name="Google Shape;938;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9" name="Google Shape;939;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0" name="Google Shape;940;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1" name="Google Shape;941;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2" name="Google Shape;942;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3" name="Google Shape;943;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4" name="Google Shape;944;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5" name="Google Shape;945;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6" name="Google Shape;946;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7" name="Google Shape;947;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8" name="Google Shape;948;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9" name="Google Shape;949;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0" name="Google Shape;950;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1" name="Google Shape;951;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2" name="Google Shape;952;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3" name="Google Shape;953;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4" name="Google Shape;954;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5" name="Google Shape;955;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6" name="Google Shape;956;p1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7" name="Google Shape;957;p1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8" name="Google Shape;958;p1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9" name="Google Shape;959;p1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0" name="Google Shape;960;p1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1" name="Google Shape;961;p1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2" name="Google Shape;962;p1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3" name="Google Shape;963;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4" name="Google Shape;964;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5" name="Google Shape;965;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6" name="Google Shape;966;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7" name="Google Shape;967;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8" name="Google Shape;968;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9" name="Google Shape;969;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0" name="Google Shape;970;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1" name="Google Shape;971;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2" name="Google Shape;972;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3" name="Google Shape;973;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4" name="Google Shape;974;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5" name="Google Shape;975;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6" name="Google Shape;976;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7" name="Google Shape;977;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8" name="Google Shape;978;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9" name="Google Shape;979;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0" name="Google Shape;980;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1" name="Google Shape;981;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2" name="Google Shape;982;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3" name="Google Shape;983;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4" name="Google Shape;984;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5" name="Google Shape;985;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6" name="Google Shape;986;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7" name="Google Shape;987;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8" name="Google Shape;988;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9" name="Google Shape;989;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0" name="Google Shape;990;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1" name="Google Shape;991;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2" name="Google Shape;992;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3" name="Google Shape;993;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4" name="Google Shape;994;p1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5" name="Google Shape;995;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6" name="Google Shape;996;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7" name="Google Shape;997;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8" name="Google Shape;998;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9" name="Google Shape;999;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0" name="Google Shape;1000;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1" name="Google Shape;1001;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2" name="Google Shape;1002;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3" name="Google Shape;1003;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4" name="Google Shape;1004;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5" name="Google Shape;1005;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6" name="Google Shape;1006;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7" name="Google Shape;1007;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008" name="Google Shape;1008;p1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009" name="Google Shape;1009;p10"/>
          <p:cNvSpPr txBox="1">
            <a:spLocks noGrp="1"/>
          </p:cNvSpPr>
          <p:nvPr>
            <p:ph type="body" idx="2"/>
          </p:nvPr>
        </p:nvSpPr>
        <p:spPr>
          <a:xfrm>
            <a:off x="5522201"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10" name="Google Shape;1010;p10"/>
          <p:cNvGrpSpPr/>
          <p:nvPr/>
        </p:nvGrpSpPr>
        <p:grpSpPr>
          <a:xfrm>
            <a:off x="-2040904" y="871532"/>
            <a:ext cx="1368152" cy="2264265"/>
            <a:chOff x="-1836712" y="2937191"/>
            <a:chExt cx="1368152" cy="2264265"/>
          </a:xfrm>
        </p:grpSpPr>
        <p:pic>
          <p:nvPicPr>
            <p:cNvPr id="1011" name="Google Shape;1011;p1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012" name="Google Shape;1012;p10"/>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013" name="Google Shape;1013;p1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1014"/>
        <p:cNvGrpSpPr/>
        <p:nvPr/>
      </p:nvGrpSpPr>
      <p:grpSpPr>
        <a:xfrm>
          <a:off x="0" y="0"/>
          <a:ext cx="0" cy="0"/>
          <a:chOff x="0" y="0"/>
          <a:chExt cx="0" cy="0"/>
        </a:xfrm>
      </p:grpSpPr>
      <p:sp>
        <p:nvSpPr>
          <p:cNvPr id="1015" name="Google Shape;1015;p11"/>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6" name="Google Shape;1016;p11"/>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7" name="Google Shape;1017;p1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8" name="Google Shape;1018;p1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9" name="Google Shape;1019;p1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020" name="Google Shape;1020;p11"/>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21" name="Google Shape;1021;p11"/>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22" name="Google Shape;1022;p11"/>
          <p:cNvGrpSpPr/>
          <p:nvPr/>
        </p:nvGrpSpPr>
        <p:grpSpPr>
          <a:xfrm>
            <a:off x="-2040904" y="3988723"/>
            <a:ext cx="1872208" cy="2902681"/>
            <a:chOff x="6195941" y="562596"/>
            <a:chExt cx="1872208" cy="2902681"/>
          </a:xfrm>
        </p:grpSpPr>
        <p:grpSp>
          <p:nvGrpSpPr>
            <p:cNvPr id="1023" name="Google Shape;1023;p11"/>
            <p:cNvGrpSpPr/>
            <p:nvPr/>
          </p:nvGrpSpPr>
          <p:grpSpPr>
            <a:xfrm>
              <a:off x="6195941" y="832626"/>
              <a:ext cx="1872208" cy="2632651"/>
              <a:chOff x="-1872716" y="660661"/>
              <a:chExt cx="1872208" cy="1974490"/>
            </a:xfrm>
          </p:grpSpPr>
          <p:sp>
            <p:nvSpPr>
              <p:cNvPr id="1024" name="Google Shape;1024;p1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025" name="Google Shape;1025;p1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026" name="Google Shape;1026;p11"/>
            <p:cNvGrpSpPr/>
            <p:nvPr/>
          </p:nvGrpSpPr>
          <p:grpSpPr>
            <a:xfrm>
              <a:off x="6303954" y="562596"/>
              <a:ext cx="540060" cy="540060"/>
              <a:chOff x="6303954" y="562596"/>
              <a:chExt cx="540060" cy="540060"/>
            </a:xfrm>
          </p:grpSpPr>
          <p:sp>
            <p:nvSpPr>
              <p:cNvPr id="1027" name="Google Shape;1027;p1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28" name="Google Shape;1028;p1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029" name="Google Shape;1029;p11"/>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30" name="Google Shape;1030;p11"/>
          <p:cNvGrpSpPr/>
          <p:nvPr/>
        </p:nvGrpSpPr>
        <p:grpSpPr>
          <a:xfrm>
            <a:off x="10555200" y="295200"/>
            <a:ext cx="1192705" cy="478800"/>
            <a:chOff x="1899" y="899"/>
            <a:chExt cx="4165" cy="1672"/>
          </a:xfrm>
        </p:grpSpPr>
        <p:sp>
          <p:nvSpPr>
            <p:cNvPr id="1031" name="Google Shape;1031;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2" name="Google Shape;1032;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3" name="Google Shape;1033;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4" name="Google Shape;1034;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5" name="Google Shape;1035;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6" name="Google Shape;1036;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7" name="Google Shape;1037;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8" name="Google Shape;1038;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9" name="Google Shape;1039;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0" name="Google Shape;1040;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1" name="Google Shape;1041;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2" name="Google Shape;1042;p11"/>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3" name="Google Shape;1043;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4" name="Google Shape;1044;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5" name="Google Shape;1045;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6" name="Google Shape;1046;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7" name="Google Shape;1047;p11"/>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8" name="Google Shape;1048;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9" name="Google Shape;1049;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0" name="Google Shape;1050;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1" name="Google Shape;1051;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2" name="Google Shape;1052;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3" name="Google Shape;1053;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4" name="Google Shape;1054;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5" name="Google Shape;1055;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6" name="Google Shape;1056;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7" name="Google Shape;1057;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8" name="Google Shape;1058;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9" name="Google Shape;1059;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0" name="Google Shape;1060;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1" name="Google Shape;1061;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2" name="Google Shape;1062;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3" name="Google Shape;1063;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4" name="Google Shape;1064;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5" name="Google Shape;1065;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6" name="Google Shape;1066;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7" name="Google Shape;1067;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8" name="Google Shape;1068;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9" name="Google Shape;1069;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0" name="Google Shape;1070;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1" name="Google Shape;1071;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2" name="Google Shape;1072;p1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3" name="Google Shape;1073;p1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4" name="Google Shape;1074;p1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5" name="Google Shape;1075;p1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6" name="Google Shape;1076;p1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7" name="Google Shape;1077;p1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8" name="Google Shape;1078;p1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9" name="Google Shape;1079;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0" name="Google Shape;1080;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1" name="Google Shape;1081;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2" name="Google Shape;1082;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3" name="Google Shape;1083;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4" name="Google Shape;1084;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5" name="Google Shape;1085;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6" name="Google Shape;1086;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7" name="Google Shape;1087;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8" name="Google Shape;1088;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9" name="Google Shape;1089;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0" name="Google Shape;1090;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1" name="Google Shape;1091;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2" name="Google Shape;1092;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3" name="Google Shape;1093;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4" name="Google Shape;1094;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5" name="Google Shape;1095;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6" name="Google Shape;1096;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7" name="Google Shape;1097;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8" name="Google Shape;1098;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9" name="Google Shape;1099;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0" name="Google Shape;1100;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1" name="Google Shape;1101;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2" name="Google Shape;1102;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3" name="Google Shape;1103;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4" name="Google Shape;1104;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5" name="Google Shape;1105;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6" name="Google Shape;1106;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7" name="Google Shape;1107;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8" name="Google Shape;1108;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9" name="Google Shape;1109;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0" name="Google Shape;1110;p11"/>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1" name="Google Shape;1111;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2" name="Google Shape;1112;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3" name="Google Shape;1113;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4" name="Google Shape;1114;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5" name="Google Shape;1115;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6" name="Google Shape;1116;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7" name="Google Shape;1117;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8" name="Google Shape;1118;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9" name="Google Shape;1119;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0" name="Google Shape;1120;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1" name="Google Shape;1121;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2" name="Google Shape;1122;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3" name="Google Shape;1123;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24" name="Google Shape;1124;p11"/>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1125"/>
        <p:cNvGrpSpPr/>
        <p:nvPr/>
      </p:nvGrpSpPr>
      <p:grpSpPr>
        <a:xfrm>
          <a:off x="0" y="0"/>
          <a:ext cx="0" cy="0"/>
          <a:chOff x="0" y="0"/>
          <a:chExt cx="0" cy="0"/>
        </a:xfrm>
      </p:grpSpPr>
      <p:sp>
        <p:nvSpPr>
          <p:cNvPr id="1126" name="Google Shape;1126;p12"/>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7" name="Google Shape;1127;p12"/>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8" name="Google Shape;1128;p1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9" name="Google Shape;1129;p1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130" name="Google Shape;1130;p12"/>
          <p:cNvGrpSpPr/>
          <p:nvPr/>
        </p:nvGrpSpPr>
        <p:grpSpPr>
          <a:xfrm>
            <a:off x="10553375" y="296652"/>
            <a:ext cx="1195327" cy="479853"/>
            <a:chOff x="1899" y="899"/>
            <a:chExt cx="4165" cy="1672"/>
          </a:xfrm>
        </p:grpSpPr>
        <p:sp>
          <p:nvSpPr>
            <p:cNvPr id="1131" name="Google Shape;1131;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2" name="Google Shape;1132;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3" name="Google Shape;1133;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4" name="Google Shape;1134;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5" name="Google Shape;1135;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6" name="Google Shape;1136;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7" name="Google Shape;1137;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8" name="Google Shape;1138;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9" name="Google Shape;1139;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0" name="Google Shape;1140;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1" name="Google Shape;1141;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2" name="Google Shape;1142;p1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3" name="Google Shape;1143;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4" name="Google Shape;1144;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5" name="Google Shape;1145;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6" name="Google Shape;1146;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7" name="Google Shape;1147;p1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8" name="Google Shape;1148;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9" name="Google Shape;1149;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0" name="Google Shape;1150;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1" name="Google Shape;1151;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2" name="Google Shape;1152;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3" name="Google Shape;1153;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4" name="Google Shape;1154;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5" name="Google Shape;1155;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6" name="Google Shape;1156;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7" name="Google Shape;1157;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8" name="Google Shape;1158;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9" name="Google Shape;1159;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0" name="Google Shape;1160;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1" name="Google Shape;1161;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2" name="Google Shape;1162;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3" name="Google Shape;1163;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4" name="Google Shape;1164;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5" name="Google Shape;1165;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6" name="Google Shape;1166;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7" name="Google Shape;1167;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8" name="Google Shape;1168;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9" name="Google Shape;1169;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0" name="Google Shape;1170;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1" name="Google Shape;1171;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2" name="Google Shape;1172;p1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3" name="Google Shape;1173;p1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4" name="Google Shape;1174;p1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5" name="Google Shape;1175;p1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6" name="Google Shape;1176;p1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7" name="Google Shape;1177;p1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8" name="Google Shape;1178;p1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9" name="Google Shape;1179;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0" name="Google Shape;1180;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1" name="Google Shape;1181;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2" name="Google Shape;1182;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3" name="Google Shape;1183;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4" name="Google Shape;1184;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5" name="Google Shape;1185;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6" name="Google Shape;1186;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7" name="Google Shape;1187;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8" name="Google Shape;1188;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9" name="Google Shape;1189;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0" name="Google Shape;1190;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1" name="Google Shape;1191;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2" name="Google Shape;1192;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3" name="Google Shape;1193;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4" name="Google Shape;1194;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5" name="Google Shape;1195;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6" name="Google Shape;1196;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7" name="Google Shape;1197;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8" name="Google Shape;1198;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9" name="Google Shape;1199;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0" name="Google Shape;1200;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1" name="Google Shape;1201;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2" name="Google Shape;1202;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3" name="Google Shape;1203;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4" name="Google Shape;1204;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5" name="Google Shape;1205;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6" name="Google Shape;1206;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7" name="Google Shape;1207;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8" name="Google Shape;1208;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9" name="Google Shape;1209;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0" name="Google Shape;1210;p1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1" name="Google Shape;1211;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2" name="Google Shape;1212;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3" name="Google Shape;1213;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4" name="Google Shape;1214;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5" name="Google Shape;1215;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6" name="Google Shape;1216;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7" name="Google Shape;1217;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8" name="Google Shape;1218;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9" name="Google Shape;1219;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0" name="Google Shape;1220;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1" name="Google Shape;1221;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2" name="Google Shape;1222;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3" name="Google Shape;1223;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24" name="Google Shape;1224;p1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225" name="Google Shape;1225;p12"/>
          <p:cNvGrpSpPr/>
          <p:nvPr/>
        </p:nvGrpSpPr>
        <p:grpSpPr>
          <a:xfrm>
            <a:off x="-2040904" y="3988723"/>
            <a:ext cx="1872208" cy="2902681"/>
            <a:chOff x="6195941" y="562596"/>
            <a:chExt cx="1872208" cy="2902681"/>
          </a:xfrm>
        </p:grpSpPr>
        <p:grpSp>
          <p:nvGrpSpPr>
            <p:cNvPr id="1226" name="Google Shape;1226;p12"/>
            <p:cNvGrpSpPr/>
            <p:nvPr/>
          </p:nvGrpSpPr>
          <p:grpSpPr>
            <a:xfrm>
              <a:off x="6195941" y="832626"/>
              <a:ext cx="1872208" cy="2632651"/>
              <a:chOff x="-1872716" y="660661"/>
              <a:chExt cx="1872208" cy="1974490"/>
            </a:xfrm>
          </p:grpSpPr>
          <p:sp>
            <p:nvSpPr>
              <p:cNvPr id="1227" name="Google Shape;1227;p1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28" name="Google Shape;1228;p1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229" name="Google Shape;1229;p12"/>
            <p:cNvGrpSpPr/>
            <p:nvPr/>
          </p:nvGrpSpPr>
          <p:grpSpPr>
            <a:xfrm>
              <a:off x="6303954" y="562596"/>
              <a:ext cx="540060" cy="540060"/>
              <a:chOff x="6303954" y="562596"/>
              <a:chExt cx="540060" cy="540060"/>
            </a:xfrm>
          </p:grpSpPr>
          <p:sp>
            <p:nvSpPr>
              <p:cNvPr id="1230" name="Google Shape;1230;p1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31" name="Google Shape;1231;p1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232" name="Google Shape;1232;p12"/>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3" name="Google Shape;1233;p12"/>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4" name="Google Shape;1234;p12"/>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5" name="Google Shape;1235;p1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6" name="Google Shape;1236;p12"/>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37" name="Google Shape;1237;p12"/>
          <p:cNvGrpSpPr/>
          <p:nvPr/>
        </p:nvGrpSpPr>
        <p:grpSpPr>
          <a:xfrm>
            <a:off x="-2040904" y="871532"/>
            <a:ext cx="1368152" cy="2264265"/>
            <a:chOff x="-1836712" y="2937191"/>
            <a:chExt cx="1368152" cy="2264265"/>
          </a:xfrm>
        </p:grpSpPr>
        <p:pic>
          <p:nvPicPr>
            <p:cNvPr id="1238" name="Google Shape;1238;p1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39" name="Google Shape;1239;p1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240" name="Google Shape;1240;p1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1241"/>
        <p:cNvGrpSpPr/>
        <p:nvPr/>
      </p:nvGrpSpPr>
      <p:grpSpPr>
        <a:xfrm>
          <a:off x="0" y="0"/>
          <a:ext cx="0" cy="0"/>
          <a:chOff x="0" y="0"/>
          <a:chExt cx="0" cy="0"/>
        </a:xfrm>
      </p:grpSpPr>
      <p:sp>
        <p:nvSpPr>
          <p:cNvPr id="1242" name="Google Shape;1242;p13"/>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43" name="Google Shape;1243;p13"/>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4" name="Google Shape;1244;p1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5" name="Google Shape;1245;p1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6" name="Google Shape;1246;p1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47" name="Google Shape;1247;p13"/>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48" name="Google Shape;1248;p13"/>
          <p:cNvGrpSpPr/>
          <p:nvPr/>
        </p:nvGrpSpPr>
        <p:grpSpPr>
          <a:xfrm>
            <a:off x="-2040904" y="3988723"/>
            <a:ext cx="1872208" cy="2902681"/>
            <a:chOff x="6195941" y="562596"/>
            <a:chExt cx="1872208" cy="2902681"/>
          </a:xfrm>
        </p:grpSpPr>
        <p:grpSp>
          <p:nvGrpSpPr>
            <p:cNvPr id="1249" name="Google Shape;1249;p13"/>
            <p:cNvGrpSpPr/>
            <p:nvPr/>
          </p:nvGrpSpPr>
          <p:grpSpPr>
            <a:xfrm>
              <a:off x="6195941" y="832626"/>
              <a:ext cx="1872208" cy="2632651"/>
              <a:chOff x="-1872716" y="660661"/>
              <a:chExt cx="1872208" cy="1974490"/>
            </a:xfrm>
          </p:grpSpPr>
          <p:sp>
            <p:nvSpPr>
              <p:cNvPr id="1250" name="Google Shape;1250;p1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51" name="Google Shape;1251;p1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52" name="Google Shape;1252;p13"/>
            <p:cNvGrpSpPr/>
            <p:nvPr/>
          </p:nvGrpSpPr>
          <p:grpSpPr>
            <a:xfrm>
              <a:off x="6303954" y="562596"/>
              <a:ext cx="540060" cy="540060"/>
              <a:chOff x="6303954" y="562596"/>
              <a:chExt cx="540060" cy="540060"/>
            </a:xfrm>
          </p:grpSpPr>
          <p:sp>
            <p:nvSpPr>
              <p:cNvPr id="1253" name="Google Shape;1253;p1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54" name="Google Shape;1254;p1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55" name="Google Shape;1255;p13"/>
          <p:cNvSpPr/>
          <p:nvPr/>
        </p:nvSpPr>
        <p:spPr>
          <a:xfrm>
            <a:off x="4632603" y="2060848"/>
            <a:ext cx="8856864"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256" name="Google Shape;1256;p13"/>
          <p:cNvGrpSpPr/>
          <p:nvPr/>
        </p:nvGrpSpPr>
        <p:grpSpPr>
          <a:xfrm>
            <a:off x="10555200" y="295200"/>
            <a:ext cx="1192705" cy="478800"/>
            <a:chOff x="1899" y="899"/>
            <a:chExt cx="4165" cy="1672"/>
          </a:xfrm>
        </p:grpSpPr>
        <p:sp>
          <p:nvSpPr>
            <p:cNvPr id="1257" name="Google Shape;1257;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8" name="Google Shape;1258;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9" name="Google Shape;1259;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0" name="Google Shape;1260;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1" name="Google Shape;1261;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2" name="Google Shape;1262;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3" name="Google Shape;1263;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4" name="Google Shape;1264;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5" name="Google Shape;1265;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6" name="Google Shape;1266;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7" name="Google Shape;1267;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8" name="Google Shape;1268;p13"/>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9" name="Google Shape;1269;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0" name="Google Shape;1270;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1" name="Google Shape;1271;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2" name="Google Shape;1272;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3" name="Google Shape;1273;p13"/>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4" name="Google Shape;1274;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5" name="Google Shape;1275;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6" name="Google Shape;1276;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7" name="Google Shape;1277;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8" name="Google Shape;1278;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9" name="Google Shape;1279;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0" name="Google Shape;1280;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1" name="Google Shape;1281;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2" name="Google Shape;1282;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3" name="Google Shape;1283;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4" name="Google Shape;1284;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5" name="Google Shape;1285;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6" name="Google Shape;1286;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7" name="Google Shape;1287;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8" name="Google Shape;1288;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9" name="Google Shape;1289;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0" name="Google Shape;1290;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1" name="Google Shape;1291;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2" name="Google Shape;1292;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3" name="Google Shape;1293;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4" name="Google Shape;1294;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5" name="Google Shape;1295;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6" name="Google Shape;1296;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7" name="Google Shape;1297;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8" name="Google Shape;1298;p1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9" name="Google Shape;1299;p1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0" name="Google Shape;1300;p1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1" name="Google Shape;1301;p1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2" name="Google Shape;1302;p1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3" name="Google Shape;1303;p1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4" name="Google Shape;1304;p1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5" name="Google Shape;1305;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6" name="Google Shape;1306;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7" name="Google Shape;1307;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8" name="Google Shape;1308;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9" name="Google Shape;1309;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0" name="Google Shape;1310;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1" name="Google Shape;1311;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2" name="Google Shape;1312;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3" name="Google Shape;1313;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4" name="Google Shape;1314;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5" name="Google Shape;1315;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6" name="Google Shape;1316;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7" name="Google Shape;1317;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8" name="Google Shape;1318;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9" name="Google Shape;1319;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0" name="Google Shape;1320;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1" name="Google Shape;1321;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2" name="Google Shape;1322;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3" name="Google Shape;1323;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4" name="Google Shape;1324;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5" name="Google Shape;1325;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6" name="Google Shape;1326;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7" name="Google Shape;1327;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8" name="Google Shape;1328;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9" name="Google Shape;1329;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0" name="Google Shape;1330;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1" name="Google Shape;1331;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2" name="Google Shape;1332;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3" name="Google Shape;1333;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4" name="Google Shape;1334;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5" name="Google Shape;1335;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6" name="Google Shape;1336;p13"/>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7" name="Google Shape;1337;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8" name="Google Shape;1338;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9" name="Google Shape;1339;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0" name="Google Shape;1340;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1" name="Google Shape;1341;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2" name="Google Shape;1342;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3" name="Google Shape;1343;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4" name="Google Shape;1344;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5" name="Google Shape;1345;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6" name="Google Shape;1346;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7" name="Google Shape;1347;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8" name="Google Shape;1348;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9" name="Google Shape;1349;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50" name="Google Shape;1350;p13"/>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1351"/>
        <p:cNvGrpSpPr/>
        <p:nvPr/>
      </p:nvGrpSpPr>
      <p:grpSpPr>
        <a:xfrm>
          <a:off x="0" y="0"/>
          <a:ext cx="0" cy="0"/>
          <a:chOff x="0" y="0"/>
          <a:chExt cx="0" cy="0"/>
        </a:xfrm>
      </p:grpSpPr>
      <p:sp>
        <p:nvSpPr>
          <p:cNvPr id="1352" name="Google Shape;1352;p1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3" name="Google Shape;1353;p1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4" name="Google Shape;1354;p1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5" name="Google Shape;1355;p1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6" name="Google Shape;1356;p1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57" name="Google Shape;1357;p1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800"/>
              <a:buNone/>
              <a:defRPr sz="28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Clr>
                <a:schemeClr val="accent2"/>
              </a:buClr>
              <a:buSzPts val="1800"/>
              <a:buChar char="•"/>
              <a:defRPr sz="1800">
                <a:solidFill>
                  <a:schemeClr val="dk2"/>
                </a:solidFill>
              </a:defRPr>
            </a:lvl3pPr>
            <a:lvl4pPr marL="1828800" lvl="3" indent="-330200" algn="l">
              <a:lnSpc>
                <a:spcPct val="90000"/>
              </a:lnSpc>
              <a:spcBef>
                <a:spcPts val="400"/>
              </a:spcBef>
              <a:spcAft>
                <a:spcPts val="0"/>
              </a:spcAft>
              <a:buClr>
                <a:schemeClr val="accent2"/>
              </a:buClr>
              <a:buSzPts val="1600"/>
              <a:buChar char="•"/>
              <a:defRPr sz="1600">
                <a:solidFill>
                  <a:schemeClr val="dk2"/>
                </a:solidFill>
              </a:defRPr>
            </a:lvl4pPr>
            <a:lvl5pPr marL="2286000" lvl="4" indent="-228600" algn="l">
              <a:lnSpc>
                <a:spcPct val="90000"/>
              </a:lnSpc>
              <a:spcBef>
                <a:spcPts val="800"/>
              </a:spcBef>
              <a:spcAft>
                <a:spcPts val="0"/>
              </a:spcAft>
              <a:buClr>
                <a:schemeClr val="dk2"/>
              </a:buClr>
              <a:buSzPts val="2800"/>
              <a:buNone/>
              <a:defRPr sz="2800">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358" name="Google Shape;1358;p14"/>
          <p:cNvGrpSpPr/>
          <p:nvPr/>
        </p:nvGrpSpPr>
        <p:grpSpPr>
          <a:xfrm>
            <a:off x="-2040904" y="3988723"/>
            <a:ext cx="1872208" cy="2902681"/>
            <a:chOff x="6195941" y="562596"/>
            <a:chExt cx="1872208" cy="2902681"/>
          </a:xfrm>
        </p:grpSpPr>
        <p:grpSp>
          <p:nvGrpSpPr>
            <p:cNvPr id="1359" name="Google Shape;1359;p14"/>
            <p:cNvGrpSpPr/>
            <p:nvPr/>
          </p:nvGrpSpPr>
          <p:grpSpPr>
            <a:xfrm>
              <a:off x="6195941" y="832626"/>
              <a:ext cx="1872208" cy="2632651"/>
              <a:chOff x="-1872716" y="660661"/>
              <a:chExt cx="1872208" cy="1974490"/>
            </a:xfrm>
          </p:grpSpPr>
          <p:sp>
            <p:nvSpPr>
              <p:cNvPr id="1360" name="Google Shape;1360;p1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361" name="Google Shape;1361;p1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62" name="Google Shape;1362;p14"/>
            <p:cNvGrpSpPr/>
            <p:nvPr/>
          </p:nvGrpSpPr>
          <p:grpSpPr>
            <a:xfrm>
              <a:off x="6303954" y="562596"/>
              <a:ext cx="540060" cy="540060"/>
              <a:chOff x="6303954" y="562596"/>
              <a:chExt cx="540060" cy="540060"/>
            </a:xfrm>
          </p:grpSpPr>
          <p:sp>
            <p:nvSpPr>
              <p:cNvPr id="1363" name="Google Shape;1363;p1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64" name="Google Shape;1364;p1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65" name="Google Shape;1365;p14"/>
          <p:cNvSpPr/>
          <p:nvPr/>
        </p:nvSpPr>
        <p:spPr>
          <a:xfrm>
            <a:off x="2336747" y="-1615423"/>
            <a:ext cx="17131051" cy="1199672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366" name="Google Shape;1366;p14"/>
          <p:cNvGrpSpPr/>
          <p:nvPr/>
        </p:nvGrpSpPr>
        <p:grpSpPr>
          <a:xfrm>
            <a:off x="10555200" y="295200"/>
            <a:ext cx="1192705" cy="478800"/>
            <a:chOff x="1899" y="899"/>
            <a:chExt cx="4165" cy="1672"/>
          </a:xfrm>
        </p:grpSpPr>
        <p:sp>
          <p:nvSpPr>
            <p:cNvPr id="1367" name="Google Shape;1367;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68" name="Google Shape;1368;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69" name="Google Shape;1369;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0" name="Google Shape;1370;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1" name="Google Shape;1371;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2" name="Google Shape;1372;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3" name="Google Shape;1373;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4" name="Google Shape;1374;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5" name="Google Shape;1375;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6" name="Google Shape;1376;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7" name="Google Shape;1377;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8" name="Google Shape;1378;p1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9" name="Google Shape;1379;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0" name="Google Shape;1380;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1" name="Google Shape;1381;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2" name="Google Shape;1382;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3" name="Google Shape;1383;p1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4" name="Google Shape;1384;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5" name="Google Shape;1385;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6" name="Google Shape;1386;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7" name="Google Shape;1387;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8" name="Google Shape;1388;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9" name="Google Shape;1389;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0" name="Google Shape;1390;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1" name="Google Shape;1391;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2" name="Google Shape;1392;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3" name="Google Shape;1393;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4" name="Google Shape;1394;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5" name="Google Shape;1395;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6" name="Google Shape;1396;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7" name="Google Shape;1397;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8" name="Google Shape;1398;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9" name="Google Shape;1399;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0" name="Google Shape;1400;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1" name="Google Shape;1401;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2" name="Google Shape;1402;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3" name="Google Shape;1403;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4" name="Google Shape;1404;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5" name="Google Shape;1405;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6" name="Google Shape;1406;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7" name="Google Shape;1407;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8" name="Google Shape;1408;p1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9" name="Google Shape;1409;p1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0" name="Google Shape;1410;p1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1" name="Google Shape;1411;p1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2" name="Google Shape;1412;p1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3" name="Google Shape;1413;p1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4" name="Google Shape;1414;p1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5" name="Google Shape;1415;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6" name="Google Shape;1416;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7" name="Google Shape;1417;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8" name="Google Shape;1418;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9" name="Google Shape;1419;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0" name="Google Shape;1420;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1" name="Google Shape;1421;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2" name="Google Shape;1422;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3" name="Google Shape;1423;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4" name="Google Shape;1424;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5" name="Google Shape;1425;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6" name="Google Shape;1426;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7" name="Google Shape;1427;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8" name="Google Shape;1428;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9" name="Google Shape;1429;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0" name="Google Shape;1430;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1" name="Google Shape;1431;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2" name="Google Shape;1432;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3" name="Google Shape;1433;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4" name="Google Shape;1434;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5" name="Google Shape;1435;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6" name="Google Shape;1436;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7" name="Google Shape;1437;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8" name="Google Shape;1438;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9" name="Google Shape;1439;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0" name="Google Shape;1440;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1" name="Google Shape;1441;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2" name="Google Shape;1442;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3" name="Google Shape;1443;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4" name="Google Shape;1444;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5" name="Google Shape;1445;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6" name="Google Shape;1446;p1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7" name="Google Shape;1447;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8" name="Google Shape;1448;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9" name="Google Shape;1449;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0" name="Google Shape;1450;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1" name="Google Shape;1451;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2" name="Google Shape;1452;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3" name="Google Shape;1453;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4" name="Google Shape;1454;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5" name="Google Shape;1455;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6" name="Google Shape;1456;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7" name="Google Shape;1457;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8" name="Google Shape;1458;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9" name="Google Shape;1459;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460" name="Google Shape;1460;p1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461"/>
        <p:cNvGrpSpPr/>
        <p:nvPr/>
      </p:nvGrpSpPr>
      <p:grpSpPr>
        <a:xfrm>
          <a:off x="0" y="0"/>
          <a:ext cx="0" cy="0"/>
          <a:chOff x="0" y="0"/>
          <a:chExt cx="0" cy="0"/>
        </a:xfrm>
      </p:grpSpPr>
      <p:sp>
        <p:nvSpPr>
          <p:cNvPr id="1462" name="Google Shape;1462;p15"/>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63" name="Google Shape;1463;p15"/>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4" name="Google Shape;1464;p1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5" name="Google Shape;1465;p1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6" name="Google Shape;1466;p1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467" name="Google Shape;1467;p15"/>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1"/>
              </a:buClr>
              <a:buSzPts val="1400"/>
              <a:buNone/>
              <a:defRPr sz="1400">
                <a:solidFill>
                  <a:schemeClr val="dk1"/>
                </a:solidFill>
              </a:defRPr>
            </a:lvl1pPr>
            <a:lvl2pPr marL="914400" lvl="1" indent="-228600" algn="l">
              <a:lnSpc>
                <a:spcPct val="90000"/>
              </a:lnSpc>
              <a:spcBef>
                <a:spcPts val="400"/>
              </a:spcBef>
              <a:spcAft>
                <a:spcPts val="0"/>
              </a:spcAft>
              <a:buClr>
                <a:schemeClr val="dk1"/>
              </a:buClr>
              <a:buSzPts val="1200"/>
              <a:buNone/>
              <a:defRPr sz="1200">
                <a:solidFill>
                  <a:schemeClr val="dk1"/>
                </a:solidFill>
              </a:defRPr>
            </a:lvl2pPr>
            <a:lvl3pPr marL="1371600" lvl="2" indent="-304800" algn="l">
              <a:lnSpc>
                <a:spcPct val="90000"/>
              </a:lnSpc>
              <a:spcBef>
                <a:spcPts val="400"/>
              </a:spcBef>
              <a:spcAft>
                <a:spcPts val="0"/>
              </a:spcAft>
              <a:buClr>
                <a:schemeClr val="accent2"/>
              </a:buClr>
              <a:buSzPts val="1200"/>
              <a:buChar char="•"/>
              <a:defRPr sz="1200" b="0">
                <a:solidFill>
                  <a:schemeClr val="dk1"/>
                </a:solidFill>
              </a:defRPr>
            </a:lvl3pPr>
            <a:lvl4pPr marL="1828800" lvl="3" indent="-298450" algn="l">
              <a:lnSpc>
                <a:spcPct val="90000"/>
              </a:lnSpc>
              <a:spcBef>
                <a:spcPts val="400"/>
              </a:spcBef>
              <a:spcAft>
                <a:spcPts val="0"/>
              </a:spcAft>
              <a:buClr>
                <a:schemeClr val="accent2"/>
              </a:buClr>
              <a:buSzPts val="1100"/>
              <a:buChar char="•"/>
              <a:defRPr sz="1100">
                <a:solidFill>
                  <a:schemeClr val="dk1"/>
                </a:solidFill>
              </a:defRPr>
            </a:lvl4pPr>
            <a:lvl5pPr marL="2286000" lvl="4" indent="-228600" algn="l">
              <a:lnSpc>
                <a:spcPct val="90000"/>
              </a:lnSpc>
              <a:spcBef>
                <a:spcPts val="800"/>
              </a:spcBef>
              <a:spcAft>
                <a:spcPts val="0"/>
              </a:spcAft>
              <a:buClr>
                <a:schemeClr val="dk1"/>
              </a:buClr>
              <a:buSzPts val="1400"/>
              <a:buNone/>
              <a:defRPr sz="1400">
                <a:solidFill>
                  <a:schemeClr val="dk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68" name="Google Shape;1468;p15"/>
          <p:cNvGrpSpPr/>
          <p:nvPr/>
        </p:nvGrpSpPr>
        <p:grpSpPr>
          <a:xfrm>
            <a:off x="-2040904" y="3988723"/>
            <a:ext cx="1872208" cy="2902681"/>
            <a:chOff x="6195941" y="562596"/>
            <a:chExt cx="1872208" cy="2902681"/>
          </a:xfrm>
        </p:grpSpPr>
        <p:grpSp>
          <p:nvGrpSpPr>
            <p:cNvPr id="1469" name="Google Shape;1469;p15"/>
            <p:cNvGrpSpPr/>
            <p:nvPr/>
          </p:nvGrpSpPr>
          <p:grpSpPr>
            <a:xfrm>
              <a:off x="6195941" y="832626"/>
              <a:ext cx="1872208" cy="2632651"/>
              <a:chOff x="-1872716" y="660661"/>
              <a:chExt cx="1872208" cy="1974490"/>
            </a:xfrm>
          </p:grpSpPr>
          <p:sp>
            <p:nvSpPr>
              <p:cNvPr id="1470" name="Google Shape;1470;p15"/>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471" name="Google Shape;1471;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472" name="Google Shape;1472;p15"/>
            <p:cNvGrpSpPr/>
            <p:nvPr/>
          </p:nvGrpSpPr>
          <p:grpSpPr>
            <a:xfrm>
              <a:off x="6303954" y="562596"/>
              <a:ext cx="540060" cy="540060"/>
              <a:chOff x="6303954" y="562596"/>
              <a:chExt cx="540060" cy="540060"/>
            </a:xfrm>
          </p:grpSpPr>
          <p:sp>
            <p:nvSpPr>
              <p:cNvPr id="1473" name="Google Shape;1473;p15"/>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74" name="Google Shape;1474;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475" name="Google Shape;1475;p15"/>
          <p:cNvSpPr/>
          <p:nvPr/>
        </p:nvSpPr>
        <p:spPr>
          <a:xfrm>
            <a:off x="1224135" y="2703595"/>
            <a:ext cx="12707873" cy="88992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476" name="Google Shape;1476;p15"/>
          <p:cNvGrpSpPr/>
          <p:nvPr/>
        </p:nvGrpSpPr>
        <p:grpSpPr>
          <a:xfrm>
            <a:off x="10555200" y="295200"/>
            <a:ext cx="1192705" cy="478800"/>
            <a:chOff x="1899" y="899"/>
            <a:chExt cx="4165" cy="1672"/>
          </a:xfrm>
        </p:grpSpPr>
        <p:sp>
          <p:nvSpPr>
            <p:cNvPr id="1477" name="Google Shape;1477;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8" name="Google Shape;1478;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9" name="Google Shape;1479;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0" name="Google Shape;1480;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1" name="Google Shape;1481;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2" name="Google Shape;1482;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3" name="Google Shape;1483;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4" name="Google Shape;1484;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5" name="Google Shape;1485;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6" name="Google Shape;1486;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7" name="Google Shape;1487;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8" name="Google Shape;1488;p15"/>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9" name="Google Shape;1489;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0" name="Google Shape;1490;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1" name="Google Shape;1491;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2" name="Google Shape;1492;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3" name="Google Shape;1493;p15"/>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4" name="Google Shape;1494;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5" name="Google Shape;1495;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6" name="Google Shape;1496;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7" name="Google Shape;1497;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8" name="Google Shape;1498;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9" name="Google Shape;1499;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0" name="Google Shape;1500;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1" name="Google Shape;1501;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2" name="Google Shape;1502;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3" name="Google Shape;1503;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4" name="Google Shape;1504;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5" name="Google Shape;1505;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6" name="Google Shape;1506;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7" name="Google Shape;1507;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8" name="Google Shape;1508;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9" name="Google Shape;1509;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0" name="Google Shape;1510;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1" name="Google Shape;1511;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2" name="Google Shape;1512;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3" name="Google Shape;1513;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4" name="Google Shape;1514;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5" name="Google Shape;1515;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6" name="Google Shape;1516;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7" name="Google Shape;1517;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8" name="Google Shape;1518;p15"/>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9" name="Google Shape;1519;p15"/>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0" name="Google Shape;1520;p15"/>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1" name="Google Shape;1521;p15"/>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2" name="Google Shape;1522;p15"/>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3" name="Google Shape;1523;p15"/>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4" name="Google Shape;1524;p15"/>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5" name="Google Shape;1525;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6" name="Google Shape;1526;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7" name="Google Shape;1527;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8" name="Google Shape;1528;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9" name="Google Shape;1529;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0" name="Google Shape;1530;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1" name="Google Shape;1531;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2" name="Google Shape;1532;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3" name="Google Shape;1533;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4" name="Google Shape;1534;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5" name="Google Shape;1535;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6" name="Google Shape;1536;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7" name="Google Shape;1537;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8" name="Google Shape;1538;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9" name="Google Shape;1539;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0" name="Google Shape;1540;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1" name="Google Shape;1541;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2" name="Google Shape;1542;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3" name="Google Shape;1543;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4" name="Google Shape;1544;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5" name="Google Shape;1545;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6" name="Google Shape;1546;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7" name="Google Shape;1547;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8" name="Google Shape;1548;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9" name="Google Shape;1549;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0" name="Google Shape;1550;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1" name="Google Shape;1551;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2" name="Google Shape;1552;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3" name="Google Shape;1553;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4" name="Google Shape;1554;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5" name="Google Shape;1555;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6" name="Google Shape;1556;p15"/>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7" name="Google Shape;1557;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8" name="Google Shape;1558;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9" name="Google Shape;1559;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0" name="Google Shape;1560;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1" name="Google Shape;1561;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2" name="Google Shape;1562;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3" name="Google Shape;1563;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4" name="Google Shape;1564;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5" name="Google Shape;1565;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6" name="Google Shape;1566;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7" name="Google Shape;1567;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8" name="Google Shape;1568;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9" name="Google Shape;1569;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70" name="Google Shape;1570;p15"/>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571"/>
        <p:cNvGrpSpPr/>
        <p:nvPr/>
      </p:nvGrpSpPr>
      <p:grpSpPr>
        <a:xfrm>
          <a:off x="0" y="0"/>
          <a:ext cx="0" cy="0"/>
          <a:chOff x="0" y="0"/>
          <a:chExt cx="0" cy="0"/>
        </a:xfrm>
      </p:grpSpPr>
      <p:sp>
        <p:nvSpPr>
          <p:cNvPr id="1572" name="Google Shape;1572;p16"/>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3" name="Google Shape;1573;p16"/>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4" name="Google Shape;1574;p1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5" name="Google Shape;1575;p1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576" name="Google Shape;1576;p16"/>
          <p:cNvGrpSpPr/>
          <p:nvPr/>
        </p:nvGrpSpPr>
        <p:grpSpPr>
          <a:xfrm>
            <a:off x="10553375" y="296652"/>
            <a:ext cx="1195327" cy="479853"/>
            <a:chOff x="1899" y="899"/>
            <a:chExt cx="4165" cy="1672"/>
          </a:xfrm>
        </p:grpSpPr>
        <p:sp>
          <p:nvSpPr>
            <p:cNvPr id="1577" name="Google Shape;1577;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8" name="Google Shape;1578;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9" name="Google Shape;1579;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0" name="Google Shape;1580;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1" name="Google Shape;1581;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2" name="Google Shape;1582;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3" name="Google Shape;1583;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4" name="Google Shape;1584;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5" name="Google Shape;1585;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6" name="Google Shape;1586;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7" name="Google Shape;1587;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8" name="Google Shape;1588;p16"/>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9" name="Google Shape;1589;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0" name="Google Shape;1590;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1" name="Google Shape;1591;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2" name="Google Shape;1592;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3" name="Google Shape;1593;p16"/>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4" name="Google Shape;1594;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5" name="Google Shape;1595;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6" name="Google Shape;1596;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7" name="Google Shape;1597;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8" name="Google Shape;1598;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9" name="Google Shape;1599;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0" name="Google Shape;1600;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1" name="Google Shape;1601;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2" name="Google Shape;1602;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3" name="Google Shape;1603;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4" name="Google Shape;1604;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5" name="Google Shape;1605;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6" name="Google Shape;1606;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7" name="Google Shape;1607;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8" name="Google Shape;1608;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9" name="Google Shape;1609;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0" name="Google Shape;1610;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1" name="Google Shape;1611;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2" name="Google Shape;1612;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3" name="Google Shape;1613;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4" name="Google Shape;1614;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5" name="Google Shape;1615;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6" name="Google Shape;1616;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7" name="Google Shape;1617;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8" name="Google Shape;1618;p1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9" name="Google Shape;1619;p1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0" name="Google Shape;1620;p1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1" name="Google Shape;1621;p1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2" name="Google Shape;1622;p1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3" name="Google Shape;1623;p1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4" name="Google Shape;1624;p1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5" name="Google Shape;1625;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6" name="Google Shape;1626;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7" name="Google Shape;1627;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8" name="Google Shape;1628;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9" name="Google Shape;1629;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0" name="Google Shape;1630;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1" name="Google Shape;1631;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2" name="Google Shape;1632;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3" name="Google Shape;1633;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4" name="Google Shape;1634;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5" name="Google Shape;1635;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6" name="Google Shape;1636;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7" name="Google Shape;1637;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8" name="Google Shape;1638;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9" name="Google Shape;1639;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0" name="Google Shape;1640;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1" name="Google Shape;1641;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2" name="Google Shape;1642;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3" name="Google Shape;1643;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4" name="Google Shape;1644;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5" name="Google Shape;1645;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6" name="Google Shape;1646;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7" name="Google Shape;1647;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8" name="Google Shape;1648;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9" name="Google Shape;1649;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0" name="Google Shape;1650;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1" name="Google Shape;1651;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2" name="Google Shape;1652;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3" name="Google Shape;1653;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4" name="Google Shape;1654;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5" name="Google Shape;1655;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6" name="Google Shape;1656;p16"/>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7" name="Google Shape;1657;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8" name="Google Shape;1658;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9" name="Google Shape;1659;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0" name="Google Shape;1660;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1" name="Google Shape;1661;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2" name="Google Shape;1662;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3" name="Google Shape;1663;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4" name="Google Shape;1664;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5" name="Google Shape;1665;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6" name="Google Shape;1666;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7" name="Google Shape;1667;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8" name="Google Shape;1668;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9" name="Google Shape;1669;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670" name="Google Shape;1670;p16"/>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671" name="Google Shape;1671;p16"/>
          <p:cNvGrpSpPr/>
          <p:nvPr/>
        </p:nvGrpSpPr>
        <p:grpSpPr>
          <a:xfrm>
            <a:off x="-2040904" y="3988723"/>
            <a:ext cx="1872208" cy="2902681"/>
            <a:chOff x="6195941" y="562596"/>
            <a:chExt cx="1872208" cy="2902681"/>
          </a:xfrm>
        </p:grpSpPr>
        <p:grpSp>
          <p:nvGrpSpPr>
            <p:cNvPr id="1672" name="Google Shape;1672;p16"/>
            <p:cNvGrpSpPr/>
            <p:nvPr/>
          </p:nvGrpSpPr>
          <p:grpSpPr>
            <a:xfrm>
              <a:off x="6195941" y="832626"/>
              <a:ext cx="1872208" cy="2632651"/>
              <a:chOff x="-1872716" y="660661"/>
              <a:chExt cx="1872208" cy="1974490"/>
            </a:xfrm>
          </p:grpSpPr>
          <p:sp>
            <p:nvSpPr>
              <p:cNvPr id="1673" name="Google Shape;1673;p1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674" name="Google Shape;1674;p1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675" name="Google Shape;1675;p16"/>
            <p:cNvGrpSpPr/>
            <p:nvPr/>
          </p:nvGrpSpPr>
          <p:grpSpPr>
            <a:xfrm>
              <a:off x="6303954" y="562596"/>
              <a:ext cx="540060" cy="540060"/>
              <a:chOff x="6303954" y="562596"/>
              <a:chExt cx="540060" cy="540060"/>
            </a:xfrm>
          </p:grpSpPr>
          <p:sp>
            <p:nvSpPr>
              <p:cNvPr id="1676" name="Google Shape;1676;p1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677" name="Google Shape;1677;p1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678" name="Google Shape;1678;p16"/>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9" name="Google Shape;1679;p16"/>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0" name="Google Shape;1680;p16"/>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1" name="Google Shape;1681;p1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2" name="Google Shape;1682;p16"/>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683" name="Google Shape;1683;p16"/>
          <p:cNvGrpSpPr/>
          <p:nvPr/>
        </p:nvGrpSpPr>
        <p:grpSpPr>
          <a:xfrm>
            <a:off x="-2040904" y="871532"/>
            <a:ext cx="1368152" cy="2264265"/>
            <a:chOff x="-1836712" y="2937191"/>
            <a:chExt cx="1368152" cy="2264265"/>
          </a:xfrm>
        </p:grpSpPr>
        <p:pic>
          <p:nvPicPr>
            <p:cNvPr id="1684" name="Google Shape;1684;p1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685" name="Google Shape;1685;p16"/>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686" name="Google Shape;1686;p1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87"/>
        <p:cNvGrpSpPr/>
        <p:nvPr/>
      </p:nvGrpSpPr>
      <p:grpSpPr>
        <a:xfrm>
          <a:off x="0" y="0"/>
          <a:ext cx="0" cy="0"/>
          <a:chOff x="0" y="0"/>
          <a:chExt cx="0" cy="0"/>
        </a:xfrm>
      </p:grpSpPr>
      <p:sp>
        <p:nvSpPr>
          <p:cNvPr id="1688" name="Google Shape;1688;p1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9" name="Google Shape;1689;p1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0" name="Google Shape;1690;p1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1691"/>
        <p:cNvGrpSpPr/>
        <p:nvPr/>
      </p:nvGrpSpPr>
      <p:grpSpPr>
        <a:xfrm>
          <a:off x="0" y="0"/>
          <a:ext cx="0" cy="0"/>
          <a:chOff x="0" y="0"/>
          <a:chExt cx="0" cy="0"/>
        </a:xfrm>
      </p:grpSpPr>
      <p:sp>
        <p:nvSpPr>
          <p:cNvPr id="1692" name="Google Shape;1692;p18"/>
          <p:cNvSpPr/>
          <p:nvPr/>
        </p:nvSpPr>
        <p:spPr>
          <a:xfrm rot="-5400000">
            <a:off x="3736357" y="-1600801"/>
            <a:ext cx="6858004" cy="1005959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93" name="Google Shape;1693;p1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4" name="Google Shape;1694;p1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5" name="Google Shape;1695;p1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696" name="Google Shape;1696;p18"/>
          <p:cNvGrpSpPr/>
          <p:nvPr/>
        </p:nvGrpSpPr>
        <p:grpSpPr>
          <a:xfrm>
            <a:off x="6961787" y="1092812"/>
            <a:ext cx="2484415" cy="997345"/>
            <a:chOff x="1899" y="899"/>
            <a:chExt cx="4165" cy="1672"/>
          </a:xfrm>
        </p:grpSpPr>
        <p:sp>
          <p:nvSpPr>
            <p:cNvPr id="1697" name="Google Shape;1697;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8" name="Google Shape;1698;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9" name="Google Shape;1699;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0" name="Google Shape;1700;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1" name="Google Shape;1701;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2" name="Google Shape;1702;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3" name="Google Shape;1703;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4" name="Google Shape;1704;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5" name="Google Shape;1705;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6" name="Google Shape;1706;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7" name="Google Shape;1707;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8" name="Google Shape;1708;p18"/>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9" name="Google Shape;1709;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0" name="Google Shape;1710;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1" name="Google Shape;1711;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2" name="Google Shape;1712;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3" name="Google Shape;1713;p18"/>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4" name="Google Shape;1714;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5" name="Google Shape;1715;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6" name="Google Shape;1716;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7" name="Google Shape;1717;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8" name="Google Shape;1718;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9" name="Google Shape;1719;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0" name="Google Shape;1720;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1" name="Google Shape;1721;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2" name="Google Shape;1722;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3" name="Google Shape;1723;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4" name="Google Shape;1724;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5" name="Google Shape;1725;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6" name="Google Shape;1726;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7" name="Google Shape;1727;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8" name="Google Shape;1728;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9" name="Google Shape;1729;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0" name="Google Shape;1730;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1" name="Google Shape;1731;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2" name="Google Shape;1732;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3" name="Google Shape;1733;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4" name="Google Shape;1734;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5" name="Google Shape;1735;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6" name="Google Shape;1736;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7" name="Google Shape;1737;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8" name="Google Shape;1738;p1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9" name="Google Shape;1739;p1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0" name="Google Shape;1740;p1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1" name="Google Shape;1741;p1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2" name="Google Shape;1742;p1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3" name="Google Shape;1743;p1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4" name="Google Shape;1744;p1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5" name="Google Shape;1745;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6" name="Google Shape;1746;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7" name="Google Shape;1747;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8" name="Google Shape;1748;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9" name="Google Shape;1749;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0" name="Google Shape;1750;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1" name="Google Shape;1751;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2" name="Google Shape;1752;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3" name="Google Shape;1753;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4" name="Google Shape;1754;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5" name="Google Shape;1755;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6" name="Google Shape;1756;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7" name="Google Shape;1757;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8" name="Google Shape;1758;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9" name="Google Shape;1759;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0" name="Google Shape;1760;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1" name="Google Shape;1761;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2" name="Google Shape;1762;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3" name="Google Shape;1763;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4" name="Google Shape;1764;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5" name="Google Shape;1765;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6" name="Google Shape;1766;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7" name="Google Shape;1767;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8" name="Google Shape;1768;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9" name="Google Shape;1769;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0" name="Google Shape;1770;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1" name="Google Shape;1771;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2" name="Google Shape;1772;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3" name="Google Shape;1773;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4" name="Google Shape;1774;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5" name="Google Shape;1775;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6" name="Google Shape;1776;p18"/>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7" name="Google Shape;1777;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8" name="Google Shape;1778;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9" name="Google Shape;1779;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0" name="Google Shape;1780;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1" name="Google Shape;1781;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2" name="Google Shape;1782;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3" name="Google Shape;1783;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4" name="Google Shape;1784;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5" name="Google Shape;1785;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6" name="Google Shape;1786;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7" name="Google Shape;1787;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8" name="Google Shape;1788;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9" name="Google Shape;1789;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790" name="Google Shape;1790;p18"/>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791" name="Google Shape;1791;p18"/>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2" name="Google Shape;1792;p18"/>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3" name="Google Shape;1793;p18"/>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794" name="Google Shape;1794;p18"/>
          <p:cNvPicPr preferRelativeResize="0"/>
          <p:nvPr/>
        </p:nvPicPr>
        <p:blipFill rotWithShape="1">
          <a:blip r:embed="rId3">
            <a:alphaModFix/>
          </a:blip>
          <a:srcRect/>
          <a:stretch/>
        </p:blipFill>
        <p:spPr>
          <a:xfrm>
            <a:off x="10174590" y="1236568"/>
            <a:ext cx="1620180" cy="821234"/>
          </a:xfrm>
          <a:prstGeom prst="rect">
            <a:avLst/>
          </a:prstGeom>
          <a:noFill/>
          <a:ln>
            <a:noFill/>
          </a:ln>
        </p:spPr>
      </p:pic>
      <p:grpSp>
        <p:nvGrpSpPr>
          <p:cNvPr id="1795" name="Google Shape;1795;p18"/>
          <p:cNvGrpSpPr/>
          <p:nvPr/>
        </p:nvGrpSpPr>
        <p:grpSpPr>
          <a:xfrm>
            <a:off x="-2040904" y="871532"/>
            <a:ext cx="1368152" cy="2264265"/>
            <a:chOff x="-1836712" y="2937191"/>
            <a:chExt cx="1368152" cy="2264265"/>
          </a:xfrm>
        </p:grpSpPr>
        <p:pic>
          <p:nvPicPr>
            <p:cNvPr id="1796" name="Google Shape;1796;p18"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1797" name="Google Shape;1797;p18"/>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798" name="Google Shape;1798;p18"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93"/>
                                        </p:tgtEl>
                                        <p:attrNameLst>
                                          <p:attrName>style.visibility</p:attrName>
                                        </p:attrNameLst>
                                      </p:cBhvr>
                                      <p:to>
                                        <p:strVal val="visible"/>
                                      </p:to>
                                    </p:set>
                                    <p:animEffect transition="in" filter="fade">
                                      <p:cBhvr>
                                        <p:cTn id="7" dur="500"/>
                                        <p:tgtEl>
                                          <p:spTgt spid="17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96"/>
                                        </p:tgtEl>
                                        <p:attrNameLst>
                                          <p:attrName>style.visibility</p:attrName>
                                        </p:attrNameLst>
                                      </p:cBhvr>
                                      <p:to>
                                        <p:strVal val="visible"/>
                                      </p:to>
                                    </p:set>
                                    <p:animEffect transition="in" filter="fade">
                                      <p:cBhvr>
                                        <p:cTn id="11" dur="500"/>
                                        <p:tgtEl>
                                          <p:spTgt spid="1696"/>
                                        </p:tgtEl>
                                      </p:cBhvr>
                                    </p:animEffect>
                                  </p:childTnLst>
                                </p:cTn>
                              </p:par>
                              <p:par>
                                <p:cTn id="12" presetID="10" presetClass="entr" presetSubtype="0" fill="hold" nodeType="withEffect">
                                  <p:stCondLst>
                                    <p:cond delay="0"/>
                                  </p:stCondLst>
                                  <p:childTnLst>
                                    <p:set>
                                      <p:cBhvr>
                                        <p:cTn id="13" dur="1" fill="hold">
                                          <p:stCondLst>
                                            <p:cond delay="0"/>
                                          </p:stCondLst>
                                        </p:cTn>
                                        <p:tgtEl>
                                          <p:spTgt spid="1791"/>
                                        </p:tgtEl>
                                        <p:attrNameLst>
                                          <p:attrName>style.visibility</p:attrName>
                                        </p:attrNameLst>
                                      </p:cBhvr>
                                      <p:to>
                                        <p:strVal val="visible"/>
                                      </p:to>
                                    </p:set>
                                    <p:animEffect transition="in" filter="fade">
                                      <p:cBhvr>
                                        <p:cTn id="14" dur="500"/>
                                        <p:tgtEl>
                                          <p:spTgt spid="1791"/>
                                        </p:tgtEl>
                                      </p:cBhvr>
                                    </p:animEffect>
                                  </p:childTnLst>
                                </p:cTn>
                              </p:par>
                              <p:par>
                                <p:cTn id="15" presetID="10" presetClass="entr" presetSubtype="0" fill="hold" nodeType="withEffect">
                                  <p:stCondLst>
                                    <p:cond delay="0"/>
                                  </p:stCondLst>
                                  <p:childTnLst>
                                    <p:set>
                                      <p:cBhvr>
                                        <p:cTn id="16" dur="1" fill="hold">
                                          <p:stCondLst>
                                            <p:cond delay="0"/>
                                          </p:stCondLst>
                                        </p:cTn>
                                        <p:tgtEl>
                                          <p:spTgt spid="1792">
                                            <p:txEl>
                                              <p:pRg st="0" end="0"/>
                                            </p:txEl>
                                          </p:spTgt>
                                        </p:tgtEl>
                                        <p:attrNameLst>
                                          <p:attrName>style.visibility</p:attrName>
                                        </p:attrNameLst>
                                      </p:cBhvr>
                                      <p:to>
                                        <p:strVal val="visible"/>
                                      </p:to>
                                    </p:set>
                                    <p:animEffect transition="in" filter="fade">
                                      <p:cBhvr>
                                        <p:cTn id="17" dur="500"/>
                                        <p:tgtEl>
                                          <p:spTgt spid="179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92">
                                            <p:txEl>
                                              <p:pRg st="1" end="1"/>
                                            </p:txEl>
                                          </p:spTgt>
                                        </p:tgtEl>
                                        <p:attrNameLst>
                                          <p:attrName>style.visibility</p:attrName>
                                        </p:attrNameLst>
                                      </p:cBhvr>
                                      <p:to>
                                        <p:strVal val="visible"/>
                                      </p:to>
                                    </p:set>
                                    <p:animEffect transition="in" filter="fade">
                                      <p:cBhvr>
                                        <p:cTn id="20" dur="500"/>
                                        <p:tgtEl>
                                          <p:spTgt spid="179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792">
                                            <p:txEl>
                                              <p:pRg st="2" end="2"/>
                                            </p:txEl>
                                          </p:spTgt>
                                        </p:tgtEl>
                                        <p:attrNameLst>
                                          <p:attrName>style.visibility</p:attrName>
                                        </p:attrNameLst>
                                      </p:cBhvr>
                                      <p:to>
                                        <p:strVal val="visible"/>
                                      </p:to>
                                    </p:set>
                                    <p:animEffect transition="in" filter="fade">
                                      <p:cBhvr>
                                        <p:cTn id="23" dur="500"/>
                                        <p:tgtEl>
                                          <p:spTgt spid="179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792">
                                            <p:txEl>
                                              <p:pRg st="3" end="3"/>
                                            </p:txEl>
                                          </p:spTgt>
                                        </p:tgtEl>
                                        <p:attrNameLst>
                                          <p:attrName>style.visibility</p:attrName>
                                        </p:attrNameLst>
                                      </p:cBhvr>
                                      <p:to>
                                        <p:strVal val="visible"/>
                                      </p:to>
                                    </p:set>
                                    <p:animEffect transition="in" filter="fade">
                                      <p:cBhvr>
                                        <p:cTn id="26" dur="500"/>
                                        <p:tgtEl>
                                          <p:spTgt spid="1792">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792">
                                            <p:txEl>
                                              <p:pRg st="4" end="4"/>
                                            </p:txEl>
                                          </p:spTgt>
                                        </p:tgtEl>
                                        <p:attrNameLst>
                                          <p:attrName>style.visibility</p:attrName>
                                        </p:attrNameLst>
                                      </p:cBhvr>
                                      <p:to>
                                        <p:strVal val="visible"/>
                                      </p:to>
                                    </p:set>
                                    <p:animEffect transition="in" filter="fade">
                                      <p:cBhvr>
                                        <p:cTn id="29" dur="500"/>
                                        <p:tgtEl>
                                          <p:spTgt spid="1792">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792">
                                            <p:txEl>
                                              <p:pRg st="5" end="5"/>
                                            </p:txEl>
                                          </p:spTgt>
                                        </p:tgtEl>
                                        <p:attrNameLst>
                                          <p:attrName>style.visibility</p:attrName>
                                        </p:attrNameLst>
                                      </p:cBhvr>
                                      <p:to>
                                        <p:strVal val="visible"/>
                                      </p:to>
                                    </p:set>
                                    <p:animEffect transition="in" filter="fade">
                                      <p:cBhvr>
                                        <p:cTn id="32" dur="500"/>
                                        <p:tgtEl>
                                          <p:spTgt spid="1792">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792">
                                            <p:txEl>
                                              <p:pRg st="6" end="6"/>
                                            </p:txEl>
                                          </p:spTgt>
                                        </p:tgtEl>
                                        <p:attrNameLst>
                                          <p:attrName>style.visibility</p:attrName>
                                        </p:attrNameLst>
                                      </p:cBhvr>
                                      <p:to>
                                        <p:strVal val="visible"/>
                                      </p:to>
                                    </p:set>
                                    <p:animEffect transition="in" filter="fade">
                                      <p:cBhvr>
                                        <p:cTn id="35" dur="500"/>
                                        <p:tgtEl>
                                          <p:spTgt spid="1792">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792">
                                            <p:txEl>
                                              <p:pRg st="7" end="7"/>
                                            </p:txEl>
                                          </p:spTgt>
                                        </p:tgtEl>
                                        <p:attrNameLst>
                                          <p:attrName>style.visibility</p:attrName>
                                        </p:attrNameLst>
                                      </p:cBhvr>
                                      <p:to>
                                        <p:strVal val="visible"/>
                                      </p:to>
                                    </p:set>
                                    <p:animEffect transition="in" filter="fade">
                                      <p:cBhvr>
                                        <p:cTn id="38" dur="500"/>
                                        <p:tgtEl>
                                          <p:spTgt spid="1792">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792">
                                            <p:txEl>
                                              <p:pRg st="8" end="8"/>
                                            </p:txEl>
                                          </p:spTgt>
                                        </p:tgtEl>
                                        <p:attrNameLst>
                                          <p:attrName>style.visibility</p:attrName>
                                        </p:attrNameLst>
                                      </p:cBhvr>
                                      <p:to>
                                        <p:strVal val="visible"/>
                                      </p:to>
                                    </p:set>
                                    <p:animEffect transition="in" filter="fade">
                                      <p:cBhvr>
                                        <p:cTn id="41" dur="500"/>
                                        <p:tgtEl>
                                          <p:spTgt spid="1792">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794"/>
                                        </p:tgtEl>
                                        <p:attrNameLst>
                                          <p:attrName>style.visibility</p:attrName>
                                        </p:attrNameLst>
                                      </p:cBhvr>
                                      <p:to>
                                        <p:strVal val="visible"/>
                                      </p:to>
                                    </p:set>
                                    <p:animEffect transition="in" filter="fade">
                                      <p:cBhvr>
                                        <p:cTn id="45" dur="10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799"/>
        <p:cNvGrpSpPr/>
        <p:nvPr/>
      </p:nvGrpSpPr>
      <p:grpSpPr>
        <a:xfrm>
          <a:off x="0" y="0"/>
          <a:ext cx="0" cy="0"/>
          <a:chOff x="0" y="0"/>
          <a:chExt cx="0" cy="0"/>
        </a:xfrm>
      </p:grpSpPr>
      <p:sp>
        <p:nvSpPr>
          <p:cNvPr id="1800" name="Google Shape;1800;p1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1" name="Google Shape;1801;p1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2" name="Google Shape;1802;p1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803" name="Google Shape;1803;p19"/>
          <p:cNvGrpSpPr/>
          <p:nvPr/>
        </p:nvGrpSpPr>
        <p:grpSpPr>
          <a:xfrm>
            <a:off x="6961787" y="1092812"/>
            <a:ext cx="2484415" cy="997345"/>
            <a:chOff x="1899" y="899"/>
            <a:chExt cx="4165" cy="1672"/>
          </a:xfrm>
        </p:grpSpPr>
        <p:sp>
          <p:nvSpPr>
            <p:cNvPr id="1804" name="Google Shape;1804;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5" name="Google Shape;1805;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6" name="Google Shape;1806;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7" name="Google Shape;1807;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8" name="Google Shape;1808;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9" name="Google Shape;1809;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0" name="Google Shape;1810;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1" name="Google Shape;1811;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2" name="Google Shape;1812;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3" name="Google Shape;1813;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4" name="Google Shape;1814;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5" name="Google Shape;1815;p1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6" name="Google Shape;1816;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7" name="Google Shape;1817;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8" name="Google Shape;1818;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9" name="Google Shape;1819;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0" name="Google Shape;1820;p1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1" name="Google Shape;1821;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2" name="Google Shape;1822;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3" name="Google Shape;1823;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4" name="Google Shape;1824;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5" name="Google Shape;1825;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6" name="Google Shape;1826;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7" name="Google Shape;1827;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8" name="Google Shape;1828;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9" name="Google Shape;1829;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0" name="Google Shape;1830;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1" name="Google Shape;1831;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2" name="Google Shape;1832;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3" name="Google Shape;1833;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4" name="Google Shape;1834;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5" name="Google Shape;1835;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6" name="Google Shape;1836;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7" name="Google Shape;1837;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8" name="Google Shape;1838;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9" name="Google Shape;1839;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0" name="Google Shape;1840;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1" name="Google Shape;1841;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2" name="Google Shape;1842;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3" name="Google Shape;1843;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4" name="Google Shape;1844;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5" name="Google Shape;1845;p1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6" name="Google Shape;1846;p1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7" name="Google Shape;1847;p1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8" name="Google Shape;1848;p1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9" name="Google Shape;1849;p1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0" name="Google Shape;1850;p1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1" name="Google Shape;1851;p1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2" name="Google Shape;1852;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3" name="Google Shape;1853;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4" name="Google Shape;1854;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5" name="Google Shape;1855;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6" name="Google Shape;1856;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7" name="Google Shape;1857;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8" name="Google Shape;1858;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9" name="Google Shape;1859;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0" name="Google Shape;1860;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1" name="Google Shape;1861;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2" name="Google Shape;1862;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3" name="Google Shape;1863;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4" name="Google Shape;1864;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5" name="Google Shape;1865;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6" name="Google Shape;1866;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7" name="Google Shape;1867;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8" name="Google Shape;1868;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9" name="Google Shape;1869;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0" name="Google Shape;1870;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1" name="Google Shape;1871;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2" name="Google Shape;1872;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3" name="Google Shape;1873;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4" name="Google Shape;1874;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5" name="Google Shape;1875;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6" name="Google Shape;1876;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7" name="Google Shape;1877;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8" name="Google Shape;1878;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9" name="Google Shape;1879;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0" name="Google Shape;1880;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1" name="Google Shape;1881;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2" name="Google Shape;1882;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3" name="Google Shape;1883;p1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4" name="Google Shape;1884;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5" name="Google Shape;1885;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6" name="Google Shape;1886;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7" name="Google Shape;1887;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8" name="Google Shape;1888;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9" name="Google Shape;1889;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0" name="Google Shape;1890;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1" name="Google Shape;1891;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2" name="Google Shape;1892;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3" name="Google Shape;1893;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4" name="Google Shape;1894;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5" name="Google Shape;1895;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6" name="Google Shape;1896;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97" name="Google Shape;1897;p1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898" name="Google Shape;1898;p19"/>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9" name="Google Shape;1899;p19"/>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0" name="Google Shape;1900;p19"/>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901" name="Google Shape;1901;p19"/>
          <p:cNvPicPr preferRelativeResize="0"/>
          <p:nvPr/>
        </p:nvPicPr>
        <p:blipFill rotWithShape="1">
          <a:blip r:embed="rId2">
            <a:alphaModFix/>
          </a:blip>
          <a:srcRect/>
          <a:stretch/>
        </p:blipFill>
        <p:spPr>
          <a:xfrm>
            <a:off x="10174590" y="1236568"/>
            <a:ext cx="1620180" cy="821234"/>
          </a:xfrm>
          <a:prstGeom prst="rect">
            <a:avLst/>
          </a:prstGeom>
          <a:noFill/>
          <a:ln>
            <a:noFill/>
          </a:ln>
        </p:spPr>
      </p:pic>
      <p:grpSp>
        <p:nvGrpSpPr>
          <p:cNvPr id="1902" name="Google Shape;1902;p19"/>
          <p:cNvGrpSpPr/>
          <p:nvPr/>
        </p:nvGrpSpPr>
        <p:grpSpPr>
          <a:xfrm>
            <a:off x="-1932891" y="195833"/>
            <a:ext cx="1368152" cy="2725764"/>
            <a:chOff x="-1555624" y="1196393"/>
            <a:chExt cx="1368152" cy="2725764"/>
          </a:xfrm>
        </p:grpSpPr>
        <p:grpSp>
          <p:nvGrpSpPr>
            <p:cNvPr id="1903" name="Google Shape;1903;p19"/>
            <p:cNvGrpSpPr/>
            <p:nvPr/>
          </p:nvGrpSpPr>
          <p:grpSpPr>
            <a:xfrm>
              <a:off x="-1555624" y="1488707"/>
              <a:ext cx="1368152" cy="2433450"/>
              <a:chOff x="-1836712" y="3275837"/>
              <a:chExt cx="1368152" cy="2433450"/>
            </a:xfrm>
          </p:grpSpPr>
          <p:sp>
            <p:nvSpPr>
              <p:cNvPr id="1904" name="Google Shape;1904;p1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1905" name="Google Shape;1905;p19"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1906" name="Google Shape;1906;p1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907" name="Google Shape;1907;p1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0"/>
                                        </p:tgtEl>
                                        <p:attrNameLst>
                                          <p:attrName>style.visibility</p:attrName>
                                        </p:attrNameLst>
                                      </p:cBhvr>
                                      <p:to>
                                        <p:strVal val="visible"/>
                                      </p:to>
                                    </p:set>
                                    <p:animEffect transition="in" filter="fade">
                                      <p:cBhvr>
                                        <p:cTn id="7" dur="500"/>
                                        <p:tgtEl>
                                          <p:spTgt spid="190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3"/>
                                        </p:tgtEl>
                                        <p:attrNameLst>
                                          <p:attrName>style.visibility</p:attrName>
                                        </p:attrNameLst>
                                      </p:cBhvr>
                                      <p:to>
                                        <p:strVal val="visible"/>
                                      </p:to>
                                    </p:set>
                                    <p:animEffect transition="in" filter="fade">
                                      <p:cBhvr>
                                        <p:cTn id="11" dur="500"/>
                                        <p:tgtEl>
                                          <p:spTgt spid="1803"/>
                                        </p:tgtEl>
                                      </p:cBhvr>
                                    </p:animEffect>
                                  </p:childTnLst>
                                </p:cTn>
                              </p:par>
                              <p:par>
                                <p:cTn id="12" presetID="10" presetClass="entr" presetSubtype="0" fill="hold" nodeType="withEffect">
                                  <p:stCondLst>
                                    <p:cond delay="0"/>
                                  </p:stCondLst>
                                  <p:childTnLst>
                                    <p:set>
                                      <p:cBhvr>
                                        <p:cTn id="13" dur="1" fill="hold">
                                          <p:stCondLst>
                                            <p:cond delay="0"/>
                                          </p:stCondLst>
                                        </p:cTn>
                                        <p:tgtEl>
                                          <p:spTgt spid="1898"/>
                                        </p:tgtEl>
                                        <p:attrNameLst>
                                          <p:attrName>style.visibility</p:attrName>
                                        </p:attrNameLst>
                                      </p:cBhvr>
                                      <p:to>
                                        <p:strVal val="visible"/>
                                      </p:to>
                                    </p:set>
                                    <p:animEffect transition="in" filter="fade">
                                      <p:cBhvr>
                                        <p:cTn id="14" dur="500"/>
                                        <p:tgtEl>
                                          <p:spTgt spid="1898"/>
                                        </p:tgtEl>
                                      </p:cBhvr>
                                    </p:animEffect>
                                  </p:childTnLst>
                                </p:cTn>
                              </p:par>
                              <p:par>
                                <p:cTn id="15" presetID="10" presetClass="entr" presetSubtype="0" fill="hold" nodeType="withEffect">
                                  <p:stCondLst>
                                    <p:cond delay="0"/>
                                  </p:stCondLst>
                                  <p:childTnLst>
                                    <p:set>
                                      <p:cBhvr>
                                        <p:cTn id="16" dur="1" fill="hold">
                                          <p:stCondLst>
                                            <p:cond delay="0"/>
                                          </p:stCondLst>
                                        </p:cTn>
                                        <p:tgtEl>
                                          <p:spTgt spid="1899">
                                            <p:txEl>
                                              <p:pRg st="0" end="0"/>
                                            </p:txEl>
                                          </p:spTgt>
                                        </p:tgtEl>
                                        <p:attrNameLst>
                                          <p:attrName>style.visibility</p:attrName>
                                        </p:attrNameLst>
                                      </p:cBhvr>
                                      <p:to>
                                        <p:strVal val="visible"/>
                                      </p:to>
                                    </p:set>
                                    <p:animEffect transition="in" filter="fade">
                                      <p:cBhvr>
                                        <p:cTn id="17" dur="500"/>
                                        <p:tgtEl>
                                          <p:spTgt spid="189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99">
                                            <p:txEl>
                                              <p:pRg st="1" end="1"/>
                                            </p:txEl>
                                          </p:spTgt>
                                        </p:tgtEl>
                                        <p:attrNameLst>
                                          <p:attrName>style.visibility</p:attrName>
                                        </p:attrNameLst>
                                      </p:cBhvr>
                                      <p:to>
                                        <p:strVal val="visible"/>
                                      </p:to>
                                    </p:set>
                                    <p:animEffect transition="in" filter="fade">
                                      <p:cBhvr>
                                        <p:cTn id="20" dur="500"/>
                                        <p:tgtEl>
                                          <p:spTgt spid="189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99">
                                            <p:txEl>
                                              <p:pRg st="2" end="2"/>
                                            </p:txEl>
                                          </p:spTgt>
                                        </p:tgtEl>
                                        <p:attrNameLst>
                                          <p:attrName>style.visibility</p:attrName>
                                        </p:attrNameLst>
                                      </p:cBhvr>
                                      <p:to>
                                        <p:strVal val="visible"/>
                                      </p:to>
                                    </p:set>
                                    <p:animEffect transition="in" filter="fade">
                                      <p:cBhvr>
                                        <p:cTn id="23" dur="500"/>
                                        <p:tgtEl>
                                          <p:spTgt spid="189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99">
                                            <p:txEl>
                                              <p:pRg st="3" end="3"/>
                                            </p:txEl>
                                          </p:spTgt>
                                        </p:tgtEl>
                                        <p:attrNameLst>
                                          <p:attrName>style.visibility</p:attrName>
                                        </p:attrNameLst>
                                      </p:cBhvr>
                                      <p:to>
                                        <p:strVal val="visible"/>
                                      </p:to>
                                    </p:set>
                                    <p:animEffect transition="in" filter="fade">
                                      <p:cBhvr>
                                        <p:cTn id="26" dur="500"/>
                                        <p:tgtEl>
                                          <p:spTgt spid="189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99">
                                            <p:txEl>
                                              <p:pRg st="4" end="4"/>
                                            </p:txEl>
                                          </p:spTgt>
                                        </p:tgtEl>
                                        <p:attrNameLst>
                                          <p:attrName>style.visibility</p:attrName>
                                        </p:attrNameLst>
                                      </p:cBhvr>
                                      <p:to>
                                        <p:strVal val="visible"/>
                                      </p:to>
                                    </p:set>
                                    <p:animEffect transition="in" filter="fade">
                                      <p:cBhvr>
                                        <p:cTn id="29" dur="500"/>
                                        <p:tgtEl>
                                          <p:spTgt spid="189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99">
                                            <p:txEl>
                                              <p:pRg st="5" end="5"/>
                                            </p:txEl>
                                          </p:spTgt>
                                        </p:tgtEl>
                                        <p:attrNameLst>
                                          <p:attrName>style.visibility</p:attrName>
                                        </p:attrNameLst>
                                      </p:cBhvr>
                                      <p:to>
                                        <p:strVal val="visible"/>
                                      </p:to>
                                    </p:set>
                                    <p:animEffect transition="in" filter="fade">
                                      <p:cBhvr>
                                        <p:cTn id="32" dur="500"/>
                                        <p:tgtEl>
                                          <p:spTgt spid="189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99">
                                            <p:txEl>
                                              <p:pRg st="6" end="6"/>
                                            </p:txEl>
                                          </p:spTgt>
                                        </p:tgtEl>
                                        <p:attrNameLst>
                                          <p:attrName>style.visibility</p:attrName>
                                        </p:attrNameLst>
                                      </p:cBhvr>
                                      <p:to>
                                        <p:strVal val="visible"/>
                                      </p:to>
                                    </p:set>
                                    <p:animEffect transition="in" filter="fade">
                                      <p:cBhvr>
                                        <p:cTn id="35" dur="500"/>
                                        <p:tgtEl>
                                          <p:spTgt spid="189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899">
                                            <p:txEl>
                                              <p:pRg st="7" end="7"/>
                                            </p:txEl>
                                          </p:spTgt>
                                        </p:tgtEl>
                                        <p:attrNameLst>
                                          <p:attrName>style.visibility</p:attrName>
                                        </p:attrNameLst>
                                      </p:cBhvr>
                                      <p:to>
                                        <p:strVal val="visible"/>
                                      </p:to>
                                    </p:set>
                                    <p:animEffect transition="in" filter="fade">
                                      <p:cBhvr>
                                        <p:cTn id="38" dur="500"/>
                                        <p:tgtEl>
                                          <p:spTgt spid="189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899">
                                            <p:txEl>
                                              <p:pRg st="8" end="8"/>
                                            </p:txEl>
                                          </p:spTgt>
                                        </p:tgtEl>
                                        <p:attrNameLst>
                                          <p:attrName>style.visibility</p:attrName>
                                        </p:attrNameLst>
                                      </p:cBhvr>
                                      <p:to>
                                        <p:strVal val="visible"/>
                                      </p:to>
                                    </p:set>
                                    <p:animEffect transition="in" filter="fade">
                                      <p:cBhvr>
                                        <p:cTn id="41" dur="500"/>
                                        <p:tgtEl>
                                          <p:spTgt spid="189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901"/>
                                        </p:tgtEl>
                                        <p:attrNameLst>
                                          <p:attrName>style.visibility</p:attrName>
                                        </p:attrNameLst>
                                      </p:cBhvr>
                                      <p:to>
                                        <p:strVal val="visible"/>
                                      </p:to>
                                    </p:set>
                                    <p:animEffect transition="in" filter="fade">
                                      <p:cBhvr>
                                        <p:cTn id="45" dur="1000"/>
                                        <p:tgtEl>
                                          <p:spTgt spid="1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1908"/>
        <p:cNvGrpSpPr/>
        <p:nvPr/>
      </p:nvGrpSpPr>
      <p:grpSpPr>
        <a:xfrm>
          <a:off x="0" y="0"/>
          <a:ext cx="0" cy="0"/>
          <a:chOff x="0" y="0"/>
          <a:chExt cx="0" cy="0"/>
        </a:xfrm>
      </p:grpSpPr>
      <p:sp>
        <p:nvSpPr>
          <p:cNvPr id="1909" name="Google Shape;1909;p20"/>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0" name="Google Shape;1910;p20"/>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1" name="Google Shape;1911;p2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2" name="Google Shape;1912;p2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913" name="Google Shape;1913;p20"/>
          <p:cNvGrpSpPr/>
          <p:nvPr/>
        </p:nvGrpSpPr>
        <p:grpSpPr>
          <a:xfrm>
            <a:off x="10553375" y="296652"/>
            <a:ext cx="1195327" cy="479853"/>
            <a:chOff x="1899" y="899"/>
            <a:chExt cx="4165" cy="1672"/>
          </a:xfrm>
        </p:grpSpPr>
        <p:sp>
          <p:nvSpPr>
            <p:cNvPr id="1914" name="Google Shape;1914;p2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5" name="Google Shape;1915;p2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6" name="Google Shape;1916;p2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7" name="Google Shape;1917;p2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8" name="Google Shape;1918;p2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9" name="Google Shape;1919;p2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0" name="Google Shape;1920;p2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1" name="Google Shape;1921;p2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2" name="Google Shape;1922;p2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3" name="Google Shape;1923;p2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4" name="Google Shape;1924;p2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5" name="Google Shape;1925;p2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6" name="Google Shape;1926;p2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7" name="Google Shape;1927;p2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8" name="Google Shape;1928;p2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9" name="Google Shape;1929;p2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0" name="Google Shape;1930;p2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1" name="Google Shape;1931;p2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2" name="Google Shape;1932;p2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3" name="Google Shape;1933;p2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4" name="Google Shape;1934;p2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5" name="Google Shape;1935;p2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6" name="Google Shape;1936;p2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7" name="Google Shape;1937;p2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8" name="Google Shape;1938;p2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9" name="Google Shape;1939;p2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0" name="Google Shape;1940;p2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1" name="Google Shape;1941;p2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2" name="Google Shape;1942;p2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3" name="Google Shape;1943;p2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4" name="Google Shape;1944;p2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5" name="Google Shape;1945;p2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6" name="Google Shape;1946;p2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7" name="Google Shape;1947;p2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8" name="Google Shape;1948;p2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9" name="Google Shape;1949;p2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0" name="Google Shape;1950;p2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1" name="Google Shape;1951;p2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2" name="Google Shape;1952;p2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3" name="Google Shape;1953;p2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4" name="Google Shape;1954;p2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5" name="Google Shape;1955;p2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6" name="Google Shape;1956;p2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7" name="Google Shape;1957;p2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8" name="Google Shape;1958;p2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9" name="Google Shape;1959;p2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0" name="Google Shape;1960;p2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1" name="Google Shape;1961;p2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2" name="Google Shape;1962;p2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3" name="Google Shape;1963;p2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4" name="Google Shape;1964;p2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5" name="Google Shape;1965;p2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6" name="Google Shape;1966;p2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7" name="Google Shape;1967;p2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8" name="Google Shape;1968;p2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9" name="Google Shape;1969;p2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0" name="Google Shape;1970;p2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1" name="Google Shape;1971;p2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2" name="Google Shape;1972;p2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3" name="Google Shape;1973;p2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4" name="Google Shape;1974;p2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5" name="Google Shape;1975;p2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6" name="Google Shape;1976;p2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7" name="Google Shape;1977;p2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8" name="Google Shape;1978;p2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9" name="Google Shape;1979;p2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0" name="Google Shape;1980;p2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1" name="Google Shape;1981;p2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2" name="Google Shape;1982;p2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3" name="Google Shape;1983;p2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4" name="Google Shape;1984;p2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5" name="Google Shape;1985;p2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6" name="Google Shape;1986;p2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7" name="Google Shape;1987;p2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8" name="Google Shape;1988;p2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9" name="Google Shape;1989;p2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0" name="Google Shape;1990;p2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1" name="Google Shape;1991;p2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2" name="Google Shape;1992;p2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3" name="Google Shape;1993;p2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4" name="Google Shape;1994;p2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5" name="Google Shape;1995;p2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6" name="Google Shape;1996;p2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7" name="Google Shape;1997;p2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8" name="Google Shape;1998;p2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9" name="Google Shape;1999;p2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0" name="Google Shape;2000;p2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1" name="Google Shape;2001;p2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2" name="Google Shape;2002;p2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3" name="Google Shape;2003;p2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4" name="Google Shape;2004;p2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5" name="Google Shape;2005;p2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6" name="Google Shape;2006;p2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007" name="Google Shape;2007;p2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008" name="Google Shape;2008;p20"/>
          <p:cNvGrpSpPr/>
          <p:nvPr/>
        </p:nvGrpSpPr>
        <p:grpSpPr>
          <a:xfrm>
            <a:off x="-2040904" y="3988723"/>
            <a:ext cx="1872208" cy="2902681"/>
            <a:chOff x="6195941" y="562596"/>
            <a:chExt cx="1872208" cy="2902681"/>
          </a:xfrm>
        </p:grpSpPr>
        <p:grpSp>
          <p:nvGrpSpPr>
            <p:cNvPr id="2009" name="Google Shape;2009;p20"/>
            <p:cNvGrpSpPr/>
            <p:nvPr/>
          </p:nvGrpSpPr>
          <p:grpSpPr>
            <a:xfrm>
              <a:off x="6195941" y="832626"/>
              <a:ext cx="1872208" cy="2632651"/>
              <a:chOff x="-1872716" y="660661"/>
              <a:chExt cx="1872208" cy="1974490"/>
            </a:xfrm>
          </p:grpSpPr>
          <p:sp>
            <p:nvSpPr>
              <p:cNvPr id="2010" name="Google Shape;2010;p2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011" name="Google Shape;2011;p2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012" name="Google Shape;2012;p20"/>
            <p:cNvGrpSpPr/>
            <p:nvPr/>
          </p:nvGrpSpPr>
          <p:grpSpPr>
            <a:xfrm>
              <a:off x="6303954" y="562596"/>
              <a:ext cx="540060" cy="540060"/>
              <a:chOff x="6303954" y="562596"/>
              <a:chExt cx="540060" cy="540060"/>
            </a:xfrm>
          </p:grpSpPr>
          <p:sp>
            <p:nvSpPr>
              <p:cNvPr id="2013" name="Google Shape;2013;p2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014" name="Google Shape;2014;p2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015" name="Google Shape;2015;p20"/>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6" name="Google Shape;2016;p20"/>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7" name="Google Shape;2017;p20"/>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8" name="Google Shape;2018;p2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9" name="Google Shape;2019;p20"/>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20" name="Google Shape;2020;p20"/>
          <p:cNvGrpSpPr/>
          <p:nvPr/>
        </p:nvGrpSpPr>
        <p:grpSpPr>
          <a:xfrm>
            <a:off x="-2040904" y="871532"/>
            <a:ext cx="1368152" cy="2264265"/>
            <a:chOff x="-1836712" y="2937191"/>
            <a:chExt cx="1368152" cy="2264265"/>
          </a:xfrm>
        </p:grpSpPr>
        <p:pic>
          <p:nvPicPr>
            <p:cNvPr id="2021" name="Google Shape;2021;p2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022" name="Google Shape;2022;p20"/>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023" name="Google Shape;2023;p2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2024"/>
        <p:cNvGrpSpPr/>
        <p:nvPr/>
      </p:nvGrpSpPr>
      <p:grpSpPr>
        <a:xfrm>
          <a:off x="0" y="0"/>
          <a:ext cx="0" cy="0"/>
          <a:chOff x="0" y="0"/>
          <a:chExt cx="0" cy="0"/>
        </a:xfrm>
      </p:grpSpPr>
      <p:sp>
        <p:nvSpPr>
          <p:cNvPr id="2025" name="Google Shape;2025;p21"/>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6" name="Google Shape;2026;p21"/>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7" name="Google Shape;2027;p2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8" name="Google Shape;2028;p2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029" name="Google Shape;2029;p21"/>
          <p:cNvGrpSpPr/>
          <p:nvPr/>
        </p:nvGrpSpPr>
        <p:grpSpPr>
          <a:xfrm>
            <a:off x="10553375" y="296652"/>
            <a:ext cx="1195327" cy="479853"/>
            <a:chOff x="1899" y="899"/>
            <a:chExt cx="4165" cy="1672"/>
          </a:xfrm>
        </p:grpSpPr>
        <p:sp>
          <p:nvSpPr>
            <p:cNvPr id="2030" name="Google Shape;2030;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1" name="Google Shape;2031;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2" name="Google Shape;2032;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3" name="Google Shape;2033;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4" name="Google Shape;2034;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5" name="Google Shape;2035;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6" name="Google Shape;2036;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7" name="Google Shape;2037;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8" name="Google Shape;2038;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9" name="Google Shape;2039;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0" name="Google Shape;2040;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1" name="Google Shape;2041;p2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2" name="Google Shape;2042;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3" name="Google Shape;2043;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4" name="Google Shape;2044;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5" name="Google Shape;2045;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6" name="Google Shape;2046;p2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7" name="Google Shape;2047;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8" name="Google Shape;2048;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9" name="Google Shape;2049;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0" name="Google Shape;2050;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1" name="Google Shape;2051;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2" name="Google Shape;2052;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3" name="Google Shape;2053;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4" name="Google Shape;2054;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5" name="Google Shape;2055;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6" name="Google Shape;2056;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7" name="Google Shape;2057;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8" name="Google Shape;2058;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9" name="Google Shape;2059;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0" name="Google Shape;2060;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1" name="Google Shape;2061;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2" name="Google Shape;2062;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3" name="Google Shape;2063;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4" name="Google Shape;2064;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5" name="Google Shape;2065;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6" name="Google Shape;2066;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7" name="Google Shape;2067;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8" name="Google Shape;2068;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9" name="Google Shape;2069;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0" name="Google Shape;2070;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1" name="Google Shape;2071;p2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2" name="Google Shape;2072;p2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3" name="Google Shape;2073;p2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4" name="Google Shape;2074;p2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5" name="Google Shape;2075;p2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6" name="Google Shape;2076;p2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7" name="Google Shape;2077;p2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8" name="Google Shape;2078;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9" name="Google Shape;2079;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0" name="Google Shape;2080;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1" name="Google Shape;2081;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2" name="Google Shape;2082;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3" name="Google Shape;2083;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4" name="Google Shape;2084;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5" name="Google Shape;2085;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6" name="Google Shape;2086;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7" name="Google Shape;2087;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8" name="Google Shape;2088;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9" name="Google Shape;2089;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0" name="Google Shape;2090;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1" name="Google Shape;2091;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2" name="Google Shape;2092;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3" name="Google Shape;2093;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4" name="Google Shape;2094;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5" name="Google Shape;2095;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6" name="Google Shape;2096;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7" name="Google Shape;2097;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8" name="Google Shape;2098;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9" name="Google Shape;2099;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0" name="Google Shape;2100;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1" name="Google Shape;2101;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2" name="Google Shape;2102;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3" name="Google Shape;2103;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4" name="Google Shape;2104;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5" name="Google Shape;2105;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6" name="Google Shape;2106;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7" name="Google Shape;2107;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8" name="Google Shape;2108;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9" name="Google Shape;2109;p2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0" name="Google Shape;2110;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1" name="Google Shape;2111;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2" name="Google Shape;2112;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3" name="Google Shape;2113;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4" name="Google Shape;2114;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5" name="Google Shape;2115;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6" name="Google Shape;2116;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7" name="Google Shape;2117;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8" name="Google Shape;2118;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9" name="Google Shape;2119;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0" name="Google Shape;2120;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1" name="Google Shape;2121;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2" name="Google Shape;2122;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23" name="Google Shape;2123;p2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124" name="Google Shape;2124;p21"/>
          <p:cNvGrpSpPr/>
          <p:nvPr/>
        </p:nvGrpSpPr>
        <p:grpSpPr>
          <a:xfrm>
            <a:off x="-2040904" y="3988723"/>
            <a:ext cx="1872208" cy="2902681"/>
            <a:chOff x="6195941" y="562596"/>
            <a:chExt cx="1872208" cy="2902681"/>
          </a:xfrm>
        </p:grpSpPr>
        <p:grpSp>
          <p:nvGrpSpPr>
            <p:cNvPr id="2125" name="Google Shape;2125;p21"/>
            <p:cNvGrpSpPr/>
            <p:nvPr/>
          </p:nvGrpSpPr>
          <p:grpSpPr>
            <a:xfrm>
              <a:off x="6195941" y="832626"/>
              <a:ext cx="1872208" cy="2632651"/>
              <a:chOff x="-1872716" y="660661"/>
              <a:chExt cx="1872208" cy="1974490"/>
            </a:xfrm>
          </p:grpSpPr>
          <p:sp>
            <p:nvSpPr>
              <p:cNvPr id="2126" name="Google Shape;2126;p2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127" name="Google Shape;2127;p2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28" name="Google Shape;2128;p21"/>
            <p:cNvGrpSpPr/>
            <p:nvPr/>
          </p:nvGrpSpPr>
          <p:grpSpPr>
            <a:xfrm>
              <a:off x="6303954" y="562596"/>
              <a:ext cx="540060" cy="540060"/>
              <a:chOff x="6303954" y="562596"/>
              <a:chExt cx="540060" cy="540060"/>
            </a:xfrm>
          </p:grpSpPr>
          <p:sp>
            <p:nvSpPr>
              <p:cNvPr id="2129" name="Google Shape;2129;p2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130" name="Google Shape;2130;p2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31" name="Google Shape;2131;p21"/>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2" name="Google Shape;2132;p21"/>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3" name="Google Shape;2133;p21"/>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4" name="Google Shape;2134;p2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5" name="Google Shape;2135;p21"/>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136" name="Google Shape;2136;p21"/>
          <p:cNvGrpSpPr/>
          <p:nvPr/>
        </p:nvGrpSpPr>
        <p:grpSpPr>
          <a:xfrm>
            <a:off x="-2040904" y="871532"/>
            <a:ext cx="1368152" cy="2264265"/>
            <a:chOff x="-1836712" y="2937191"/>
            <a:chExt cx="1368152" cy="2264265"/>
          </a:xfrm>
        </p:grpSpPr>
        <p:pic>
          <p:nvPicPr>
            <p:cNvPr id="2137" name="Google Shape;2137;p2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38" name="Google Shape;2138;p21"/>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139" name="Google Shape;2139;p2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2140"/>
        <p:cNvGrpSpPr/>
        <p:nvPr/>
      </p:nvGrpSpPr>
      <p:grpSpPr>
        <a:xfrm>
          <a:off x="0" y="0"/>
          <a:ext cx="0" cy="0"/>
          <a:chOff x="0" y="0"/>
          <a:chExt cx="0" cy="0"/>
        </a:xfrm>
      </p:grpSpPr>
      <p:sp>
        <p:nvSpPr>
          <p:cNvPr id="2141" name="Google Shape;2141;p22"/>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2" name="Google Shape;2142;p22"/>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3" name="Google Shape;2143;p2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4" name="Google Shape;2144;p2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145" name="Google Shape;2145;p22"/>
          <p:cNvGrpSpPr/>
          <p:nvPr/>
        </p:nvGrpSpPr>
        <p:grpSpPr>
          <a:xfrm>
            <a:off x="10553375" y="296652"/>
            <a:ext cx="1195327" cy="479853"/>
            <a:chOff x="1899" y="899"/>
            <a:chExt cx="4165" cy="1672"/>
          </a:xfrm>
        </p:grpSpPr>
        <p:sp>
          <p:nvSpPr>
            <p:cNvPr id="2146" name="Google Shape;2146;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7" name="Google Shape;2147;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8" name="Google Shape;2148;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9" name="Google Shape;2149;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0" name="Google Shape;2150;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1" name="Google Shape;2151;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2" name="Google Shape;2152;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3" name="Google Shape;2153;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4" name="Google Shape;2154;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5" name="Google Shape;2155;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6" name="Google Shape;2156;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7" name="Google Shape;2157;p2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8" name="Google Shape;2158;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9" name="Google Shape;2159;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0" name="Google Shape;2160;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1" name="Google Shape;2161;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2" name="Google Shape;2162;p2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3" name="Google Shape;2163;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4" name="Google Shape;2164;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5" name="Google Shape;2165;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6" name="Google Shape;2166;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7" name="Google Shape;2167;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8" name="Google Shape;2168;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9" name="Google Shape;2169;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0" name="Google Shape;2170;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1" name="Google Shape;2171;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2" name="Google Shape;2172;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3" name="Google Shape;2173;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4" name="Google Shape;2174;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5" name="Google Shape;2175;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6" name="Google Shape;2176;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7" name="Google Shape;2177;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8" name="Google Shape;2178;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9" name="Google Shape;2179;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0" name="Google Shape;2180;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1" name="Google Shape;2181;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2" name="Google Shape;2182;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3" name="Google Shape;2183;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4" name="Google Shape;2184;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5" name="Google Shape;2185;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6" name="Google Shape;2186;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7" name="Google Shape;2187;p2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8" name="Google Shape;2188;p2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9" name="Google Shape;2189;p2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0" name="Google Shape;2190;p2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1" name="Google Shape;2191;p2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2" name="Google Shape;2192;p2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3" name="Google Shape;2193;p2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4" name="Google Shape;2194;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5" name="Google Shape;2195;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6" name="Google Shape;2196;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7" name="Google Shape;2197;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8" name="Google Shape;2198;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9" name="Google Shape;2199;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0" name="Google Shape;2200;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1" name="Google Shape;2201;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2" name="Google Shape;2202;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3" name="Google Shape;2203;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4" name="Google Shape;2204;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5" name="Google Shape;2205;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6" name="Google Shape;2206;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7" name="Google Shape;2207;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8" name="Google Shape;2208;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9" name="Google Shape;2209;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0" name="Google Shape;2210;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1" name="Google Shape;2211;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2" name="Google Shape;2212;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3" name="Google Shape;2213;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4" name="Google Shape;2214;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5" name="Google Shape;2215;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6" name="Google Shape;2216;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7" name="Google Shape;2217;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8" name="Google Shape;2218;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9" name="Google Shape;2219;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0" name="Google Shape;2220;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1" name="Google Shape;2221;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2" name="Google Shape;2222;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3" name="Google Shape;2223;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4" name="Google Shape;2224;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5" name="Google Shape;2225;p2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6" name="Google Shape;2226;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7" name="Google Shape;2227;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8" name="Google Shape;2228;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9" name="Google Shape;2229;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0" name="Google Shape;2230;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1" name="Google Shape;2231;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2" name="Google Shape;2232;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3" name="Google Shape;2233;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4" name="Google Shape;2234;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5" name="Google Shape;2235;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6" name="Google Shape;2236;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7" name="Google Shape;2237;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8" name="Google Shape;2238;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39" name="Google Shape;2239;p2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240" name="Google Shape;2240;p22"/>
          <p:cNvGrpSpPr/>
          <p:nvPr/>
        </p:nvGrpSpPr>
        <p:grpSpPr>
          <a:xfrm>
            <a:off x="-2040904" y="3988723"/>
            <a:ext cx="1872208" cy="2902681"/>
            <a:chOff x="6195941" y="562596"/>
            <a:chExt cx="1872208" cy="2902681"/>
          </a:xfrm>
        </p:grpSpPr>
        <p:grpSp>
          <p:nvGrpSpPr>
            <p:cNvPr id="2241" name="Google Shape;2241;p22"/>
            <p:cNvGrpSpPr/>
            <p:nvPr/>
          </p:nvGrpSpPr>
          <p:grpSpPr>
            <a:xfrm>
              <a:off x="6195941" y="832626"/>
              <a:ext cx="1872208" cy="2632651"/>
              <a:chOff x="-1872716" y="660661"/>
              <a:chExt cx="1872208" cy="1974490"/>
            </a:xfrm>
          </p:grpSpPr>
          <p:sp>
            <p:nvSpPr>
              <p:cNvPr id="2242" name="Google Shape;2242;p2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243" name="Google Shape;2243;p2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244" name="Google Shape;2244;p22"/>
            <p:cNvGrpSpPr/>
            <p:nvPr/>
          </p:nvGrpSpPr>
          <p:grpSpPr>
            <a:xfrm>
              <a:off x="6303954" y="562596"/>
              <a:ext cx="540060" cy="540060"/>
              <a:chOff x="6303954" y="562596"/>
              <a:chExt cx="540060" cy="540060"/>
            </a:xfrm>
          </p:grpSpPr>
          <p:sp>
            <p:nvSpPr>
              <p:cNvPr id="2245" name="Google Shape;2245;p2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246" name="Google Shape;2246;p2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247" name="Google Shape;2247;p22"/>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8" name="Google Shape;2248;p22"/>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9" name="Google Shape;2249;p22"/>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0" name="Google Shape;2250;p2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1" name="Google Shape;2251;p22"/>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252" name="Google Shape;2252;p22"/>
          <p:cNvGrpSpPr/>
          <p:nvPr/>
        </p:nvGrpSpPr>
        <p:grpSpPr>
          <a:xfrm>
            <a:off x="-2040904" y="871532"/>
            <a:ext cx="1368152" cy="2264265"/>
            <a:chOff x="-1836712" y="2937191"/>
            <a:chExt cx="1368152" cy="2264265"/>
          </a:xfrm>
        </p:grpSpPr>
        <p:pic>
          <p:nvPicPr>
            <p:cNvPr id="2253" name="Google Shape;2253;p2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254" name="Google Shape;2254;p2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255" name="Google Shape;2255;p2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2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8" name="Google Shape;2258;p2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9" name="Google Shape;2259;p2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0" name="Google Shape;2260;p2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261" name="Google Shape;2261;p23"/>
          <p:cNvGrpSpPr/>
          <p:nvPr/>
        </p:nvGrpSpPr>
        <p:grpSpPr>
          <a:xfrm>
            <a:off x="10553375" y="296652"/>
            <a:ext cx="1195327" cy="479853"/>
            <a:chOff x="1899" y="899"/>
            <a:chExt cx="4165" cy="1672"/>
          </a:xfrm>
        </p:grpSpPr>
        <p:sp>
          <p:nvSpPr>
            <p:cNvPr id="2262" name="Google Shape;2262;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3" name="Google Shape;2263;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4" name="Google Shape;2264;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5" name="Google Shape;2265;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6" name="Google Shape;2266;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7" name="Google Shape;2267;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8" name="Google Shape;2268;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9" name="Google Shape;2269;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0" name="Google Shape;2270;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1" name="Google Shape;2271;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2" name="Google Shape;2272;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3" name="Google Shape;2273;p2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4" name="Google Shape;2274;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5" name="Google Shape;2275;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6" name="Google Shape;2276;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7" name="Google Shape;2277;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8" name="Google Shape;2278;p2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9" name="Google Shape;2279;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0" name="Google Shape;2280;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1" name="Google Shape;2281;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2" name="Google Shape;2282;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3" name="Google Shape;2283;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4" name="Google Shape;2284;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5" name="Google Shape;2285;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6" name="Google Shape;2286;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7" name="Google Shape;2287;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8" name="Google Shape;2288;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9" name="Google Shape;2289;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0" name="Google Shape;2290;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1" name="Google Shape;2291;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2" name="Google Shape;2292;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3" name="Google Shape;2293;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4" name="Google Shape;2294;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5" name="Google Shape;2295;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6" name="Google Shape;2296;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7" name="Google Shape;2297;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8" name="Google Shape;2298;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9" name="Google Shape;2299;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0" name="Google Shape;2300;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1" name="Google Shape;2301;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2" name="Google Shape;2302;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3" name="Google Shape;2303;p2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4" name="Google Shape;2304;p2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5" name="Google Shape;2305;p2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6" name="Google Shape;2306;p2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7" name="Google Shape;2307;p2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8" name="Google Shape;2308;p2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9" name="Google Shape;2309;p2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0" name="Google Shape;2310;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1" name="Google Shape;2311;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2" name="Google Shape;2312;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3" name="Google Shape;2313;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4" name="Google Shape;2314;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5" name="Google Shape;2315;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6" name="Google Shape;2316;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7" name="Google Shape;2317;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8" name="Google Shape;2318;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9" name="Google Shape;2319;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0" name="Google Shape;2320;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1" name="Google Shape;2321;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2" name="Google Shape;2322;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3" name="Google Shape;2323;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4" name="Google Shape;2324;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5" name="Google Shape;2325;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6" name="Google Shape;2326;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7" name="Google Shape;2327;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8" name="Google Shape;2328;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9" name="Google Shape;2329;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0" name="Google Shape;2330;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1" name="Google Shape;2331;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2" name="Google Shape;2332;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3" name="Google Shape;2333;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4" name="Google Shape;2334;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5" name="Google Shape;2335;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6" name="Google Shape;2336;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7" name="Google Shape;2337;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8" name="Google Shape;2338;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9" name="Google Shape;2339;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0" name="Google Shape;2340;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1" name="Google Shape;2341;p2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2" name="Google Shape;2342;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3" name="Google Shape;2343;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4" name="Google Shape;2344;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5" name="Google Shape;2345;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6" name="Google Shape;2346;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7" name="Google Shape;2347;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8" name="Google Shape;2348;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9" name="Google Shape;2349;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0" name="Google Shape;2350;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1" name="Google Shape;2351;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2" name="Google Shape;2352;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3" name="Google Shape;2353;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4" name="Google Shape;2354;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355" name="Google Shape;2355;p2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356" name="Google Shape;2356;p23"/>
          <p:cNvGrpSpPr/>
          <p:nvPr/>
        </p:nvGrpSpPr>
        <p:grpSpPr>
          <a:xfrm>
            <a:off x="-2040904" y="3988723"/>
            <a:ext cx="1872208" cy="2902681"/>
            <a:chOff x="6195941" y="562596"/>
            <a:chExt cx="1872208" cy="2902681"/>
          </a:xfrm>
        </p:grpSpPr>
        <p:grpSp>
          <p:nvGrpSpPr>
            <p:cNvPr id="2357" name="Google Shape;2357;p23"/>
            <p:cNvGrpSpPr/>
            <p:nvPr/>
          </p:nvGrpSpPr>
          <p:grpSpPr>
            <a:xfrm>
              <a:off x="6195941" y="832626"/>
              <a:ext cx="1872208" cy="2632651"/>
              <a:chOff x="-1872716" y="660661"/>
              <a:chExt cx="1872208" cy="1974490"/>
            </a:xfrm>
          </p:grpSpPr>
          <p:sp>
            <p:nvSpPr>
              <p:cNvPr id="2358" name="Google Shape;2358;p2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359" name="Google Shape;2359;p2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360" name="Google Shape;2360;p23"/>
            <p:cNvGrpSpPr/>
            <p:nvPr/>
          </p:nvGrpSpPr>
          <p:grpSpPr>
            <a:xfrm>
              <a:off x="6303954" y="562596"/>
              <a:ext cx="540060" cy="540060"/>
              <a:chOff x="6303954" y="562596"/>
              <a:chExt cx="540060" cy="540060"/>
            </a:xfrm>
          </p:grpSpPr>
          <p:sp>
            <p:nvSpPr>
              <p:cNvPr id="2361" name="Google Shape;2361;p2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362" name="Google Shape;2362;p2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363" name="Google Shape;2363;p2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4" name="Google Shape;2364;p2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5" name="Google Shape;2365;p2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6" name="Google Shape;2366;p2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7" name="Google Shape;2367;p2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368" name="Google Shape;2368;p23"/>
          <p:cNvGrpSpPr/>
          <p:nvPr/>
        </p:nvGrpSpPr>
        <p:grpSpPr>
          <a:xfrm>
            <a:off x="-2040904" y="871532"/>
            <a:ext cx="1368152" cy="2264265"/>
            <a:chOff x="-1836712" y="2937191"/>
            <a:chExt cx="1368152" cy="2264265"/>
          </a:xfrm>
        </p:grpSpPr>
        <p:pic>
          <p:nvPicPr>
            <p:cNvPr id="2369" name="Google Shape;2369;p2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370" name="Google Shape;2370;p2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371" name="Google Shape;2371;p2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2372"/>
        <p:cNvGrpSpPr/>
        <p:nvPr/>
      </p:nvGrpSpPr>
      <p:grpSpPr>
        <a:xfrm>
          <a:off x="0" y="0"/>
          <a:ext cx="0" cy="0"/>
          <a:chOff x="0" y="0"/>
          <a:chExt cx="0" cy="0"/>
        </a:xfrm>
      </p:grpSpPr>
      <p:sp>
        <p:nvSpPr>
          <p:cNvPr id="2373" name="Google Shape;2373;p24"/>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4" name="Google Shape;2374;p24"/>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5" name="Google Shape;2375;p2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6" name="Google Shape;2376;p2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377" name="Google Shape;2377;p24"/>
          <p:cNvGrpSpPr/>
          <p:nvPr/>
        </p:nvGrpSpPr>
        <p:grpSpPr>
          <a:xfrm>
            <a:off x="10553375" y="296652"/>
            <a:ext cx="1195327" cy="479853"/>
            <a:chOff x="1899" y="899"/>
            <a:chExt cx="4165" cy="1672"/>
          </a:xfrm>
        </p:grpSpPr>
        <p:sp>
          <p:nvSpPr>
            <p:cNvPr id="2378" name="Google Shape;2378;p2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79" name="Google Shape;2379;p2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0" name="Google Shape;2380;p2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1" name="Google Shape;2381;p2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2" name="Google Shape;2382;p2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3" name="Google Shape;2383;p2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4" name="Google Shape;2384;p2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5" name="Google Shape;2385;p2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6" name="Google Shape;2386;p2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7" name="Google Shape;2387;p2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8" name="Google Shape;2388;p2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9" name="Google Shape;2389;p24"/>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0" name="Google Shape;2390;p2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1" name="Google Shape;2391;p2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2" name="Google Shape;2392;p2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3" name="Google Shape;2393;p2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4" name="Google Shape;2394;p24"/>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5" name="Google Shape;2395;p2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6" name="Google Shape;2396;p2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7" name="Google Shape;2397;p2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8" name="Google Shape;2398;p2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9" name="Google Shape;2399;p2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0" name="Google Shape;2400;p2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1" name="Google Shape;2401;p2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2" name="Google Shape;2402;p2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3" name="Google Shape;2403;p2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4" name="Google Shape;2404;p2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5" name="Google Shape;2405;p2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6" name="Google Shape;2406;p2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7" name="Google Shape;2407;p2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8" name="Google Shape;2408;p2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9" name="Google Shape;2409;p2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0" name="Google Shape;2410;p2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1" name="Google Shape;2411;p2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2" name="Google Shape;2412;p2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3" name="Google Shape;2413;p2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4" name="Google Shape;2414;p2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5" name="Google Shape;2415;p2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6" name="Google Shape;2416;p2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7" name="Google Shape;2417;p2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8" name="Google Shape;2418;p2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9" name="Google Shape;2419;p2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0" name="Google Shape;2420;p2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1" name="Google Shape;2421;p2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2" name="Google Shape;2422;p2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3" name="Google Shape;2423;p2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4" name="Google Shape;2424;p2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5" name="Google Shape;2425;p2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6" name="Google Shape;2426;p2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7" name="Google Shape;2427;p2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8" name="Google Shape;2428;p2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9" name="Google Shape;2429;p2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0" name="Google Shape;2430;p2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1" name="Google Shape;2431;p2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2" name="Google Shape;2432;p2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3" name="Google Shape;2433;p2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4" name="Google Shape;2434;p2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5" name="Google Shape;2435;p2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6" name="Google Shape;2436;p2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7" name="Google Shape;2437;p2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8" name="Google Shape;2438;p2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9" name="Google Shape;2439;p2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0" name="Google Shape;2440;p2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1" name="Google Shape;2441;p2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2" name="Google Shape;2442;p2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3" name="Google Shape;2443;p2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4" name="Google Shape;2444;p2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5" name="Google Shape;2445;p2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6" name="Google Shape;2446;p2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7" name="Google Shape;2447;p2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8" name="Google Shape;2448;p2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9" name="Google Shape;2449;p2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0" name="Google Shape;2450;p2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1" name="Google Shape;2451;p2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2" name="Google Shape;2452;p2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3" name="Google Shape;2453;p2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4" name="Google Shape;2454;p2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5" name="Google Shape;2455;p2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6" name="Google Shape;2456;p2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7" name="Google Shape;2457;p24"/>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8" name="Google Shape;2458;p2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9" name="Google Shape;2459;p2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0" name="Google Shape;2460;p2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1" name="Google Shape;2461;p2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2" name="Google Shape;2462;p2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3" name="Google Shape;2463;p2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4" name="Google Shape;2464;p2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5" name="Google Shape;2465;p2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6" name="Google Shape;2466;p2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7" name="Google Shape;2467;p2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8" name="Google Shape;2468;p2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9" name="Google Shape;2469;p2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70" name="Google Shape;2470;p2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471" name="Google Shape;2471;p24"/>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472" name="Google Shape;2472;p24"/>
          <p:cNvGrpSpPr/>
          <p:nvPr/>
        </p:nvGrpSpPr>
        <p:grpSpPr>
          <a:xfrm>
            <a:off x="-2040904" y="3988723"/>
            <a:ext cx="1872208" cy="2902681"/>
            <a:chOff x="6195941" y="562596"/>
            <a:chExt cx="1872208" cy="2902681"/>
          </a:xfrm>
        </p:grpSpPr>
        <p:grpSp>
          <p:nvGrpSpPr>
            <p:cNvPr id="2473" name="Google Shape;2473;p24"/>
            <p:cNvGrpSpPr/>
            <p:nvPr/>
          </p:nvGrpSpPr>
          <p:grpSpPr>
            <a:xfrm>
              <a:off x="6195941" y="832626"/>
              <a:ext cx="1872208" cy="2632651"/>
              <a:chOff x="-1872716" y="660661"/>
              <a:chExt cx="1872208" cy="1974490"/>
            </a:xfrm>
          </p:grpSpPr>
          <p:sp>
            <p:nvSpPr>
              <p:cNvPr id="2474" name="Google Shape;2474;p2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75" name="Google Shape;2475;p2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476" name="Google Shape;2476;p24"/>
            <p:cNvGrpSpPr/>
            <p:nvPr/>
          </p:nvGrpSpPr>
          <p:grpSpPr>
            <a:xfrm>
              <a:off x="6303954" y="562596"/>
              <a:ext cx="540060" cy="540060"/>
              <a:chOff x="6303954" y="562596"/>
              <a:chExt cx="540060" cy="540060"/>
            </a:xfrm>
          </p:grpSpPr>
          <p:sp>
            <p:nvSpPr>
              <p:cNvPr id="2477" name="Google Shape;2477;p2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78" name="Google Shape;2478;p2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479" name="Google Shape;2479;p24"/>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0" name="Google Shape;2480;p24"/>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1" name="Google Shape;2481;p24"/>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2" name="Google Shape;2482;p2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3" name="Google Shape;2483;p24"/>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484" name="Google Shape;2484;p24"/>
          <p:cNvGrpSpPr/>
          <p:nvPr/>
        </p:nvGrpSpPr>
        <p:grpSpPr>
          <a:xfrm>
            <a:off x="-2040904" y="871532"/>
            <a:ext cx="1368152" cy="2264265"/>
            <a:chOff x="-1836712" y="2937191"/>
            <a:chExt cx="1368152" cy="2264265"/>
          </a:xfrm>
        </p:grpSpPr>
        <p:pic>
          <p:nvPicPr>
            <p:cNvPr id="2485" name="Google Shape;2485;p2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486" name="Google Shape;2486;p24"/>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487" name="Google Shape;2487;p2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494"/>
        <p:cNvGrpSpPr/>
        <p:nvPr/>
      </p:nvGrpSpPr>
      <p:grpSpPr>
        <a:xfrm>
          <a:off x="0" y="0"/>
          <a:ext cx="0" cy="0"/>
          <a:chOff x="0" y="0"/>
          <a:chExt cx="0" cy="0"/>
        </a:xfrm>
      </p:grpSpPr>
      <p:sp>
        <p:nvSpPr>
          <p:cNvPr id="2495" name="Google Shape;2495;p26"/>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96" name="Google Shape;2496;p26"/>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7" name="Google Shape;2497;p26"/>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8" name="Google Shape;2498;p26"/>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9" name="Google Shape;2499;p2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500" name="Google Shape;2500;p26"/>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01" name="Google Shape;2501;p26"/>
          <p:cNvGrpSpPr/>
          <p:nvPr/>
        </p:nvGrpSpPr>
        <p:grpSpPr>
          <a:xfrm>
            <a:off x="-2040904" y="3988723"/>
            <a:ext cx="1872300" cy="2902793"/>
            <a:chOff x="6195941" y="562596"/>
            <a:chExt cx="1872300" cy="2902793"/>
          </a:xfrm>
        </p:grpSpPr>
        <p:grpSp>
          <p:nvGrpSpPr>
            <p:cNvPr id="2502" name="Google Shape;2502;p26"/>
            <p:cNvGrpSpPr/>
            <p:nvPr/>
          </p:nvGrpSpPr>
          <p:grpSpPr>
            <a:xfrm>
              <a:off x="6195941" y="832605"/>
              <a:ext cx="1872300" cy="2632784"/>
              <a:chOff x="-1872716" y="660661"/>
              <a:chExt cx="1872300" cy="1974637"/>
            </a:xfrm>
          </p:grpSpPr>
          <p:sp>
            <p:nvSpPr>
              <p:cNvPr id="2503" name="Google Shape;2503;p2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504" name="Google Shape;2504;p2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505" name="Google Shape;2505;p26"/>
            <p:cNvGrpSpPr/>
            <p:nvPr/>
          </p:nvGrpSpPr>
          <p:grpSpPr>
            <a:xfrm>
              <a:off x="6303954" y="562596"/>
              <a:ext cx="540000" cy="540000"/>
              <a:chOff x="6303954" y="562596"/>
              <a:chExt cx="540000" cy="540000"/>
            </a:xfrm>
          </p:grpSpPr>
          <p:sp>
            <p:nvSpPr>
              <p:cNvPr id="2506" name="Google Shape;2506;p26"/>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507" name="Google Shape;2507;p2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508" name="Google Shape;2508;p26"/>
          <p:cNvSpPr/>
          <p:nvPr/>
        </p:nvSpPr>
        <p:spPr>
          <a:xfrm>
            <a:off x="3019072" y="1772952"/>
            <a:ext cx="12448512" cy="871758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509" name="Google Shape;2509;p26"/>
          <p:cNvGrpSpPr/>
          <p:nvPr/>
        </p:nvGrpSpPr>
        <p:grpSpPr>
          <a:xfrm>
            <a:off x="10555200" y="295200"/>
            <a:ext cx="1191852" cy="478685"/>
            <a:chOff x="1899" y="899"/>
            <a:chExt cx="4163" cy="1671"/>
          </a:xfrm>
        </p:grpSpPr>
        <p:sp>
          <p:nvSpPr>
            <p:cNvPr id="2510" name="Google Shape;2510;p2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1" name="Google Shape;2511;p2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2" name="Google Shape;2512;p2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3" name="Google Shape;2513;p2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4" name="Google Shape;2514;p2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5" name="Google Shape;2515;p2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6" name="Google Shape;2516;p2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7" name="Google Shape;2517;p2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8" name="Google Shape;2518;p2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9" name="Google Shape;2519;p2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0" name="Google Shape;2520;p2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1" name="Google Shape;2521;p26"/>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2" name="Google Shape;2522;p2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3" name="Google Shape;2523;p2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4" name="Google Shape;2524;p2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5" name="Google Shape;2525;p2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6" name="Google Shape;2526;p26"/>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7" name="Google Shape;2527;p2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8" name="Google Shape;2528;p2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9" name="Google Shape;2529;p2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0" name="Google Shape;2530;p2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1" name="Google Shape;2531;p2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2" name="Google Shape;2532;p2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3" name="Google Shape;2533;p2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4" name="Google Shape;2534;p2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5" name="Google Shape;2535;p2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6" name="Google Shape;2536;p2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7" name="Google Shape;2537;p2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8" name="Google Shape;2538;p2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9" name="Google Shape;2539;p2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0" name="Google Shape;2540;p2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1" name="Google Shape;2541;p2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2" name="Google Shape;2542;p2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3" name="Google Shape;2543;p2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4" name="Google Shape;2544;p2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5" name="Google Shape;2545;p2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6" name="Google Shape;2546;p2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7" name="Google Shape;2547;p2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8" name="Google Shape;2548;p2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9" name="Google Shape;2549;p2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0" name="Google Shape;2550;p2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1" name="Google Shape;2551;p2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2" name="Google Shape;2552;p2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3" name="Google Shape;2553;p2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4" name="Google Shape;2554;p2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5" name="Google Shape;2555;p2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6" name="Google Shape;2556;p2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7" name="Google Shape;2557;p2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8" name="Google Shape;2558;p2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9" name="Google Shape;2559;p2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0" name="Google Shape;2560;p2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1" name="Google Shape;2561;p2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2" name="Google Shape;2562;p2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3" name="Google Shape;2563;p2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4" name="Google Shape;2564;p2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5" name="Google Shape;2565;p2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6" name="Google Shape;2566;p2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7" name="Google Shape;2567;p2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8" name="Google Shape;2568;p2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9" name="Google Shape;2569;p2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0" name="Google Shape;2570;p2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1" name="Google Shape;2571;p2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2" name="Google Shape;2572;p2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3" name="Google Shape;2573;p2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4" name="Google Shape;2574;p2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5" name="Google Shape;2575;p2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6" name="Google Shape;2576;p2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7" name="Google Shape;2577;p2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8" name="Google Shape;2578;p2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9" name="Google Shape;2579;p2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0" name="Google Shape;2580;p2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1" name="Google Shape;2581;p2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2" name="Google Shape;2582;p2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3" name="Google Shape;2583;p2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4" name="Google Shape;2584;p2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5" name="Google Shape;2585;p2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6" name="Google Shape;2586;p2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7" name="Google Shape;2587;p2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8" name="Google Shape;2588;p2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9" name="Google Shape;2589;p26"/>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0" name="Google Shape;2590;p2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1" name="Google Shape;2591;p2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2" name="Google Shape;2592;p2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3" name="Google Shape;2593;p2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4" name="Google Shape;2594;p2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5" name="Google Shape;2595;p2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6" name="Google Shape;2596;p2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7" name="Google Shape;2597;p2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8" name="Google Shape;2598;p2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9" name="Google Shape;2599;p2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0" name="Google Shape;2600;p2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1" name="Google Shape;2601;p2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2" name="Google Shape;2602;p2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603" name="Google Shape;2603;p26"/>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2604"/>
        <p:cNvGrpSpPr/>
        <p:nvPr/>
      </p:nvGrpSpPr>
      <p:grpSpPr>
        <a:xfrm>
          <a:off x="0" y="0"/>
          <a:ext cx="0" cy="0"/>
          <a:chOff x="0" y="0"/>
          <a:chExt cx="0" cy="0"/>
        </a:xfrm>
      </p:grpSpPr>
      <p:sp>
        <p:nvSpPr>
          <p:cNvPr id="2605" name="Google Shape;2605;p27"/>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06" name="Google Shape;2606;p27"/>
          <p:cNvSpPr/>
          <p:nvPr/>
        </p:nvSpPr>
        <p:spPr>
          <a:xfrm>
            <a:off x="19653" y="1204484"/>
            <a:ext cx="6588735" cy="5653515"/>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7" name="Google Shape;2607;p2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8" name="Google Shape;2608;p2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9" name="Google Shape;2609;p2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610" name="Google Shape;2610;p27"/>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1" name="Google Shape;2611;p27"/>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612" name="Google Shape;2612;p27"/>
          <p:cNvGrpSpPr/>
          <p:nvPr/>
        </p:nvGrpSpPr>
        <p:grpSpPr>
          <a:xfrm>
            <a:off x="6231333" y="1276557"/>
            <a:ext cx="2025254" cy="813405"/>
            <a:chOff x="1899" y="899"/>
            <a:chExt cx="4163" cy="1671"/>
          </a:xfrm>
        </p:grpSpPr>
        <p:sp>
          <p:nvSpPr>
            <p:cNvPr id="2613" name="Google Shape;2613;p2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4" name="Google Shape;2614;p2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5" name="Google Shape;2615;p2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6" name="Google Shape;2616;p2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7" name="Google Shape;2617;p2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8" name="Google Shape;2618;p2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9" name="Google Shape;2619;p2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0" name="Google Shape;2620;p2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1" name="Google Shape;2621;p2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2" name="Google Shape;2622;p2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3" name="Google Shape;2623;p2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4" name="Google Shape;2624;p27"/>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5" name="Google Shape;2625;p2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6" name="Google Shape;2626;p2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7" name="Google Shape;2627;p2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8" name="Google Shape;2628;p2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9" name="Google Shape;2629;p27"/>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0" name="Google Shape;2630;p2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1" name="Google Shape;2631;p2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2" name="Google Shape;2632;p2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3" name="Google Shape;2633;p2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4" name="Google Shape;2634;p2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5" name="Google Shape;2635;p2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6" name="Google Shape;2636;p2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7" name="Google Shape;2637;p2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8" name="Google Shape;2638;p2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9" name="Google Shape;2639;p2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0" name="Google Shape;2640;p2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1" name="Google Shape;2641;p2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2" name="Google Shape;2642;p2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3" name="Google Shape;2643;p2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4" name="Google Shape;2644;p2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5" name="Google Shape;2645;p2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6" name="Google Shape;2646;p2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7" name="Google Shape;2647;p2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8" name="Google Shape;2648;p2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9" name="Google Shape;2649;p2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0" name="Google Shape;2650;p2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1" name="Google Shape;2651;p2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2" name="Google Shape;2652;p2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3" name="Google Shape;2653;p2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4" name="Google Shape;2654;p2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5" name="Google Shape;2655;p2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6" name="Google Shape;2656;p2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7" name="Google Shape;2657;p2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8" name="Google Shape;2658;p2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9" name="Google Shape;2659;p2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0" name="Google Shape;2660;p2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1" name="Google Shape;2661;p2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2" name="Google Shape;2662;p2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3" name="Google Shape;2663;p2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4" name="Google Shape;2664;p2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5" name="Google Shape;2665;p2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6" name="Google Shape;2666;p2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7" name="Google Shape;2667;p2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8" name="Google Shape;2668;p2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9" name="Google Shape;2669;p2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0" name="Google Shape;2670;p2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1" name="Google Shape;2671;p2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2" name="Google Shape;2672;p2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3" name="Google Shape;2673;p2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4" name="Google Shape;2674;p2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5" name="Google Shape;2675;p2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6" name="Google Shape;2676;p2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7" name="Google Shape;2677;p2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8" name="Google Shape;2678;p2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9" name="Google Shape;2679;p2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0" name="Google Shape;2680;p2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1" name="Google Shape;2681;p2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2" name="Google Shape;2682;p2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3" name="Google Shape;2683;p2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4" name="Google Shape;2684;p2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5" name="Google Shape;2685;p2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6" name="Google Shape;2686;p2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7" name="Google Shape;2687;p2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8" name="Google Shape;2688;p2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9" name="Google Shape;2689;p2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0" name="Google Shape;2690;p2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1" name="Google Shape;2691;p2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2" name="Google Shape;2692;p27"/>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3" name="Google Shape;2693;p2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4" name="Google Shape;2694;p2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5" name="Google Shape;2695;p2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6" name="Google Shape;2696;p2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7" name="Google Shape;2697;p2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8" name="Google Shape;2698;p2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9" name="Google Shape;2699;p2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0" name="Google Shape;2700;p2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1" name="Google Shape;2701;p2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2" name="Google Shape;2702;p2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3" name="Google Shape;2703;p2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4" name="Google Shape;2704;p2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5" name="Google Shape;2705;p2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706" name="Google Shape;2706;p27"/>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2707"/>
        <p:cNvGrpSpPr/>
        <p:nvPr/>
      </p:nvGrpSpPr>
      <p:grpSpPr>
        <a:xfrm>
          <a:off x="0" y="0"/>
          <a:ext cx="0" cy="0"/>
          <a:chOff x="0" y="0"/>
          <a:chExt cx="0" cy="0"/>
        </a:xfrm>
      </p:grpSpPr>
      <p:sp>
        <p:nvSpPr>
          <p:cNvPr id="2708" name="Google Shape;2708;p28"/>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709" name="Google Shape;2709;p28"/>
          <p:cNvGrpSpPr/>
          <p:nvPr/>
        </p:nvGrpSpPr>
        <p:grpSpPr>
          <a:xfrm>
            <a:off x="10555200" y="295200"/>
            <a:ext cx="1191852" cy="478685"/>
            <a:chOff x="1899" y="899"/>
            <a:chExt cx="4163" cy="1671"/>
          </a:xfrm>
        </p:grpSpPr>
        <p:sp>
          <p:nvSpPr>
            <p:cNvPr id="2710" name="Google Shape;2710;p2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1" name="Google Shape;2711;p2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2" name="Google Shape;2712;p2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3" name="Google Shape;2713;p2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4" name="Google Shape;2714;p2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5" name="Google Shape;2715;p2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6" name="Google Shape;2716;p2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7" name="Google Shape;2717;p2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8" name="Google Shape;2718;p2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9" name="Google Shape;2719;p2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0" name="Google Shape;2720;p2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1" name="Google Shape;2721;p28"/>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2" name="Google Shape;2722;p2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3" name="Google Shape;2723;p2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4" name="Google Shape;2724;p2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5" name="Google Shape;2725;p2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6" name="Google Shape;2726;p28"/>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7" name="Google Shape;2727;p2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8" name="Google Shape;2728;p2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9" name="Google Shape;2729;p2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0" name="Google Shape;2730;p2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1" name="Google Shape;2731;p2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2" name="Google Shape;2732;p2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3" name="Google Shape;2733;p2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4" name="Google Shape;2734;p2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5" name="Google Shape;2735;p2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6" name="Google Shape;2736;p2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7" name="Google Shape;2737;p2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8" name="Google Shape;2738;p2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9" name="Google Shape;2739;p2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0" name="Google Shape;2740;p2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1" name="Google Shape;2741;p2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2" name="Google Shape;2742;p2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3" name="Google Shape;2743;p2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4" name="Google Shape;2744;p2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5" name="Google Shape;2745;p2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6" name="Google Shape;2746;p2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7" name="Google Shape;2747;p2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8" name="Google Shape;2748;p2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9" name="Google Shape;2749;p2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0" name="Google Shape;2750;p2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1" name="Google Shape;2751;p2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2" name="Google Shape;2752;p2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3" name="Google Shape;2753;p2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4" name="Google Shape;2754;p2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5" name="Google Shape;2755;p2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6" name="Google Shape;2756;p2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7" name="Google Shape;2757;p2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8" name="Google Shape;2758;p2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9" name="Google Shape;2759;p2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0" name="Google Shape;2760;p2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1" name="Google Shape;2761;p2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2" name="Google Shape;2762;p2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3" name="Google Shape;2763;p2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4" name="Google Shape;2764;p2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5" name="Google Shape;2765;p2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6" name="Google Shape;2766;p2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7" name="Google Shape;2767;p2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8" name="Google Shape;2768;p2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9" name="Google Shape;2769;p2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0" name="Google Shape;2770;p2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1" name="Google Shape;2771;p2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2" name="Google Shape;2772;p2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3" name="Google Shape;2773;p2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4" name="Google Shape;2774;p2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5" name="Google Shape;2775;p2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6" name="Google Shape;2776;p2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7" name="Google Shape;2777;p2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8" name="Google Shape;2778;p2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9" name="Google Shape;2779;p2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0" name="Google Shape;2780;p2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1" name="Google Shape;2781;p2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2" name="Google Shape;2782;p2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3" name="Google Shape;2783;p2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4" name="Google Shape;2784;p2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5" name="Google Shape;2785;p2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6" name="Google Shape;2786;p2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7" name="Google Shape;2787;p2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8" name="Google Shape;2788;p2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9" name="Google Shape;2789;p28"/>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0" name="Google Shape;2790;p2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1" name="Google Shape;2791;p2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2" name="Google Shape;2792;p2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3" name="Google Shape;2793;p2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4" name="Google Shape;2794;p2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5" name="Google Shape;2795;p2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6" name="Google Shape;2796;p2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7" name="Google Shape;2797;p2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8" name="Google Shape;2798;p2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9" name="Google Shape;2799;p2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0" name="Google Shape;2800;p2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1" name="Google Shape;2801;p2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2" name="Google Shape;2802;p2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803" name="Google Shape;2803;p2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2804" name="Google Shape;2804;p28"/>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5" name="Google Shape;2805;p2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6" name="Google Shape;2806;p2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7" name="Google Shape;2807;p2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808" name="Google Shape;2808;p28"/>
          <p:cNvSpPr txBox="1">
            <a:spLocks noGrp="1"/>
          </p:cNvSpPr>
          <p:nvPr>
            <p:ph type="body" idx="1"/>
          </p:nvPr>
        </p:nvSpPr>
        <p:spPr>
          <a:xfrm>
            <a:off x="895571" y="3988722"/>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09" name="Google Shape;2809;p28"/>
          <p:cNvSpPr txBox="1">
            <a:spLocks noGrp="1"/>
          </p:cNvSpPr>
          <p:nvPr>
            <p:ph type="title"/>
          </p:nvPr>
        </p:nvSpPr>
        <p:spPr>
          <a:xfrm>
            <a:off x="895571" y="855051"/>
            <a:ext cx="9658800" cy="12558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2810" name="Google Shape;2810;p28"/>
          <p:cNvGrpSpPr/>
          <p:nvPr/>
        </p:nvGrpSpPr>
        <p:grpSpPr>
          <a:xfrm>
            <a:off x="-2040904" y="3988723"/>
            <a:ext cx="1872300" cy="2902793"/>
            <a:chOff x="6195941" y="562596"/>
            <a:chExt cx="1872300" cy="2902793"/>
          </a:xfrm>
        </p:grpSpPr>
        <p:grpSp>
          <p:nvGrpSpPr>
            <p:cNvPr id="2811" name="Google Shape;2811;p28"/>
            <p:cNvGrpSpPr/>
            <p:nvPr/>
          </p:nvGrpSpPr>
          <p:grpSpPr>
            <a:xfrm>
              <a:off x="6195941" y="832605"/>
              <a:ext cx="1872300" cy="2632784"/>
              <a:chOff x="-1872716" y="660661"/>
              <a:chExt cx="1872300" cy="1974637"/>
            </a:xfrm>
          </p:grpSpPr>
          <p:sp>
            <p:nvSpPr>
              <p:cNvPr id="2812" name="Google Shape;2812;p2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813" name="Google Shape;2813;p2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814" name="Google Shape;2814;p28"/>
            <p:cNvGrpSpPr/>
            <p:nvPr/>
          </p:nvGrpSpPr>
          <p:grpSpPr>
            <a:xfrm>
              <a:off x="6303954" y="562596"/>
              <a:ext cx="540000" cy="540000"/>
              <a:chOff x="6303954" y="562596"/>
              <a:chExt cx="540000" cy="540000"/>
            </a:xfrm>
          </p:grpSpPr>
          <p:sp>
            <p:nvSpPr>
              <p:cNvPr id="2815" name="Google Shape;2815;p2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816" name="Google Shape;2816;p2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817" name="Google Shape;2817;p28"/>
          <p:cNvSpPr txBox="1">
            <a:spLocks noGrp="1"/>
          </p:cNvSpPr>
          <p:nvPr>
            <p:ph type="body" idx="2"/>
          </p:nvPr>
        </p:nvSpPr>
        <p:spPr>
          <a:xfrm>
            <a:off x="3593810" y="3990379"/>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8" name="Google Shape;2818;p28"/>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9" name="Google Shape;2819;p28"/>
          <p:cNvSpPr txBox="1">
            <a:spLocks noGrp="1"/>
          </p:cNvSpPr>
          <p:nvPr>
            <p:ph type="body" idx="4"/>
          </p:nvPr>
        </p:nvSpPr>
        <p:spPr>
          <a:xfrm>
            <a:off x="8990289" y="3993693"/>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2820"/>
        <p:cNvGrpSpPr/>
        <p:nvPr/>
      </p:nvGrpSpPr>
      <p:grpSpPr>
        <a:xfrm>
          <a:off x="0" y="0"/>
          <a:ext cx="0" cy="0"/>
          <a:chOff x="0" y="0"/>
          <a:chExt cx="0" cy="0"/>
        </a:xfrm>
      </p:grpSpPr>
      <p:sp>
        <p:nvSpPr>
          <p:cNvPr id="2821" name="Google Shape;2821;p29"/>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22" name="Google Shape;2822;p2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823" name="Google Shape;2823;p29"/>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4" name="Google Shape;2824;p29"/>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825" name="Google Shape;2825;p29"/>
          <p:cNvGrpSpPr/>
          <p:nvPr/>
        </p:nvGrpSpPr>
        <p:grpSpPr>
          <a:xfrm>
            <a:off x="6961787" y="1092957"/>
            <a:ext cx="2482280" cy="996962"/>
            <a:chOff x="1899" y="899"/>
            <a:chExt cx="4163" cy="1671"/>
          </a:xfrm>
        </p:grpSpPr>
        <p:sp>
          <p:nvSpPr>
            <p:cNvPr id="2826" name="Google Shape;2826;p2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7" name="Google Shape;2827;p2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8" name="Google Shape;2828;p2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9" name="Google Shape;2829;p2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0" name="Google Shape;2830;p2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1" name="Google Shape;2831;p2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2" name="Google Shape;2832;p2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3" name="Google Shape;2833;p2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4" name="Google Shape;2834;p2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5" name="Google Shape;2835;p2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6" name="Google Shape;2836;p2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7" name="Google Shape;2837;p29"/>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8" name="Google Shape;2838;p2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9" name="Google Shape;2839;p2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0" name="Google Shape;2840;p2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1" name="Google Shape;2841;p2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2" name="Google Shape;2842;p29"/>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3" name="Google Shape;2843;p2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4" name="Google Shape;2844;p2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5" name="Google Shape;2845;p2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6" name="Google Shape;2846;p2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7" name="Google Shape;2847;p2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8" name="Google Shape;2848;p2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9" name="Google Shape;2849;p2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0" name="Google Shape;2850;p2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1" name="Google Shape;2851;p2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2" name="Google Shape;2852;p2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3" name="Google Shape;2853;p2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4" name="Google Shape;2854;p2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5" name="Google Shape;2855;p2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6" name="Google Shape;2856;p2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7" name="Google Shape;2857;p2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8" name="Google Shape;2858;p2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9" name="Google Shape;2859;p2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0" name="Google Shape;2860;p2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1" name="Google Shape;2861;p2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2" name="Google Shape;2862;p2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3" name="Google Shape;2863;p2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4" name="Google Shape;2864;p2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5" name="Google Shape;2865;p2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6" name="Google Shape;2866;p2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7" name="Google Shape;2867;p2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8" name="Google Shape;2868;p2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9" name="Google Shape;2869;p2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0" name="Google Shape;2870;p2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1" name="Google Shape;2871;p2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2" name="Google Shape;2872;p2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3" name="Google Shape;2873;p2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4" name="Google Shape;2874;p2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5" name="Google Shape;2875;p2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6" name="Google Shape;2876;p2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7" name="Google Shape;2877;p2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8" name="Google Shape;2878;p2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9" name="Google Shape;2879;p2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0" name="Google Shape;2880;p2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1" name="Google Shape;2881;p2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2" name="Google Shape;2882;p2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3" name="Google Shape;2883;p2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4" name="Google Shape;2884;p2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5" name="Google Shape;2885;p2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6" name="Google Shape;2886;p2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7" name="Google Shape;2887;p2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8" name="Google Shape;2888;p2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9" name="Google Shape;2889;p2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0" name="Google Shape;2890;p2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1" name="Google Shape;2891;p2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2" name="Google Shape;2892;p2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3" name="Google Shape;2893;p2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4" name="Google Shape;2894;p2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5" name="Google Shape;2895;p2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6" name="Google Shape;2896;p2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7" name="Google Shape;2897;p2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8" name="Google Shape;2898;p2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9" name="Google Shape;2899;p2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0" name="Google Shape;2900;p2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1" name="Google Shape;2901;p2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2" name="Google Shape;2902;p2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3" name="Google Shape;2903;p2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4" name="Google Shape;2904;p2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5" name="Google Shape;2905;p29"/>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6" name="Google Shape;2906;p2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7" name="Google Shape;2907;p2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8" name="Google Shape;2908;p2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9" name="Google Shape;2909;p2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0" name="Google Shape;2910;p2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1" name="Google Shape;2911;p2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2" name="Google Shape;2912;p2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3" name="Google Shape;2913;p2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4" name="Google Shape;2914;p2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5" name="Google Shape;2915;p2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6" name="Google Shape;2916;p2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7" name="Google Shape;2917;p2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8" name="Google Shape;2918;p2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919" name="Google Shape;2919;p2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grpSp>
        <p:nvGrpSpPr>
          <p:cNvPr id="2920" name="Google Shape;2920;p29"/>
          <p:cNvGrpSpPr/>
          <p:nvPr/>
        </p:nvGrpSpPr>
        <p:grpSpPr>
          <a:xfrm>
            <a:off x="-2330791" y="180522"/>
            <a:ext cx="8882381" cy="6220794"/>
            <a:chOff x="8589113" y="1245357"/>
            <a:chExt cx="1009132" cy="706748"/>
          </a:xfrm>
        </p:grpSpPr>
        <p:sp>
          <p:nvSpPr>
            <p:cNvPr id="2921" name="Google Shape;2921;p29"/>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2" name="Google Shape;2922;p29"/>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3" name="Google Shape;2923;p29"/>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2924" name="Google Shape;2924;p29"/>
          <p:cNvPicPr preferRelativeResize="0"/>
          <p:nvPr/>
        </p:nvPicPr>
        <p:blipFill rotWithShape="1">
          <a:blip r:embed="rId2">
            <a:alphaModFix/>
          </a:blip>
          <a:srcRect/>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20"/>
                                        </p:tgtEl>
                                        <p:attrNameLst>
                                          <p:attrName>style.visibility</p:attrName>
                                        </p:attrNameLst>
                                      </p:cBhvr>
                                      <p:to>
                                        <p:strVal val="visible"/>
                                      </p:to>
                                    </p:set>
                                    <p:animEffect transition="in" filter="fade">
                                      <p:cBhvr>
                                        <p:cTn id="7" dur="500"/>
                                        <p:tgtEl>
                                          <p:spTgt spid="29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Effect transition="in" filter="fade">
                                      <p:cBhvr>
                                        <p:cTn id="11" dur="500"/>
                                        <p:tgtEl>
                                          <p:spTgt spid="2825"/>
                                        </p:tgtEl>
                                      </p:cBhvr>
                                    </p:animEffect>
                                  </p:childTnLst>
                                </p:cTn>
                              </p:par>
                              <p:par>
                                <p:cTn id="12" presetID="10" presetClass="entr" presetSubtype="0" fill="hold" nodeType="withEffect">
                                  <p:stCondLst>
                                    <p:cond delay="0"/>
                                  </p:stCondLst>
                                  <p:childTnLst>
                                    <p:set>
                                      <p:cBhvr>
                                        <p:cTn id="13" dur="1" fill="hold">
                                          <p:stCondLst>
                                            <p:cond delay="0"/>
                                          </p:stCondLst>
                                        </p:cTn>
                                        <p:tgtEl>
                                          <p:spTgt spid="2823"/>
                                        </p:tgtEl>
                                        <p:attrNameLst>
                                          <p:attrName>style.visibility</p:attrName>
                                        </p:attrNameLst>
                                      </p:cBhvr>
                                      <p:to>
                                        <p:strVal val="visible"/>
                                      </p:to>
                                    </p:set>
                                    <p:animEffect transition="in" filter="fade">
                                      <p:cBhvr>
                                        <p:cTn id="14" dur="500"/>
                                        <p:tgtEl>
                                          <p:spTgt spid="2823"/>
                                        </p:tgtEl>
                                      </p:cBhvr>
                                    </p:animEffect>
                                  </p:childTnLst>
                                </p:cTn>
                              </p:par>
                              <p:par>
                                <p:cTn id="15" presetID="10" presetClass="entr" presetSubtype="0" fill="hold" nodeType="withEffect">
                                  <p:stCondLst>
                                    <p:cond delay="0"/>
                                  </p:stCondLst>
                                  <p:childTnLst>
                                    <p:set>
                                      <p:cBhvr>
                                        <p:cTn id="16" dur="1" fill="hold">
                                          <p:stCondLst>
                                            <p:cond delay="0"/>
                                          </p:stCondLst>
                                        </p:cTn>
                                        <p:tgtEl>
                                          <p:spTgt spid="2824">
                                            <p:txEl>
                                              <p:pRg st="0" end="0"/>
                                            </p:txEl>
                                          </p:spTgt>
                                        </p:tgtEl>
                                        <p:attrNameLst>
                                          <p:attrName>style.visibility</p:attrName>
                                        </p:attrNameLst>
                                      </p:cBhvr>
                                      <p:to>
                                        <p:strVal val="visible"/>
                                      </p:to>
                                    </p:set>
                                    <p:animEffect transition="in" filter="fade">
                                      <p:cBhvr>
                                        <p:cTn id="17" dur="500"/>
                                        <p:tgtEl>
                                          <p:spTgt spid="282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824">
                                            <p:txEl>
                                              <p:pRg st="1" end="1"/>
                                            </p:txEl>
                                          </p:spTgt>
                                        </p:tgtEl>
                                        <p:attrNameLst>
                                          <p:attrName>style.visibility</p:attrName>
                                        </p:attrNameLst>
                                      </p:cBhvr>
                                      <p:to>
                                        <p:strVal val="visible"/>
                                      </p:to>
                                    </p:set>
                                    <p:animEffect transition="in" filter="fade">
                                      <p:cBhvr>
                                        <p:cTn id="20" dur="500"/>
                                        <p:tgtEl>
                                          <p:spTgt spid="282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824">
                                            <p:txEl>
                                              <p:pRg st="2" end="2"/>
                                            </p:txEl>
                                          </p:spTgt>
                                        </p:tgtEl>
                                        <p:attrNameLst>
                                          <p:attrName>style.visibility</p:attrName>
                                        </p:attrNameLst>
                                      </p:cBhvr>
                                      <p:to>
                                        <p:strVal val="visible"/>
                                      </p:to>
                                    </p:set>
                                    <p:animEffect transition="in" filter="fade">
                                      <p:cBhvr>
                                        <p:cTn id="23" dur="500"/>
                                        <p:tgtEl>
                                          <p:spTgt spid="282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824">
                                            <p:txEl>
                                              <p:pRg st="3" end="3"/>
                                            </p:txEl>
                                          </p:spTgt>
                                        </p:tgtEl>
                                        <p:attrNameLst>
                                          <p:attrName>style.visibility</p:attrName>
                                        </p:attrNameLst>
                                      </p:cBhvr>
                                      <p:to>
                                        <p:strVal val="visible"/>
                                      </p:to>
                                    </p:set>
                                    <p:animEffect transition="in" filter="fade">
                                      <p:cBhvr>
                                        <p:cTn id="26" dur="500"/>
                                        <p:tgtEl>
                                          <p:spTgt spid="2824">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824">
                                            <p:txEl>
                                              <p:pRg st="4" end="4"/>
                                            </p:txEl>
                                          </p:spTgt>
                                        </p:tgtEl>
                                        <p:attrNameLst>
                                          <p:attrName>style.visibility</p:attrName>
                                        </p:attrNameLst>
                                      </p:cBhvr>
                                      <p:to>
                                        <p:strVal val="visible"/>
                                      </p:to>
                                    </p:set>
                                    <p:animEffect transition="in" filter="fade">
                                      <p:cBhvr>
                                        <p:cTn id="29" dur="500"/>
                                        <p:tgtEl>
                                          <p:spTgt spid="2824">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824">
                                            <p:txEl>
                                              <p:pRg st="5" end="5"/>
                                            </p:txEl>
                                          </p:spTgt>
                                        </p:tgtEl>
                                        <p:attrNameLst>
                                          <p:attrName>style.visibility</p:attrName>
                                        </p:attrNameLst>
                                      </p:cBhvr>
                                      <p:to>
                                        <p:strVal val="visible"/>
                                      </p:to>
                                    </p:set>
                                    <p:animEffect transition="in" filter="fade">
                                      <p:cBhvr>
                                        <p:cTn id="32" dur="500"/>
                                        <p:tgtEl>
                                          <p:spTgt spid="2824">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824">
                                            <p:txEl>
                                              <p:pRg st="6" end="6"/>
                                            </p:txEl>
                                          </p:spTgt>
                                        </p:tgtEl>
                                        <p:attrNameLst>
                                          <p:attrName>style.visibility</p:attrName>
                                        </p:attrNameLst>
                                      </p:cBhvr>
                                      <p:to>
                                        <p:strVal val="visible"/>
                                      </p:to>
                                    </p:set>
                                    <p:animEffect transition="in" filter="fade">
                                      <p:cBhvr>
                                        <p:cTn id="35" dur="500"/>
                                        <p:tgtEl>
                                          <p:spTgt spid="282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824">
                                            <p:txEl>
                                              <p:pRg st="7" end="7"/>
                                            </p:txEl>
                                          </p:spTgt>
                                        </p:tgtEl>
                                        <p:attrNameLst>
                                          <p:attrName>style.visibility</p:attrName>
                                        </p:attrNameLst>
                                      </p:cBhvr>
                                      <p:to>
                                        <p:strVal val="visible"/>
                                      </p:to>
                                    </p:set>
                                    <p:animEffect transition="in" filter="fade">
                                      <p:cBhvr>
                                        <p:cTn id="38" dur="500"/>
                                        <p:tgtEl>
                                          <p:spTgt spid="2824">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824">
                                            <p:txEl>
                                              <p:pRg st="8" end="8"/>
                                            </p:txEl>
                                          </p:spTgt>
                                        </p:tgtEl>
                                        <p:attrNameLst>
                                          <p:attrName>style.visibility</p:attrName>
                                        </p:attrNameLst>
                                      </p:cBhvr>
                                      <p:to>
                                        <p:strVal val="visible"/>
                                      </p:to>
                                    </p:set>
                                    <p:animEffect transition="in" filter="fade">
                                      <p:cBhvr>
                                        <p:cTn id="41" dur="500"/>
                                        <p:tgtEl>
                                          <p:spTgt spid="28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2925"/>
        <p:cNvGrpSpPr/>
        <p:nvPr/>
      </p:nvGrpSpPr>
      <p:grpSpPr>
        <a:xfrm>
          <a:off x="0" y="0"/>
          <a:ext cx="0" cy="0"/>
          <a:chOff x="0" y="0"/>
          <a:chExt cx="0" cy="0"/>
        </a:xfrm>
      </p:grpSpPr>
      <p:sp>
        <p:nvSpPr>
          <p:cNvPr id="2926" name="Google Shape;2926;p30"/>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27" name="Google Shape;2927;p30"/>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8" name="Google Shape;2928;p30"/>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9" name="Google Shape;2929;p30"/>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0" name="Google Shape;2930;p3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931" name="Google Shape;2931;p30"/>
          <p:cNvSpPr txBox="1">
            <a:spLocks noGrp="1"/>
          </p:cNvSpPr>
          <p:nvPr>
            <p:ph type="body" idx="1"/>
          </p:nvPr>
        </p:nvSpPr>
        <p:spPr>
          <a:xfrm>
            <a:off x="514799" y="2263939"/>
            <a:ext cx="47886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932" name="Google Shape;2932;p30"/>
          <p:cNvGrpSpPr/>
          <p:nvPr/>
        </p:nvGrpSpPr>
        <p:grpSpPr>
          <a:xfrm>
            <a:off x="-2040904" y="3988723"/>
            <a:ext cx="1872300" cy="2902793"/>
            <a:chOff x="6195941" y="562596"/>
            <a:chExt cx="1872300" cy="2902793"/>
          </a:xfrm>
        </p:grpSpPr>
        <p:grpSp>
          <p:nvGrpSpPr>
            <p:cNvPr id="2933" name="Google Shape;2933;p30"/>
            <p:cNvGrpSpPr/>
            <p:nvPr/>
          </p:nvGrpSpPr>
          <p:grpSpPr>
            <a:xfrm>
              <a:off x="6195941" y="832605"/>
              <a:ext cx="1872300" cy="2632784"/>
              <a:chOff x="-1872716" y="660661"/>
              <a:chExt cx="1872300" cy="1974637"/>
            </a:xfrm>
          </p:grpSpPr>
          <p:sp>
            <p:nvSpPr>
              <p:cNvPr id="2934" name="Google Shape;2934;p3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935" name="Google Shape;2935;p3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936" name="Google Shape;2936;p30"/>
            <p:cNvGrpSpPr/>
            <p:nvPr/>
          </p:nvGrpSpPr>
          <p:grpSpPr>
            <a:xfrm>
              <a:off x="6303954" y="562596"/>
              <a:ext cx="540000" cy="540000"/>
              <a:chOff x="6303954" y="562596"/>
              <a:chExt cx="540000" cy="540000"/>
            </a:xfrm>
          </p:grpSpPr>
          <p:sp>
            <p:nvSpPr>
              <p:cNvPr id="2937" name="Google Shape;2937;p30"/>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938" name="Google Shape;2938;p3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939" name="Google Shape;2939;p30"/>
          <p:cNvSpPr/>
          <p:nvPr/>
        </p:nvSpPr>
        <p:spPr>
          <a:xfrm>
            <a:off x="3019072" y="1772952"/>
            <a:ext cx="12448512" cy="871758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940" name="Google Shape;2940;p30"/>
          <p:cNvGrpSpPr/>
          <p:nvPr/>
        </p:nvGrpSpPr>
        <p:grpSpPr>
          <a:xfrm>
            <a:off x="10555200" y="295200"/>
            <a:ext cx="1191852" cy="478685"/>
            <a:chOff x="1899" y="899"/>
            <a:chExt cx="4163" cy="1671"/>
          </a:xfrm>
        </p:grpSpPr>
        <p:sp>
          <p:nvSpPr>
            <p:cNvPr id="2941" name="Google Shape;2941;p3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2" name="Google Shape;2942;p3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3" name="Google Shape;2943;p3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4" name="Google Shape;2944;p3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5" name="Google Shape;2945;p3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6" name="Google Shape;2946;p3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7" name="Google Shape;2947;p3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8" name="Google Shape;2948;p3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9" name="Google Shape;2949;p3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0" name="Google Shape;2950;p3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1" name="Google Shape;2951;p3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2" name="Google Shape;2952;p30"/>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3" name="Google Shape;2953;p3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4" name="Google Shape;2954;p3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5" name="Google Shape;2955;p3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6" name="Google Shape;2956;p3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7" name="Google Shape;2957;p30"/>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8" name="Google Shape;2958;p3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9" name="Google Shape;2959;p3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0" name="Google Shape;2960;p3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1" name="Google Shape;2961;p3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2" name="Google Shape;2962;p3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3" name="Google Shape;2963;p3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4" name="Google Shape;2964;p3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5" name="Google Shape;2965;p3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6" name="Google Shape;2966;p3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7" name="Google Shape;2967;p3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8" name="Google Shape;2968;p3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9" name="Google Shape;2969;p3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0" name="Google Shape;2970;p3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1" name="Google Shape;2971;p3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2" name="Google Shape;2972;p3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3" name="Google Shape;2973;p3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4" name="Google Shape;2974;p3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5" name="Google Shape;2975;p3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6" name="Google Shape;2976;p3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7" name="Google Shape;2977;p3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8" name="Google Shape;2978;p3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9" name="Google Shape;2979;p3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0" name="Google Shape;2980;p3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1" name="Google Shape;2981;p3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2" name="Google Shape;2982;p3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3" name="Google Shape;2983;p3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4" name="Google Shape;2984;p3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5" name="Google Shape;2985;p3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6" name="Google Shape;2986;p3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7" name="Google Shape;2987;p3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8" name="Google Shape;2988;p3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9" name="Google Shape;2989;p3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0" name="Google Shape;2990;p3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1" name="Google Shape;2991;p3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2" name="Google Shape;2992;p3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3" name="Google Shape;2993;p3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4" name="Google Shape;2994;p3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5" name="Google Shape;2995;p3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6" name="Google Shape;2996;p3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7" name="Google Shape;2997;p3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8" name="Google Shape;2998;p3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9" name="Google Shape;2999;p3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0" name="Google Shape;3000;p3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1" name="Google Shape;3001;p3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2" name="Google Shape;3002;p3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3" name="Google Shape;3003;p3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4" name="Google Shape;3004;p3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5" name="Google Shape;3005;p3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6" name="Google Shape;3006;p3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7" name="Google Shape;3007;p3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8" name="Google Shape;3008;p3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9" name="Google Shape;3009;p3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0" name="Google Shape;3010;p3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1" name="Google Shape;3011;p3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2" name="Google Shape;3012;p3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3" name="Google Shape;3013;p3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4" name="Google Shape;3014;p3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5" name="Google Shape;3015;p3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6" name="Google Shape;3016;p3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7" name="Google Shape;3017;p3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8" name="Google Shape;3018;p3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9" name="Google Shape;3019;p3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0" name="Google Shape;3020;p30"/>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1" name="Google Shape;3021;p3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2" name="Google Shape;3022;p3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3" name="Google Shape;3023;p3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4" name="Google Shape;3024;p3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5" name="Google Shape;3025;p3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6" name="Google Shape;3026;p3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7" name="Google Shape;3027;p3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8" name="Google Shape;3028;p3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9" name="Google Shape;3029;p3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0" name="Google Shape;3030;p3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1" name="Google Shape;3031;p3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2" name="Google Shape;3032;p3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3" name="Google Shape;3033;p3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034" name="Google Shape;3034;p30"/>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
        <p:nvSpPr>
          <p:cNvPr id="3035" name="Google Shape;3035;p30"/>
          <p:cNvSpPr txBox="1">
            <a:spLocks noGrp="1"/>
          </p:cNvSpPr>
          <p:nvPr>
            <p:ph type="body" idx="2"/>
          </p:nvPr>
        </p:nvSpPr>
        <p:spPr>
          <a:xfrm>
            <a:off x="5720811" y="2263939"/>
            <a:ext cx="47886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036"/>
        <p:cNvGrpSpPr/>
        <p:nvPr/>
      </p:nvGrpSpPr>
      <p:grpSpPr>
        <a:xfrm>
          <a:off x="0" y="0"/>
          <a:ext cx="0" cy="0"/>
          <a:chOff x="0" y="0"/>
          <a:chExt cx="0" cy="0"/>
        </a:xfrm>
      </p:grpSpPr>
      <p:sp>
        <p:nvSpPr>
          <p:cNvPr id="3037" name="Google Shape;3037;p31"/>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8" name="Google Shape;3038;p31"/>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9" name="Google Shape;3039;p3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3040" name="Google Shape;3040;p31"/>
          <p:cNvGrpSpPr/>
          <p:nvPr/>
        </p:nvGrpSpPr>
        <p:grpSpPr>
          <a:xfrm>
            <a:off x="6231333" y="1276582"/>
            <a:ext cx="2025192" cy="813380"/>
            <a:chOff x="1899" y="899"/>
            <a:chExt cx="4163" cy="1671"/>
          </a:xfrm>
        </p:grpSpPr>
        <p:sp>
          <p:nvSpPr>
            <p:cNvPr id="3041" name="Google Shape;3041;p3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2" name="Google Shape;3042;p3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3" name="Google Shape;3043;p3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4" name="Google Shape;3044;p3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5" name="Google Shape;3045;p3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6" name="Google Shape;3046;p3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7" name="Google Shape;3047;p3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8" name="Google Shape;3048;p3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9" name="Google Shape;3049;p3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0" name="Google Shape;3050;p3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1" name="Google Shape;3051;p3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2" name="Google Shape;3052;p31"/>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3" name="Google Shape;3053;p3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4" name="Google Shape;3054;p3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5" name="Google Shape;3055;p3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6" name="Google Shape;3056;p3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7" name="Google Shape;3057;p31"/>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8" name="Google Shape;3058;p3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9" name="Google Shape;3059;p3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0" name="Google Shape;3060;p3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1" name="Google Shape;3061;p3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2" name="Google Shape;3062;p3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3" name="Google Shape;3063;p3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4" name="Google Shape;3064;p3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5" name="Google Shape;3065;p3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6" name="Google Shape;3066;p3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7" name="Google Shape;3067;p3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8" name="Google Shape;3068;p3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9" name="Google Shape;3069;p3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0" name="Google Shape;3070;p3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1" name="Google Shape;3071;p3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2" name="Google Shape;3072;p3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3" name="Google Shape;3073;p3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4" name="Google Shape;3074;p3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5" name="Google Shape;3075;p3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6" name="Google Shape;3076;p3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7" name="Google Shape;3077;p3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8" name="Google Shape;3078;p3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9" name="Google Shape;3079;p3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0" name="Google Shape;3080;p3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1" name="Google Shape;3081;p3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2" name="Google Shape;3082;p3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3" name="Google Shape;3083;p3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4" name="Google Shape;3084;p3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5" name="Google Shape;3085;p3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6" name="Google Shape;3086;p3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7" name="Google Shape;3087;p3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8" name="Google Shape;3088;p3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9" name="Google Shape;3089;p3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0" name="Google Shape;3090;p3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1" name="Google Shape;3091;p3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2" name="Google Shape;3092;p3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3" name="Google Shape;3093;p3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4" name="Google Shape;3094;p3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5" name="Google Shape;3095;p3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6" name="Google Shape;3096;p3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7" name="Google Shape;3097;p3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8" name="Google Shape;3098;p3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9" name="Google Shape;3099;p3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0" name="Google Shape;3100;p3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1" name="Google Shape;3101;p3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2" name="Google Shape;3102;p3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3" name="Google Shape;3103;p3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4" name="Google Shape;3104;p3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5" name="Google Shape;3105;p3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6" name="Google Shape;3106;p3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7" name="Google Shape;3107;p3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8" name="Google Shape;3108;p3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9" name="Google Shape;3109;p3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0" name="Google Shape;3110;p3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1" name="Google Shape;3111;p3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2" name="Google Shape;3112;p3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3" name="Google Shape;3113;p3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4" name="Google Shape;3114;p3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5" name="Google Shape;3115;p3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6" name="Google Shape;3116;p3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7" name="Google Shape;3117;p3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8" name="Google Shape;3118;p3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9" name="Google Shape;3119;p3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0" name="Google Shape;3120;p31"/>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1" name="Google Shape;3121;p3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2" name="Google Shape;3122;p3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3" name="Google Shape;3123;p3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4" name="Google Shape;3124;p3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5" name="Google Shape;3125;p3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6" name="Google Shape;3126;p3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7" name="Google Shape;3127;p3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8" name="Google Shape;3128;p3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9" name="Google Shape;3129;p3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0" name="Google Shape;3130;p3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1" name="Google Shape;3131;p3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2" name="Google Shape;3132;p3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3" name="Google Shape;3133;p3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34" name="Google Shape;3134;p3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135" name="Google Shape;3135;p31"/>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6" name="Google Shape;3136;p31"/>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137" name="Google Shape;3137;p31"/>
          <p:cNvGrpSpPr/>
          <p:nvPr/>
        </p:nvGrpSpPr>
        <p:grpSpPr>
          <a:xfrm>
            <a:off x="-1932891" y="195833"/>
            <a:ext cx="1368300" cy="2725739"/>
            <a:chOff x="-1555624" y="1196393"/>
            <a:chExt cx="1368300" cy="2725739"/>
          </a:xfrm>
        </p:grpSpPr>
        <p:grpSp>
          <p:nvGrpSpPr>
            <p:cNvPr id="3138" name="Google Shape;3138;p31"/>
            <p:cNvGrpSpPr/>
            <p:nvPr/>
          </p:nvGrpSpPr>
          <p:grpSpPr>
            <a:xfrm>
              <a:off x="-1555624" y="1488707"/>
              <a:ext cx="1368300" cy="2433425"/>
              <a:chOff x="-1836712" y="3275837"/>
              <a:chExt cx="1368300" cy="2433425"/>
            </a:xfrm>
          </p:grpSpPr>
          <p:sp>
            <p:nvSpPr>
              <p:cNvPr id="3139" name="Google Shape;3139;p31"/>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140" name="Google Shape;3140;p31"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141" name="Google Shape;3141;p31"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3142" name="Google Shape;3142;p31"/>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143" name="Google Shape;3143;p31"/>
          <p:cNvSpPr/>
          <p:nvPr/>
        </p:nvSpPr>
        <p:spPr>
          <a:xfrm>
            <a:off x="19653" y="1204484"/>
            <a:ext cx="6588735" cy="5653515"/>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3144"/>
        <p:cNvGrpSpPr/>
        <p:nvPr/>
      </p:nvGrpSpPr>
      <p:grpSpPr>
        <a:xfrm>
          <a:off x="0" y="0"/>
          <a:ext cx="0" cy="0"/>
          <a:chOff x="0" y="0"/>
          <a:chExt cx="0" cy="0"/>
        </a:xfrm>
      </p:grpSpPr>
      <p:sp>
        <p:nvSpPr>
          <p:cNvPr id="3145" name="Google Shape;3145;p32"/>
          <p:cNvSpPr txBox="1">
            <a:spLocks noGrp="1"/>
          </p:cNvSpPr>
          <p:nvPr>
            <p:ph type="title"/>
          </p:nvPr>
        </p:nvSpPr>
        <p:spPr>
          <a:xfrm>
            <a:off x="6456039"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46" name="Google Shape;3146;p32"/>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47" name="Google Shape;3147;p32"/>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48" name="Google Shape;3148;p32"/>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149" name="Google Shape;3149;p32"/>
          <p:cNvSpPr>
            <a:spLocks noGrp="1"/>
          </p:cNvSpPr>
          <p:nvPr>
            <p:ph type="pic" idx="2"/>
          </p:nvPr>
        </p:nvSpPr>
        <p:spPr>
          <a:xfrm>
            <a:off x="-9526" y="0"/>
            <a:ext cx="6105600"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50" name="Google Shape;3150;p32"/>
          <p:cNvSpPr txBox="1">
            <a:spLocks noGrp="1"/>
          </p:cNvSpPr>
          <p:nvPr>
            <p:ph type="body" idx="1"/>
          </p:nvPr>
        </p:nvSpPr>
        <p:spPr>
          <a:xfrm>
            <a:off x="6455234" y="2263939"/>
            <a:ext cx="4471500" cy="369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151" name="Google Shape;3151;p32"/>
          <p:cNvGrpSpPr/>
          <p:nvPr/>
        </p:nvGrpSpPr>
        <p:grpSpPr>
          <a:xfrm>
            <a:off x="-2040904" y="3988723"/>
            <a:ext cx="1872300" cy="2902793"/>
            <a:chOff x="6195941" y="562596"/>
            <a:chExt cx="1872300" cy="2902793"/>
          </a:xfrm>
        </p:grpSpPr>
        <p:grpSp>
          <p:nvGrpSpPr>
            <p:cNvPr id="3152" name="Google Shape;3152;p32"/>
            <p:cNvGrpSpPr/>
            <p:nvPr/>
          </p:nvGrpSpPr>
          <p:grpSpPr>
            <a:xfrm>
              <a:off x="6195941" y="832605"/>
              <a:ext cx="1872300" cy="2632784"/>
              <a:chOff x="-1872716" y="660661"/>
              <a:chExt cx="1872300" cy="1974637"/>
            </a:xfrm>
          </p:grpSpPr>
          <p:sp>
            <p:nvSpPr>
              <p:cNvPr id="3153" name="Google Shape;3153;p3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154" name="Google Shape;3154;p3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155" name="Google Shape;3155;p32"/>
            <p:cNvGrpSpPr/>
            <p:nvPr/>
          </p:nvGrpSpPr>
          <p:grpSpPr>
            <a:xfrm>
              <a:off x="6303954" y="562596"/>
              <a:ext cx="540000" cy="540000"/>
              <a:chOff x="6303954" y="562596"/>
              <a:chExt cx="540000" cy="540000"/>
            </a:xfrm>
          </p:grpSpPr>
          <p:sp>
            <p:nvSpPr>
              <p:cNvPr id="3156" name="Google Shape;3156;p3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157" name="Google Shape;3157;p3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3158" name="Google Shape;3158;p32"/>
          <p:cNvGrpSpPr/>
          <p:nvPr/>
        </p:nvGrpSpPr>
        <p:grpSpPr>
          <a:xfrm>
            <a:off x="-1932891" y="195833"/>
            <a:ext cx="1368300" cy="2725739"/>
            <a:chOff x="-1555624" y="1196393"/>
            <a:chExt cx="1368300" cy="2725739"/>
          </a:xfrm>
        </p:grpSpPr>
        <p:grpSp>
          <p:nvGrpSpPr>
            <p:cNvPr id="3159" name="Google Shape;3159;p32"/>
            <p:cNvGrpSpPr/>
            <p:nvPr/>
          </p:nvGrpSpPr>
          <p:grpSpPr>
            <a:xfrm>
              <a:off x="-1555624" y="1488707"/>
              <a:ext cx="1368300" cy="2433425"/>
              <a:chOff x="-1836712" y="3275837"/>
              <a:chExt cx="1368300" cy="2433425"/>
            </a:xfrm>
          </p:grpSpPr>
          <p:sp>
            <p:nvSpPr>
              <p:cNvPr id="3160" name="Google Shape;3160;p32"/>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161" name="Google Shape;3161;p32"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162" name="Google Shape;3162;p32"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163" name="Google Shape;3163;p32"/>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3164" name="Google Shape;3164;p32"/>
          <p:cNvSpPr/>
          <p:nvPr/>
        </p:nvSpPr>
        <p:spPr>
          <a:xfrm>
            <a:off x="6170723" y="2356638"/>
            <a:ext cx="5827217" cy="408074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165" name="Google Shape;3165;p32"/>
          <p:cNvGrpSpPr/>
          <p:nvPr/>
        </p:nvGrpSpPr>
        <p:grpSpPr>
          <a:xfrm>
            <a:off x="10553375" y="296652"/>
            <a:ext cx="1194473" cy="479738"/>
            <a:chOff x="1899" y="899"/>
            <a:chExt cx="4163" cy="1671"/>
          </a:xfrm>
        </p:grpSpPr>
        <p:sp>
          <p:nvSpPr>
            <p:cNvPr id="3166" name="Google Shape;3166;p3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7" name="Google Shape;3167;p3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8" name="Google Shape;3168;p3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9" name="Google Shape;3169;p3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0" name="Google Shape;3170;p3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1" name="Google Shape;3171;p3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2" name="Google Shape;3172;p3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3" name="Google Shape;3173;p3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4" name="Google Shape;3174;p3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5" name="Google Shape;3175;p3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6" name="Google Shape;3176;p3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7" name="Google Shape;3177;p32"/>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8" name="Google Shape;3178;p3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9" name="Google Shape;3179;p3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0" name="Google Shape;3180;p3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1" name="Google Shape;3181;p3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2" name="Google Shape;3182;p32"/>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3" name="Google Shape;3183;p3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4" name="Google Shape;3184;p3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5" name="Google Shape;3185;p3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6" name="Google Shape;3186;p3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7" name="Google Shape;3187;p3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8" name="Google Shape;3188;p3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9" name="Google Shape;3189;p3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0" name="Google Shape;3190;p3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1" name="Google Shape;3191;p3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2" name="Google Shape;3192;p3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3" name="Google Shape;3193;p3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4" name="Google Shape;3194;p3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5" name="Google Shape;3195;p3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6" name="Google Shape;3196;p3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7" name="Google Shape;3197;p3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8" name="Google Shape;3198;p3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9" name="Google Shape;3199;p3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0" name="Google Shape;3200;p3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1" name="Google Shape;3201;p3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2" name="Google Shape;3202;p3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3" name="Google Shape;3203;p3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4" name="Google Shape;3204;p3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5" name="Google Shape;3205;p3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6" name="Google Shape;3206;p3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7" name="Google Shape;3207;p3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8" name="Google Shape;3208;p3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9" name="Google Shape;3209;p3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0" name="Google Shape;3210;p3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1" name="Google Shape;3211;p3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2" name="Google Shape;3212;p3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3" name="Google Shape;3213;p3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4" name="Google Shape;3214;p3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5" name="Google Shape;3215;p3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6" name="Google Shape;3216;p3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7" name="Google Shape;3217;p3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8" name="Google Shape;3218;p3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9" name="Google Shape;3219;p3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0" name="Google Shape;3220;p3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1" name="Google Shape;3221;p3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2" name="Google Shape;3222;p3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3" name="Google Shape;3223;p3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4" name="Google Shape;3224;p3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5" name="Google Shape;3225;p3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6" name="Google Shape;3226;p3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7" name="Google Shape;3227;p3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8" name="Google Shape;3228;p3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9" name="Google Shape;3229;p3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0" name="Google Shape;3230;p3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1" name="Google Shape;3231;p3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2" name="Google Shape;3232;p3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3" name="Google Shape;3233;p3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4" name="Google Shape;3234;p3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5" name="Google Shape;3235;p3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6" name="Google Shape;3236;p3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7" name="Google Shape;3237;p3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8" name="Google Shape;3238;p3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9" name="Google Shape;3239;p3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0" name="Google Shape;3240;p3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1" name="Google Shape;3241;p3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2" name="Google Shape;3242;p3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3" name="Google Shape;3243;p3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4" name="Google Shape;3244;p3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5" name="Google Shape;3245;p32"/>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6" name="Google Shape;3246;p3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7" name="Google Shape;3247;p3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8" name="Google Shape;3248;p3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9" name="Google Shape;3249;p3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0" name="Google Shape;3250;p3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1" name="Google Shape;3251;p3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2" name="Google Shape;3252;p3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3" name="Google Shape;3253;p3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4" name="Google Shape;3254;p3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5" name="Google Shape;3255;p3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6" name="Google Shape;3256;p3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7" name="Google Shape;3257;p3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8" name="Google Shape;3258;p3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59" name="Google Shape;3259;p3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3260"/>
        <p:cNvGrpSpPr/>
        <p:nvPr/>
      </p:nvGrpSpPr>
      <p:grpSpPr>
        <a:xfrm>
          <a:off x="0" y="0"/>
          <a:ext cx="0" cy="0"/>
          <a:chOff x="0" y="0"/>
          <a:chExt cx="0" cy="0"/>
        </a:xfrm>
      </p:grpSpPr>
      <p:sp>
        <p:nvSpPr>
          <p:cNvPr id="3261" name="Google Shape;3261;p33"/>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2" name="Google Shape;3262;p33"/>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3" name="Google Shape;3263;p33"/>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4" name="Google Shape;3264;p3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265" name="Google Shape;3265;p33"/>
          <p:cNvSpPr txBox="1">
            <a:spLocks noGrp="1"/>
          </p:cNvSpPr>
          <p:nvPr>
            <p:ph type="body" idx="1"/>
          </p:nvPr>
        </p:nvSpPr>
        <p:spPr>
          <a:xfrm>
            <a:off x="895571" y="3988722"/>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266" name="Google Shape;3266;p33"/>
          <p:cNvGrpSpPr/>
          <p:nvPr/>
        </p:nvGrpSpPr>
        <p:grpSpPr>
          <a:xfrm>
            <a:off x="10553375" y="296652"/>
            <a:ext cx="1194473" cy="479738"/>
            <a:chOff x="1899" y="899"/>
            <a:chExt cx="4163" cy="1671"/>
          </a:xfrm>
        </p:grpSpPr>
        <p:sp>
          <p:nvSpPr>
            <p:cNvPr id="3267" name="Google Shape;3267;p3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8" name="Google Shape;3268;p3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9" name="Google Shape;3269;p3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0" name="Google Shape;3270;p3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1" name="Google Shape;3271;p3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2" name="Google Shape;3272;p3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3" name="Google Shape;3273;p3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4" name="Google Shape;3274;p3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5" name="Google Shape;3275;p3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6" name="Google Shape;3276;p3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7" name="Google Shape;3277;p3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8" name="Google Shape;3278;p33"/>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9" name="Google Shape;3279;p3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0" name="Google Shape;3280;p3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1" name="Google Shape;3281;p3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2" name="Google Shape;3282;p3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3" name="Google Shape;3283;p33"/>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4" name="Google Shape;3284;p3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5" name="Google Shape;3285;p3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6" name="Google Shape;3286;p3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7" name="Google Shape;3287;p3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8" name="Google Shape;3288;p3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9" name="Google Shape;3289;p3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0" name="Google Shape;3290;p3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1" name="Google Shape;3291;p3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2" name="Google Shape;3292;p3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3" name="Google Shape;3293;p3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4" name="Google Shape;3294;p3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5" name="Google Shape;3295;p3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6" name="Google Shape;3296;p3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7" name="Google Shape;3297;p3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8" name="Google Shape;3298;p3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9" name="Google Shape;3299;p3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0" name="Google Shape;3300;p3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1" name="Google Shape;3301;p3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2" name="Google Shape;3302;p3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3" name="Google Shape;3303;p3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4" name="Google Shape;3304;p3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5" name="Google Shape;3305;p3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6" name="Google Shape;3306;p3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7" name="Google Shape;3307;p3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8" name="Google Shape;3308;p3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9" name="Google Shape;3309;p3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0" name="Google Shape;3310;p3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1" name="Google Shape;3311;p3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2" name="Google Shape;3312;p3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3" name="Google Shape;3313;p3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4" name="Google Shape;3314;p3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5" name="Google Shape;3315;p3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6" name="Google Shape;3316;p3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7" name="Google Shape;3317;p3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8" name="Google Shape;3318;p3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9" name="Google Shape;3319;p3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0" name="Google Shape;3320;p3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1" name="Google Shape;3321;p3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2" name="Google Shape;3322;p3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3" name="Google Shape;3323;p3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4" name="Google Shape;3324;p3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5" name="Google Shape;3325;p3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6" name="Google Shape;3326;p3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7" name="Google Shape;3327;p3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8" name="Google Shape;3328;p3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9" name="Google Shape;3329;p3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0" name="Google Shape;3330;p3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1" name="Google Shape;3331;p3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2" name="Google Shape;3332;p3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3" name="Google Shape;3333;p3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4" name="Google Shape;3334;p3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5" name="Google Shape;3335;p3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6" name="Google Shape;3336;p3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7" name="Google Shape;3337;p3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8" name="Google Shape;3338;p3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9" name="Google Shape;3339;p3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0" name="Google Shape;3340;p3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1" name="Google Shape;3341;p3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2" name="Google Shape;3342;p3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3" name="Google Shape;3343;p3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4" name="Google Shape;3344;p3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5" name="Google Shape;3345;p3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6" name="Google Shape;3346;p33"/>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7" name="Google Shape;3347;p3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8" name="Google Shape;3348;p3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9" name="Google Shape;3349;p3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0" name="Google Shape;3350;p3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1" name="Google Shape;3351;p3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2" name="Google Shape;3352;p3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3" name="Google Shape;3353;p3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4" name="Google Shape;3354;p3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5" name="Google Shape;3355;p3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6" name="Google Shape;3356;p3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7" name="Google Shape;3357;p3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8" name="Google Shape;3358;p3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9" name="Google Shape;3359;p3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360" name="Google Shape;3360;p3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361" name="Google Shape;3361;p33"/>
          <p:cNvSpPr txBox="1">
            <a:spLocks noGrp="1"/>
          </p:cNvSpPr>
          <p:nvPr>
            <p:ph type="title"/>
          </p:nvPr>
        </p:nvSpPr>
        <p:spPr>
          <a:xfrm>
            <a:off x="895571" y="855051"/>
            <a:ext cx="9658800" cy="12558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3362" name="Google Shape;3362;p33"/>
          <p:cNvGrpSpPr/>
          <p:nvPr/>
        </p:nvGrpSpPr>
        <p:grpSpPr>
          <a:xfrm>
            <a:off x="-2040904" y="3988723"/>
            <a:ext cx="1872300" cy="2902793"/>
            <a:chOff x="6195941" y="562596"/>
            <a:chExt cx="1872300" cy="2902793"/>
          </a:xfrm>
        </p:grpSpPr>
        <p:grpSp>
          <p:nvGrpSpPr>
            <p:cNvPr id="3363" name="Google Shape;3363;p33"/>
            <p:cNvGrpSpPr/>
            <p:nvPr/>
          </p:nvGrpSpPr>
          <p:grpSpPr>
            <a:xfrm>
              <a:off x="6195941" y="832605"/>
              <a:ext cx="1872300" cy="2632784"/>
              <a:chOff x="-1872716" y="660661"/>
              <a:chExt cx="1872300" cy="1974637"/>
            </a:xfrm>
          </p:grpSpPr>
          <p:sp>
            <p:nvSpPr>
              <p:cNvPr id="3364" name="Google Shape;3364;p3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365" name="Google Shape;3365;p3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366" name="Google Shape;3366;p33"/>
            <p:cNvGrpSpPr/>
            <p:nvPr/>
          </p:nvGrpSpPr>
          <p:grpSpPr>
            <a:xfrm>
              <a:off x="6303954" y="562596"/>
              <a:ext cx="540000" cy="540000"/>
              <a:chOff x="6303954" y="562596"/>
              <a:chExt cx="540000" cy="540000"/>
            </a:xfrm>
          </p:grpSpPr>
          <p:sp>
            <p:nvSpPr>
              <p:cNvPr id="3367" name="Google Shape;3367;p33"/>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368" name="Google Shape;3368;p3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369" name="Google Shape;3369;p33"/>
          <p:cNvSpPr txBox="1">
            <a:spLocks noGrp="1"/>
          </p:cNvSpPr>
          <p:nvPr>
            <p:ph type="body" idx="2"/>
          </p:nvPr>
        </p:nvSpPr>
        <p:spPr>
          <a:xfrm>
            <a:off x="3593810" y="3990379"/>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0" name="Google Shape;3370;p33"/>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1" name="Google Shape;3371;p33"/>
          <p:cNvSpPr txBox="1">
            <a:spLocks noGrp="1"/>
          </p:cNvSpPr>
          <p:nvPr>
            <p:ph type="body" idx="4"/>
          </p:nvPr>
        </p:nvSpPr>
        <p:spPr>
          <a:xfrm>
            <a:off x="8990289" y="3993693"/>
            <a:ext cx="2283600" cy="1594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372" name="Google Shape;3372;p33"/>
          <p:cNvGrpSpPr/>
          <p:nvPr/>
        </p:nvGrpSpPr>
        <p:grpSpPr>
          <a:xfrm>
            <a:off x="-1932891" y="195833"/>
            <a:ext cx="1368300" cy="2725739"/>
            <a:chOff x="-1555624" y="1196393"/>
            <a:chExt cx="1368300" cy="2725739"/>
          </a:xfrm>
        </p:grpSpPr>
        <p:grpSp>
          <p:nvGrpSpPr>
            <p:cNvPr id="3373" name="Google Shape;3373;p33"/>
            <p:cNvGrpSpPr/>
            <p:nvPr/>
          </p:nvGrpSpPr>
          <p:grpSpPr>
            <a:xfrm>
              <a:off x="-1555624" y="1488707"/>
              <a:ext cx="1368300" cy="2433425"/>
              <a:chOff x="-1836712" y="3275837"/>
              <a:chExt cx="1368300" cy="2433425"/>
            </a:xfrm>
          </p:grpSpPr>
          <p:sp>
            <p:nvSpPr>
              <p:cNvPr id="3374" name="Google Shape;3374;p33"/>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3375" name="Google Shape;3375;p33"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3376" name="Google Shape;3376;p33"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3377" name="Google Shape;3377;p33"/>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3378"/>
        <p:cNvGrpSpPr/>
        <p:nvPr/>
      </p:nvGrpSpPr>
      <p:grpSpPr>
        <a:xfrm>
          <a:off x="0" y="0"/>
          <a:ext cx="0" cy="0"/>
          <a:chOff x="0" y="0"/>
          <a:chExt cx="0" cy="0"/>
        </a:xfrm>
      </p:grpSpPr>
      <p:sp>
        <p:nvSpPr>
          <p:cNvPr id="3379" name="Google Shape;3379;p34"/>
          <p:cNvSpPr/>
          <p:nvPr/>
        </p:nvSpPr>
        <p:spPr>
          <a:xfrm>
            <a:off x="0" y="0"/>
            <a:ext cx="12192000" cy="6858000"/>
          </a:xfrm>
          <a:prstGeom prst="rect">
            <a:avLst/>
          </a:prstGeom>
          <a:solidFill>
            <a:srgbClr val="000000">
              <a:alpha val="6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80" name="Google Shape;3380;p34"/>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1" name="Google Shape;3381;p34"/>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2" name="Google Shape;3382;p34"/>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3" name="Google Shape;3383;p3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384" name="Google Shape;3384;p34"/>
          <p:cNvSpPr txBox="1">
            <a:spLocks noGrp="1"/>
          </p:cNvSpPr>
          <p:nvPr>
            <p:ph type="body" idx="1"/>
          </p:nvPr>
        </p:nvSpPr>
        <p:spPr>
          <a:xfrm>
            <a:off x="514800" y="2263939"/>
            <a:ext cx="44715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385" name="Google Shape;3385;p34"/>
          <p:cNvGrpSpPr/>
          <p:nvPr/>
        </p:nvGrpSpPr>
        <p:grpSpPr>
          <a:xfrm>
            <a:off x="-2040904" y="3988723"/>
            <a:ext cx="1872300" cy="2902793"/>
            <a:chOff x="6195941" y="562596"/>
            <a:chExt cx="1872300" cy="2902793"/>
          </a:xfrm>
        </p:grpSpPr>
        <p:grpSp>
          <p:nvGrpSpPr>
            <p:cNvPr id="3386" name="Google Shape;3386;p34"/>
            <p:cNvGrpSpPr/>
            <p:nvPr/>
          </p:nvGrpSpPr>
          <p:grpSpPr>
            <a:xfrm>
              <a:off x="6195941" y="832605"/>
              <a:ext cx="1872300" cy="2632784"/>
              <a:chOff x="-1872716" y="660661"/>
              <a:chExt cx="1872300" cy="1974637"/>
            </a:xfrm>
          </p:grpSpPr>
          <p:sp>
            <p:nvSpPr>
              <p:cNvPr id="3387" name="Google Shape;3387;p3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388" name="Google Shape;3388;p3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389" name="Google Shape;3389;p34"/>
            <p:cNvGrpSpPr/>
            <p:nvPr/>
          </p:nvGrpSpPr>
          <p:grpSpPr>
            <a:xfrm>
              <a:off x="6303954" y="562596"/>
              <a:ext cx="540000" cy="540000"/>
              <a:chOff x="6303954" y="562596"/>
              <a:chExt cx="540000" cy="540000"/>
            </a:xfrm>
          </p:grpSpPr>
          <p:sp>
            <p:nvSpPr>
              <p:cNvPr id="3390" name="Google Shape;3390;p34"/>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391" name="Google Shape;3391;p3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392" name="Google Shape;3392;p34"/>
          <p:cNvSpPr/>
          <p:nvPr/>
        </p:nvSpPr>
        <p:spPr>
          <a:xfrm>
            <a:off x="-3680045" y="312461"/>
            <a:ext cx="8746251" cy="612492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393" name="Google Shape;3393;p34"/>
          <p:cNvGrpSpPr/>
          <p:nvPr/>
        </p:nvGrpSpPr>
        <p:grpSpPr>
          <a:xfrm>
            <a:off x="10553375" y="296652"/>
            <a:ext cx="1194473" cy="479738"/>
            <a:chOff x="1899" y="899"/>
            <a:chExt cx="4163" cy="1671"/>
          </a:xfrm>
        </p:grpSpPr>
        <p:sp>
          <p:nvSpPr>
            <p:cNvPr id="3394" name="Google Shape;3394;p3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5" name="Google Shape;3395;p3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6" name="Google Shape;3396;p3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7" name="Google Shape;3397;p3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8" name="Google Shape;3398;p3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9" name="Google Shape;3399;p3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0" name="Google Shape;3400;p3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1" name="Google Shape;3401;p3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2" name="Google Shape;3402;p3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3" name="Google Shape;3403;p3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4" name="Google Shape;3404;p3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5" name="Google Shape;3405;p34"/>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6" name="Google Shape;3406;p3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7" name="Google Shape;3407;p3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8" name="Google Shape;3408;p3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9" name="Google Shape;3409;p3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0" name="Google Shape;3410;p34"/>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1" name="Google Shape;3411;p3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2" name="Google Shape;3412;p3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3" name="Google Shape;3413;p3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4" name="Google Shape;3414;p3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5" name="Google Shape;3415;p3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6" name="Google Shape;3416;p3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7" name="Google Shape;3417;p3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8" name="Google Shape;3418;p3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9" name="Google Shape;3419;p3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0" name="Google Shape;3420;p3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1" name="Google Shape;3421;p3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2" name="Google Shape;3422;p3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3" name="Google Shape;3423;p3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4" name="Google Shape;3424;p3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5" name="Google Shape;3425;p3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6" name="Google Shape;3426;p3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7" name="Google Shape;3427;p3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8" name="Google Shape;3428;p3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29" name="Google Shape;3429;p3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0" name="Google Shape;3430;p3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1" name="Google Shape;3431;p3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2" name="Google Shape;3432;p3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3" name="Google Shape;3433;p3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4" name="Google Shape;3434;p3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5" name="Google Shape;3435;p3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6" name="Google Shape;3436;p3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7" name="Google Shape;3437;p3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8" name="Google Shape;3438;p3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9" name="Google Shape;3439;p3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0" name="Google Shape;3440;p3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1" name="Google Shape;3441;p3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2" name="Google Shape;3442;p3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3" name="Google Shape;3443;p3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4" name="Google Shape;3444;p3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5" name="Google Shape;3445;p3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6" name="Google Shape;3446;p3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7" name="Google Shape;3447;p3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8" name="Google Shape;3448;p3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49" name="Google Shape;3449;p3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0" name="Google Shape;3450;p3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1" name="Google Shape;3451;p3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2" name="Google Shape;3452;p3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3" name="Google Shape;3453;p3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4" name="Google Shape;3454;p3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5" name="Google Shape;3455;p3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6" name="Google Shape;3456;p3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7" name="Google Shape;3457;p3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8" name="Google Shape;3458;p3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9" name="Google Shape;3459;p3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0" name="Google Shape;3460;p3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1" name="Google Shape;3461;p3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2" name="Google Shape;3462;p3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3" name="Google Shape;3463;p3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4" name="Google Shape;3464;p3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5" name="Google Shape;3465;p3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6" name="Google Shape;3466;p3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7" name="Google Shape;3467;p3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8" name="Google Shape;3468;p3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9" name="Google Shape;3469;p3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0" name="Google Shape;3470;p3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1" name="Google Shape;3471;p3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2" name="Google Shape;3472;p3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3" name="Google Shape;3473;p34"/>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4" name="Google Shape;3474;p3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5" name="Google Shape;3475;p3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6" name="Google Shape;3476;p3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7" name="Google Shape;3477;p3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8" name="Google Shape;3478;p3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9" name="Google Shape;3479;p3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0" name="Google Shape;3480;p3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1" name="Google Shape;3481;p3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2" name="Google Shape;3482;p3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3" name="Google Shape;3483;p3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4" name="Google Shape;3484;p3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5" name="Google Shape;3485;p3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6" name="Google Shape;3486;p3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87" name="Google Shape;3487;p3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488" name="Google Shape;3488;p34"/>
          <p:cNvSpPr txBox="1">
            <a:spLocks noGrp="1"/>
          </p:cNvSpPr>
          <p:nvPr>
            <p:ph type="body" idx="2"/>
          </p:nvPr>
        </p:nvSpPr>
        <p:spPr>
          <a:xfrm>
            <a:off x="5522201" y="2263939"/>
            <a:ext cx="44715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489" name="Google Shape;3489;p34"/>
          <p:cNvGrpSpPr/>
          <p:nvPr/>
        </p:nvGrpSpPr>
        <p:grpSpPr>
          <a:xfrm>
            <a:off x="-2040904" y="871532"/>
            <a:ext cx="1368300" cy="2264171"/>
            <a:chOff x="-1836712" y="2937191"/>
            <a:chExt cx="1368300" cy="2264171"/>
          </a:xfrm>
        </p:grpSpPr>
        <p:pic>
          <p:nvPicPr>
            <p:cNvPr id="3490" name="Google Shape;3490;p3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491" name="Google Shape;3491;p3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3492" name="Google Shape;3492;p3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3493"/>
        <p:cNvGrpSpPr/>
        <p:nvPr/>
      </p:nvGrpSpPr>
      <p:grpSpPr>
        <a:xfrm>
          <a:off x="0" y="0"/>
          <a:ext cx="0" cy="0"/>
          <a:chOff x="0" y="0"/>
          <a:chExt cx="0" cy="0"/>
        </a:xfrm>
      </p:grpSpPr>
      <p:sp>
        <p:nvSpPr>
          <p:cNvPr id="3494" name="Google Shape;3494;p35"/>
          <p:cNvSpPr/>
          <p:nvPr/>
        </p:nvSpPr>
        <p:spPr>
          <a:xfrm>
            <a:off x="-3600" y="0"/>
            <a:ext cx="12204600"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95" name="Google Shape;3495;p35"/>
          <p:cNvSpPr txBox="1">
            <a:spLocks noGrp="1"/>
          </p:cNvSpPr>
          <p:nvPr>
            <p:ph type="title"/>
          </p:nvPr>
        </p:nvSpPr>
        <p:spPr>
          <a:xfrm>
            <a:off x="6456039"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6" name="Google Shape;3496;p3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7" name="Google Shape;3497;p3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8" name="Google Shape;3498;p3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499" name="Google Shape;3499;p35"/>
          <p:cNvSpPr>
            <a:spLocks noGrp="1"/>
          </p:cNvSpPr>
          <p:nvPr>
            <p:ph type="pic" idx="2"/>
          </p:nvPr>
        </p:nvSpPr>
        <p:spPr>
          <a:xfrm>
            <a:off x="-9526" y="0"/>
            <a:ext cx="6105600"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00" name="Google Shape;3500;p35"/>
          <p:cNvSpPr txBox="1">
            <a:spLocks noGrp="1"/>
          </p:cNvSpPr>
          <p:nvPr>
            <p:ph type="body" idx="1"/>
          </p:nvPr>
        </p:nvSpPr>
        <p:spPr>
          <a:xfrm>
            <a:off x="6455234" y="2263939"/>
            <a:ext cx="4471500" cy="369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501" name="Google Shape;3501;p35"/>
          <p:cNvGrpSpPr/>
          <p:nvPr/>
        </p:nvGrpSpPr>
        <p:grpSpPr>
          <a:xfrm>
            <a:off x="-2040904" y="3988723"/>
            <a:ext cx="1872300" cy="2902793"/>
            <a:chOff x="6195941" y="562596"/>
            <a:chExt cx="1872300" cy="2902793"/>
          </a:xfrm>
        </p:grpSpPr>
        <p:grpSp>
          <p:nvGrpSpPr>
            <p:cNvPr id="3502" name="Google Shape;3502;p35"/>
            <p:cNvGrpSpPr/>
            <p:nvPr/>
          </p:nvGrpSpPr>
          <p:grpSpPr>
            <a:xfrm>
              <a:off x="6195941" y="832605"/>
              <a:ext cx="1872300" cy="2632784"/>
              <a:chOff x="-1872716" y="660661"/>
              <a:chExt cx="1872300" cy="1974637"/>
            </a:xfrm>
          </p:grpSpPr>
          <p:sp>
            <p:nvSpPr>
              <p:cNvPr id="3503" name="Google Shape;3503;p3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504" name="Google Shape;3504;p3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505" name="Google Shape;3505;p35"/>
            <p:cNvGrpSpPr/>
            <p:nvPr/>
          </p:nvGrpSpPr>
          <p:grpSpPr>
            <a:xfrm>
              <a:off x="6303954" y="562596"/>
              <a:ext cx="540000" cy="540000"/>
              <a:chOff x="6303954" y="562596"/>
              <a:chExt cx="540000" cy="540000"/>
            </a:xfrm>
          </p:grpSpPr>
          <p:sp>
            <p:nvSpPr>
              <p:cNvPr id="3506" name="Google Shape;3506;p35"/>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507" name="Google Shape;3507;p3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508" name="Google Shape;3508;p35"/>
          <p:cNvSpPr/>
          <p:nvPr/>
        </p:nvSpPr>
        <p:spPr>
          <a:xfrm>
            <a:off x="6170723" y="2356638"/>
            <a:ext cx="5827217" cy="408074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509" name="Google Shape;3509;p35"/>
          <p:cNvGrpSpPr/>
          <p:nvPr/>
        </p:nvGrpSpPr>
        <p:grpSpPr>
          <a:xfrm>
            <a:off x="10555200" y="295200"/>
            <a:ext cx="1191852" cy="478685"/>
            <a:chOff x="1899" y="899"/>
            <a:chExt cx="4163" cy="1671"/>
          </a:xfrm>
        </p:grpSpPr>
        <p:sp>
          <p:nvSpPr>
            <p:cNvPr id="3510" name="Google Shape;3510;p3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1" name="Google Shape;3511;p3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2" name="Google Shape;3512;p3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3" name="Google Shape;3513;p3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4" name="Google Shape;3514;p3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5" name="Google Shape;3515;p3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6" name="Google Shape;3516;p3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7" name="Google Shape;3517;p3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8" name="Google Shape;3518;p3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9" name="Google Shape;3519;p3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0" name="Google Shape;3520;p3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1" name="Google Shape;3521;p35"/>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2" name="Google Shape;3522;p3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3" name="Google Shape;3523;p3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4" name="Google Shape;3524;p3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5" name="Google Shape;3525;p3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6" name="Google Shape;3526;p35"/>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7" name="Google Shape;3527;p3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8" name="Google Shape;3528;p3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9" name="Google Shape;3529;p3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0" name="Google Shape;3530;p3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1" name="Google Shape;3531;p3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2" name="Google Shape;3532;p3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3" name="Google Shape;3533;p3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4" name="Google Shape;3534;p3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5" name="Google Shape;3535;p3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6" name="Google Shape;3536;p3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7" name="Google Shape;3537;p3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8" name="Google Shape;3538;p3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9" name="Google Shape;3539;p3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0" name="Google Shape;3540;p3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1" name="Google Shape;3541;p3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2" name="Google Shape;3542;p3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3" name="Google Shape;3543;p3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4" name="Google Shape;3544;p3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5" name="Google Shape;3545;p3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6" name="Google Shape;3546;p3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7" name="Google Shape;3547;p3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8" name="Google Shape;3548;p3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9" name="Google Shape;3549;p3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0" name="Google Shape;3550;p3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1" name="Google Shape;3551;p3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2" name="Google Shape;3552;p3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3" name="Google Shape;3553;p3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4" name="Google Shape;3554;p3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5" name="Google Shape;3555;p3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6" name="Google Shape;3556;p3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7" name="Google Shape;3557;p3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8" name="Google Shape;3558;p3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9" name="Google Shape;3559;p3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0" name="Google Shape;3560;p3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1" name="Google Shape;3561;p3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2" name="Google Shape;3562;p3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3" name="Google Shape;3563;p3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4" name="Google Shape;3564;p3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5" name="Google Shape;3565;p3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6" name="Google Shape;3566;p3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7" name="Google Shape;3567;p3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8" name="Google Shape;3568;p3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9" name="Google Shape;3569;p3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0" name="Google Shape;3570;p3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1" name="Google Shape;3571;p3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2" name="Google Shape;3572;p3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3" name="Google Shape;3573;p3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4" name="Google Shape;3574;p3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5" name="Google Shape;3575;p3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6" name="Google Shape;3576;p3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7" name="Google Shape;3577;p3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8" name="Google Shape;3578;p3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9" name="Google Shape;3579;p3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0" name="Google Shape;3580;p3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1" name="Google Shape;3581;p3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2" name="Google Shape;3582;p3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3" name="Google Shape;3583;p3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4" name="Google Shape;3584;p3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5" name="Google Shape;3585;p3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6" name="Google Shape;3586;p3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7" name="Google Shape;3587;p3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8" name="Google Shape;3588;p3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9" name="Google Shape;3589;p35"/>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0" name="Google Shape;3590;p3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1" name="Google Shape;3591;p3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2" name="Google Shape;3592;p3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3" name="Google Shape;3593;p3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4" name="Google Shape;3594;p3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5" name="Google Shape;3595;p3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6" name="Google Shape;3596;p3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7" name="Google Shape;3597;p3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8" name="Google Shape;3598;p3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9" name="Google Shape;3599;p3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0" name="Google Shape;3600;p3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1" name="Google Shape;3601;p3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2" name="Google Shape;3602;p3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603" name="Google Shape;3603;p35"/>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3604"/>
        <p:cNvGrpSpPr/>
        <p:nvPr/>
      </p:nvGrpSpPr>
      <p:grpSpPr>
        <a:xfrm>
          <a:off x="0" y="0"/>
          <a:ext cx="0" cy="0"/>
          <a:chOff x="0" y="0"/>
          <a:chExt cx="0" cy="0"/>
        </a:xfrm>
      </p:grpSpPr>
      <p:sp>
        <p:nvSpPr>
          <p:cNvPr id="3605" name="Google Shape;3605;p36"/>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6" name="Google Shape;3606;p36"/>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7" name="Google Shape;3607;p36"/>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8" name="Google Shape;3608;p3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3609" name="Google Shape;3609;p36"/>
          <p:cNvGrpSpPr/>
          <p:nvPr/>
        </p:nvGrpSpPr>
        <p:grpSpPr>
          <a:xfrm>
            <a:off x="10553375" y="296652"/>
            <a:ext cx="1194473" cy="479738"/>
            <a:chOff x="1899" y="899"/>
            <a:chExt cx="4163" cy="1671"/>
          </a:xfrm>
        </p:grpSpPr>
        <p:sp>
          <p:nvSpPr>
            <p:cNvPr id="3610" name="Google Shape;3610;p3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1" name="Google Shape;3611;p3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2" name="Google Shape;3612;p3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3" name="Google Shape;3613;p3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4" name="Google Shape;3614;p3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5" name="Google Shape;3615;p3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6" name="Google Shape;3616;p3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7" name="Google Shape;3617;p3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8" name="Google Shape;3618;p3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9" name="Google Shape;3619;p3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0" name="Google Shape;3620;p3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1" name="Google Shape;3621;p36"/>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2" name="Google Shape;3622;p3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3" name="Google Shape;3623;p3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4" name="Google Shape;3624;p3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5" name="Google Shape;3625;p3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6" name="Google Shape;3626;p36"/>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7" name="Google Shape;3627;p3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8" name="Google Shape;3628;p3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9" name="Google Shape;3629;p3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0" name="Google Shape;3630;p3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1" name="Google Shape;3631;p3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2" name="Google Shape;3632;p3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3" name="Google Shape;3633;p3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4" name="Google Shape;3634;p3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5" name="Google Shape;3635;p3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6" name="Google Shape;3636;p3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7" name="Google Shape;3637;p3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8" name="Google Shape;3638;p3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9" name="Google Shape;3639;p3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0" name="Google Shape;3640;p3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1" name="Google Shape;3641;p3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2" name="Google Shape;3642;p3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3" name="Google Shape;3643;p3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4" name="Google Shape;3644;p3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5" name="Google Shape;3645;p3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6" name="Google Shape;3646;p3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7" name="Google Shape;3647;p3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8" name="Google Shape;3648;p3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9" name="Google Shape;3649;p3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0" name="Google Shape;3650;p3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1" name="Google Shape;3651;p3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2" name="Google Shape;3652;p3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3" name="Google Shape;3653;p3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4" name="Google Shape;3654;p3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5" name="Google Shape;3655;p3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6" name="Google Shape;3656;p3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7" name="Google Shape;3657;p3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8" name="Google Shape;3658;p3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9" name="Google Shape;3659;p3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0" name="Google Shape;3660;p3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1" name="Google Shape;3661;p3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2" name="Google Shape;3662;p3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3" name="Google Shape;3663;p3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4" name="Google Shape;3664;p3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5" name="Google Shape;3665;p3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6" name="Google Shape;3666;p3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7" name="Google Shape;3667;p3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8" name="Google Shape;3668;p3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9" name="Google Shape;3669;p3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0" name="Google Shape;3670;p3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1" name="Google Shape;3671;p3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2" name="Google Shape;3672;p3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3" name="Google Shape;3673;p3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4" name="Google Shape;3674;p3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5" name="Google Shape;3675;p3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6" name="Google Shape;3676;p3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7" name="Google Shape;3677;p3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8" name="Google Shape;3678;p3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9" name="Google Shape;3679;p3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0" name="Google Shape;3680;p3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1" name="Google Shape;3681;p3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2" name="Google Shape;3682;p3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3" name="Google Shape;3683;p3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4" name="Google Shape;3684;p3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5" name="Google Shape;3685;p3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6" name="Google Shape;3686;p3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7" name="Google Shape;3687;p3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8" name="Google Shape;3688;p3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9" name="Google Shape;3689;p36"/>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0" name="Google Shape;3690;p3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1" name="Google Shape;3691;p3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2" name="Google Shape;3692;p3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3" name="Google Shape;3693;p3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4" name="Google Shape;3694;p3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5" name="Google Shape;3695;p3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6" name="Google Shape;3696;p3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7" name="Google Shape;3697;p3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8" name="Google Shape;3698;p3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9" name="Google Shape;3699;p3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0" name="Google Shape;3700;p3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1" name="Google Shape;3701;p3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2" name="Google Shape;3702;p3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703" name="Google Shape;3703;p3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3704" name="Google Shape;3704;p36"/>
          <p:cNvGrpSpPr/>
          <p:nvPr/>
        </p:nvGrpSpPr>
        <p:grpSpPr>
          <a:xfrm>
            <a:off x="-2040904" y="3988723"/>
            <a:ext cx="1872300" cy="2902793"/>
            <a:chOff x="6195941" y="562596"/>
            <a:chExt cx="1872300" cy="2902793"/>
          </a:xfrm>
        </p:grpSpPr>
        <p:grpSp>
          <p:nvGrpSpPr>
            <p:cNvPr id="3705" name="Google Shape;3705;p36"/>
            <p:cNvGrpSpPr/>
            <p:nvPr/>
          </p:nvGrpSpPr>
          <p:grpSpPr>
            <a:xfrm>
              <a:off x="6195941" y="832605"/>
              <a:ext cx="1872300" cy="2632784"/>
              <a:chOff x="-1872716" y="660661"/>
              <a:chExt cx="1872300" cy="1974637"/>
            </a:xfrm>
          </p:grpSpPr>
          <p:sp>
            <p:nvSpPr>
              <p:cNvPr id="3706" name="Google Shape;3706;p3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707" name="Google Shape;3707;p3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708" name="Google Shape;3708;p36"/>
            <p:cNvGrpSpPr/>
            <p:nvPr/>
          </p:nvGrpSpPr>
          <p:grpSpPr>
            <a:xfrm>
              <a:off x="6303954" y="562596"/>
              <a:ext cx="540000" cy="540000"/>
              <a:chOff x="6303954" y="562596"/>
              <a:chExt cx="540000" cy="540000"/>
            </a:xfrm>
          </p:grpSpPr>
          <p:sp>
            <p:nvSpPr>
              <p:cNvPr id="3709" name="Google Shape;3709;p36"/>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710" name="Google Shape;3710;p3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711" name="Google Shape;3711;p36"/>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2" name="Google Shape;3712;p36"/>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3" name="Google Shape;3713;p36"/>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4" name="Google Shape;3714;p36"/>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5" name="Google Shape;3715;p36"/>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716" name="Google Shape;3716;p36"/>
          <p:cNvGrpSpPr/>
          <p:nvPr/>
        </p:nvGrpSpPr>
        <p:grpSpPr>
          <a:xfrm>
            <a:off x="-2040904" y="871532"/>
            <a:ext cx="1368300" cy="2264171"/>
            <a:chOff x="-1836712" y="2937191"/>
            <a:chExt cx="1368300" cy="2264171"/>
          </a:xfrm>
        </p:grpSpPr>
        <p:pic>
          <p:nvPicPr>
            <p:cNvPr id="3717" name="Google Shape;3717;p3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718" name="Google Shape;3718;p3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3719" name="Google Shape;3719;p3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3720"/>
        <p:cNvGrpSpPr/>
        <p:nvPr/>
      </p:nvGrpSpPr>
      <p:grpSpPr>
        <a:xfrm>
          <a:off x="0" y="0"/>
          <a:ext cx="0" cy="0"/>
          <a:chOff x="0" y="0"/>
          <a:chExt cx="0" cy="0"/>
        </a:xfrm>
      </p:grpSpPr>
      <p:sp>
        <p:nvSpPr>
          <p:cNvPr id="3721" name="Google Shape;3721;p37"/>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22" name="Google Shape;3722;p37"/>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3" name="Google Shape;3723;p3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4" name="Google Shape;3724;p3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5" name="Google Shape;3725;p3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726" name="Google Shape;3726;p37"/>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727" name="Google Shape;3727;p37"/>
          <p:cNvGrpSpPr/>
          <p:nvPr/>
        </p:nvGrpSpPr>
        <p:grpSpPr>
          <a:xfrm>
            <a:off x="-2040904" y="3988723"/>
            <a:ext cx="1872300" cy="2902793"/>
            <a:chOff x="6195941" y="562596"/>
            <a:chExt cx="1872300" cy="2902793"/>
          </a:xfrm>
        </p:grpSpPr>
        <p:grpSp>
          <p:nvGrpSpPr>
            <p:cNvPr id="3728" name="Google Shape;3728;p37"/>
            <p:cNvGrpSpPr/>
            <p:nvPr/>
          </p:nvGrpSpPr>
          <p:grpSpPr>
            <a:xfrm>
              <a:off x="6195941" y="832605"/>
              <a:ext cx="1872300" cy="2632784"/>
              <a:chOff x="-1872716" y="660661"/>
              <a:chExt cx="1872300" cy="1974637"/>
            </a:xfrm>
          </p:grpSpPr>
          <p:sp>
            <p:nvSpPr>
              <p:cNvPr id="3729" name="Google Shape;3729;p3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730" name="Google Shape;3730;p3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731" name="Google Shape;3731;p37"/>
            <p:cNvGrpSpPr/>
            <p:nvPr/>
          </p:nvGrpSpPr>
          <p:grpSpPr>
            <a:xfrm>
              <a:off x="6303954" y="562596"/>
              <a:ext cx="540000" cy="540000"/>
              <a:chOff x="6303954" y="562596"/>
              <a:chExt cx="540000" cy="540000"/>
            </a:xfrm>
          </p:grpSpPr>
          <p:sp>
            <p:nvSpPr>
              <p:cNvPr id="3732" name="Google Shape;3732;p37"/>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733" name="Google Shape;3733;p3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734" name="Google Shape;3734;p37"/>
          <p:cNvSpPr/>
          <p:nvPr/>
        </p:nvSpPr>
        <p:spPr>
          <a:xfrm>
            <a:off x="4632603" y="2060848"/>
            <a:ext cx="8856867"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735" name="Google Shape;3735;p37"/>
          <p:cNvGrpSpPr/>
          <p:nvPr/>
        </p:nvGrpSpPr>
        <p:grpSpPr>
          <a:xfrm>
            <a:off x="10555200" y="295200"/>
            <a:ext cx="1191852" cy="478685"/>
            <a:chOff x="1899" y="899"/>
            <a:chExt cx="4163" cy="1671"/>
          </a:xfrm>
        </p:grpSpPr>
        <p:sp>
          <p:nvSpPr>
            <p:cNvPr id="3736" name="Google Shape;3736;p3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7" name="Google Shape;3737;p3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8" name="Google Shape;3738;p3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9" name="Google Shape;3739;p3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0" name="Google Shape;3740;p3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1" name="Google Shape;3741;p3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2" name="Google Shape;3742;p3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3" name="Google Shape;3743;p3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4" name="Google Shape;3744;p3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5" name="Google Shape;3745;p3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6" name="Google Shape;3746;p3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7" name="Google Shape;3747;p37"/>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8" name="Google Shape;3748;p3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9" name="Google Shape;3749;p3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0" name="Google Shape;3750;p3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1" name="Google Shape;3751;p3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2" name="Google Shape;3752;p37"/>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3" name="Google Shape;3753;p3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4" name="Google Shape;3754;p3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5" name="Google Shape;3755;p3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6" name="Google Shape;3756;p3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7" name="Google Shape;3757;p3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8" name="Google Shape;3758;p3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9" name="Google Shape;3759;p3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0" name="Google Shape;3760;p3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1" name="Google Shape;3761;p3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2" name="Google Shape;3762;p3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3" name="Google Shape;3763;p3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4" name="Google Shape;3764;p3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5" name="Google Shape;3765;p3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6" name="Google Shape;3766;p3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7" name="Google Shape;3767;p3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8" name="Google Shape;3768;p3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9" name="Google Shape;3769;p3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0" name="Google Shape;3770;p3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1" name="Google Shape;3771;p3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2" name="Google Shape;3772;p3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3" name="Google Shape;3773;p3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4" name="Google Shape;3774;p3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5" name="Google Shape;3775;p3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6" name="Google Shape;3776;p3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7" name="Google Shape;3777;p3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8" name="Google Shape;3778;p3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9" name="Google Shape;3779;p3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0" name="Google Shape;3780;p3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1" name="Google Shape;3781;p3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2" name="Google Shape;3782;p3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3" name="Google Shape;3783;p3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4" name="Google Shape;3784;p3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5" name="Google Shape;3785;p3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6" name="Google Shape;3786;p3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7" name="Google Shape;3787;p3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8" name="Google Shape;3788;p3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9" name="Google Shape;3789;p3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0" name="Google Shape;3790;p3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1" name="Google Shape;3791;p3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2" name="Google Shape;3792;p3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3" name="Google Shape;3793;p3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4" name="Google Shape;3794;p3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5" name="Google Shape;3795;p3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6" name="Google Shape;3796;p3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7" name="Google Shape;3797;p3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8" name="Google Shape;3798;p3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9" name="Google Shape;3799;p3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0" name="Google Shape;3800;p3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1" name="Google Shape;3801;p3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2" name="Google Shape;3802;p3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3" name="Google Shape;3803;p3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4" name="Google Shape;3804;p3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5" name="Google Shape;3805;p3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6" name="Google Shape;3806;p3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7" name="Google Shape;3807;p3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8" name="Google Shape;3808;p3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9" name="Google Shape;3809;p3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0" name="Google Shape;3810;p3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1" name="Google Shape;3811;p3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2" name="Google Shape;3812;p3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3" name="Google Shape;3813;p3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4" name="Google Shape;3814;p3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5" name="Google Shape;3815;p37"/>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6" name="Google Shape;3816;p3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7" name="Google Shape;3817;p3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8" name="Google Shape;3818;p3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9" name="Google Shape;3819;p3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0" name="Google Shape;3820;p3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1" name="Google Shape;3821;p3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2" name="Google Shape;3822;p3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3" name="Google Shape;3823;p3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4" name="Google Shape;3824;p3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5" name="Google Shape;3825;p3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6" name="Google Shape;3826;p3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7" name="Google Shape;3827;p3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8" name="Google Shape;3828;p3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829" name="Google Shape;3829;p37"/>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3830"/>
        <p:cNvGrpSpPr/>
        <p:nvPr/>
      </p:nvGrpSpPr>
      <p:grpSpPr>
        <a:xfrm>
          <a:off x="0" y="0"/>
          <a:ext cx="0" cy="0"/>
          <a:chOff x="0" y="0"/>
          <a:chExt cx="0" cy="0"/>
        </a:xfrm>
      </p:grpSpPr>
      <p:sp>
        <p:nvSpPr>
          <p:cNvPr id="3831" name="Google Shape;3831;p38"/>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32" name="Google Shape;3832;p38"/>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3" name="Google Shape;3833;p3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4" name="Google Shape;3834;p3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5" name="Google Shape;3835;p3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836" name="Google Shape;3836;p38"/>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800"/>
              <a:buNone/>
              <a:defRPr sz="28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Clr>
                <a:schemeClr val="accent2"/>
              </a:buClr>
              <a:buSzPts val="1800"/>
              <a:buChar char="•"/>
              <a:defRPr sz="1800">
                <a:solidFill>
                  <a:schemeClr val="dk2"/>
                </a:solidFill>
              </a:defRPr>
            </a:lvl3pPr>
            <a:lvl4pPr marL="1828800" lvl="3" indent="-330200" algn="l">
              <a:lnSpc>
                <a:spcPct val="90000"/>
              </a:lnSpc>
              <a:spcBef>
                <a:spcPts val="400"/>
              </a:spcBef>
              <a:spcAft>
                <a:spcPts val="0"/>
              </a:spcAft>
              <a:buClr>
                <a:schemeClr val="accent2"/>
              </a:buClr>
              <a:buSzPts val="1600"/>
              <a:buChar char="•"/>
              <a:defRPr sz="1600">
                <a:solidFill>
                  <a:schemeClr val="dk2"/>
                </a:solidFill>
              </a:defRPr>
            </a:lvl4pPr>
            <a:lvl5pPr marL="2286000" lvl="4" indent="-228600" algn="l">
              <a:lnSpc>
                <a:spcPct val="90000"/>
              </a:lnSpc>
              <a:spcBef>
                <a:spcPts val="800"/>
              </a:spcBef>
              <a:spcAft>
                <a:spcPts val="0"/>
              </a:spcAft>
              <a:buClr>
                <a:schemeClr val="dk2"/>
              </a:buClr>
              <a:buSzPts val="2800"/>
              <a:buNone/>
              <a:defRPr sz="2800">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837" name="Google Shape;3837;p38"/>
          <p:cNvGrpSpPr/>
          <p:nvPr/>
        </p:nvGrpSpPr>
        <p:grpSpPr>
          <a:xfrm>
            <a:off x="-2040904" y="3988723"/>
            <a:ext cx="1872300" cy="2902793"/>
            <a:chOff x="6195941" y="562596"/>
            <a:chExt cx="1872300" cy="2902793"/>
          </a:xfrm>
        </p:grpSpPr>
        <p:grpSp>
          <p:nvGrpSpPr>
            <p:cNvPr id="3838" name="Google Shape;3838;p38"/>
            <p:cNvGrpSpPr/>
            <p:nvPr/>
          </p:nvGrpSpPr>
          <p:grpSpPr>
            <a:xfrm>
              <a:off x="6195941" y="832605"/>
              <a:ext cx="1872300" cy="2632784"/>
              <a:chOff x="-1872716" y="660661"/>
              <a:chExt cx="1872300" cy="1974637"/>
            </a:xfrm>
          </p:grpSpPr>
          <p:sp>
            <p:nvSpPr>
              <p:cNvPr id="3839" name="Google Shape;3839;p3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840" name="Google Shape;3840;p3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841" name="Google Shape;3841;p38"/>
            <p:cNvGrpSpPr/>
            <p:nvPr/>
          </p:nvGrpSpPr>
          <p:grpSpPr>
            <a:xfrm>
              <a:off x="6303954" y="562596"/>
              <a:ext cx="540000" cy="540000"/>
              <a:chOff x="6303954" y="562596"/>
              <a:chExt cx="540000" cy="540000"/>
            </a:xfrm>
          </p:grpSpPr>
          <p:sp>
            <p:nvSpPr>
              <p:cNvPr id="3842" name="Google Shape;3842;p3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843" name="Google Shape;3843;p3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844" name="Google Shape;3844;p38"/>
          <p:cNvSpPr/>
          <p:nvPr/>
        </p:nvSpPr>
        <p:spPr>
          <a:xfrm>
            <a:off x="2336747" y="-1615423"/>
            <a:ext cx="17131048" cy="1199672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845" name="Google Shape;3845;p38"/>
          <p:cNvGrpSpPr/>
          <p:nvPr/>
        </p:nvGrpSpPr>
        <p:grpSpPr>
          <a:xfrm>
            <a:off x="10555200" y="295200"/>
            <a:ext cx="1191852" cy="478685"/>
            <a:chOff x="1899" y="899"/>
            <a:chExt cx="4163" cy="1671"/>
          </a:xfrm>
        </p:grpSpPr>
        <p:sp>
          <p:nvSpPr>
            <p:cNvPr id="3846" name="Google Shape;3846;p3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7" name="Google Shape;3847;p3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8" name="Google Shape;3848;p3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9" name="Google Shape;3849;p3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0" name="Google Shape;3850;p3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1" name="Google Shape;3851;p3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2" name="Google Shape;3852;p3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3" name="Google Shape;3853;p3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4" name="Google Shape;3854;p3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5" name="Google Shape;3855;p3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6" name="Google Shape;3856;p3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7" name="Google Shape;3857;p38"/>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8" name="Google Shape;3858;p3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9" name="Google Shape;3859;p3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0" name="Google Shape;3860;p3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1" name="Google Shape;3861;p3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2" name="Google Shape;3862;p38"/>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3" name="Google Shape;3863;p3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4" name="Google Shape;3864;p3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5" name="Google Shape;3865;p3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6" name="Google Shape;3866;p3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7" name="Google Shape;3867;p3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8" name="Google Shape;3868;p3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9" name="Google Shape;3869;p3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0" name="Google Shape;3870;p3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1" name="Google Shape;3871;p3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2" name="Google Shape;3872;p3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3" name="Google Shape;3873;p3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4" name="Google Shape;3874;p3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5" name="Google Shape;3875;p3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6" name="Google Shape;3876;p3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7" name="Google Shape;3877;p3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8" name="Google Shape;3878;p3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9" name="Google Shape;3879;p3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0" name="Google Shape;3880;p3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1" name="Google Shape;3881;p3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2" name="Google Shape;3882;p3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3" name="Google Shape;3883;p3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4" name="Google Shape;3884;p3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5" name="Google Shape;3885;p3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6" name="Google Shape;3886;p3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7" name="Google Shape;3887;p3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8" name="Google Shape;3888;p3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9" name="Google Shape;3889;p3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0" name="Google Shape;3890;p3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1" name="Google Shape;3891;p3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2" name="Google Shape;3892;p3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3" name="Google Shape;3893;p3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4" name="Google Shape;3894;p3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5" name="Google Shape;3895;p3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6" name="Google Shape;3896;p3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7" name="Google Shape;3897;p3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8" name="Google Shape;3898;p3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9" name="Google Shape;3899;p3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0" name="Google Shape;3900;p3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1" name="Google Shape;3901;p3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2" name="Google Shape;3902;p3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3" name="Google Shape;3903;p3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4" name="Google Shape;3904;p3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5" name="Google Shape;3905;p3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6" name="Google Shape;3906;p3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7" name="Google Shape;3907;p3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8" name="Google Shape;3908;p3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9" name="Google Shape;3909;p3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0" name="Google Shape;3910;p3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1" name="Google Shape;3911;p3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2" name="Google Shape;3912;p3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3" name="Google Shape;3913;p3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4" name="Google Shape;3914;p3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5" name="Google Shape;3915;p3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6" name="Google Shape;3916;p3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7" name="Google Shape;3917;p3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8" name="Google Shape;3918;p3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9" name="Google Shape;3919;p3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0" name="Google Shape;3920;p3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1" name="Google Shape;3921;p3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2" name="Google Shape;3922;p3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3" name="Google Shape;3923;p3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4" name="Google Shape;3924;p3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5" name="Google Shape;3925;p38"/>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6" name="Google Shape;3926;p3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7" name="Google Shape;3927;p3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8" name="Google Shape;3928;p3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9" name="Google Shape;3929;p3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0" name="Google Shape;3930;p3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1" name="Google Shape;3931;p3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2" name="Google Shape;3932;p3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3" name="Google Shape;3933;p3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4" name="Google Shape;3934;p3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5" name="Google Shape;3935;p3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6" name="Google Shape;3936;p3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7" name="Google Shape;3937;p3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8" name="Google Shape;3938;p3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939" name="Google Shape;3939;p38"/>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3940"/>
        <p:cNvGrpSpPr/>
        <p:nvPr/>
      </p:nvGrpSpPr>
      <p:grpSpPr>
        <a:xfrm>
          <a:off x="0" y="0"/>
          <a:ext cx="0" cy="0"/>
          <a:chOff x="0" y="0"/>
          <a:chExt cx="0" cy="0"/>
        </a:xfrm>
      </p:grpSpPr>
      <p:sp>
        <p:nvSpPr>
          <p:cNvPr id="3941" name="Google Shape;3941;p39"/>
          <p:cNvSpPr/>
          <p:nvPr/>
        </p:nvSpPr>
        <p:spPr>
          <a:xfrm>
            <a:off x="0" y="0"/>
            <a:ext cx="122046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42" name="Google Shape;3942;p39"/>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3" name="Google Shape;3943;p39"/>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4" name="Google Shape;3944;p39"/>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5" name="Google Shape;3945;p3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946" name="Google Shape;3946;p39"/>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1"/>
              </a:buClr>
              <a:buSzPts val="1400"/>
              <a:buNone/>
              <a:defRPr sz="1400">
                <a:solidFill>
                  <a:schemeClr val="dk1"/>
                </a:solidFill>
              </a:defRPr>
            </a:lvl1pPr>
            <a:lvl2pPr marL="914400" lvl="1" indent="-228600" algn="l">
              <a:lnSpc>
                <a:spcPct val="90000"/>
              </a:lnSpc>
              <a:spcBef>
                <a:spcPts val="400"/>
              </a:spcBef>
              <a:spcAft>
                <a:spcPts val="0"/>
              </a:spcAft>
              <a:buClr>
                <a:schemeClr val="dk1"/>
              </a:buClr>
              <a:buSzPts val="1200"/>
              <a:buNone/>
              <a:defRPr sz="1200">
                <a:solidFill>
                  <a:schemeClr val="dk1"/>
                </a:solidFill>
              </a:defRPr>
            </a:lvl2pPr>
            <a:lvl3pPr marL="1371600" lvl="2" indent="-304800" algn="l">
              <a:lnSpc>
                <a:spcPct val="90000"/>
              </a:lnSpc>
              <a:spcBef>
                <a:spcPts val="400"/>
              </a:spcBef>
              <a:spcAft>
                <a:spcPts val="0"/>
              </a:spcAft>
              <a:buClr>
                <a:schemeClr val="accent2"/>
              </a:buClr>
              <a:buSzPts val="1200"/>
              <a:buChar char="•"/>
              <a:defRPr sz="1200" b="0">
                <a:solidFill>
                  <a:schemeClr val="dk1"/>
                </a:solidFill>
              </a:defRPr>
            </a:lvl3pPr>
            <a:lvl4pPr marL="1828800" lvl="3" indent="-298450" algn="l">
              <a:lnSpc>
                <a:spcPct val="90000"/>
              </a:lnSpc>
              <a:spcBef>
                <a:spcPts val="400"/>
              </a:spcBef>
              <a:spcAft>
                <a:spcPts val="0"/>
              </a:spcAft>
              <a:buClr>
                <a:schemeClr val="accent2"/>
              </a:buClr>
              <a:buSzPts val="1100"/>
              <a:buChar char="•"/>
              <a:defRPr sz="1100">
                <a:solidFill>
                  <a:schemeClr val="dk1"/>
                </a:solidFill>
              </a:defRPr>
            </a:lvl4pPr>
            <a:lvl5pPr marL="2286000" lvl="4" indent="-228600" algn="l">
              <a:lnSpc>
                <a:spcPct val="90000"/>
              </a:lnSpc>
              <a:spcBef>
                <a:spcPts val="800"/>
              </a:spcBef>
              <a:spcAft>
                <a:spcPts val="0"/>
              </a:spcAft>
              <a:buClr>
                <a:schemeClr val="dk1"/>
              </a:buClr>
              <a:buSzPts val="1400"/>
              <a:buNone/>
              <a:defRPr sz="1400">
                <a:solidFill>
                  <a:schemeClr val="dk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947" name="Google Shape;3947;p39"/>
          <p:cNvGrpSpPr/>
          <p:nvPr/>
        </p:nvGrpSpPr>
        <p:grpSpPr>
          <a:xfrm>
            <a:off x="-2040904" y="3988723"/>
            <a:ext cx="1872300" cy="2902793"/>
            <a:chOff x="6195941" y="562596"/>
            <a:chExt cx="1872300" cy="2902793"/>
          </a:xfrm>
        </p:grpSpPr>
        <p:grpSp>
          <p:nvGrpSpPr>
            <p:cNvPr id="3948" name="Google Shape;3948;p39"/>
            <p:cNvGrpSpPr/>
            <p:nvPr/>
          </p:nvGrpSpPr>
          <p:grpSpPr>
            <a:xfrm>
              <a:off x="6195941" y="832605"/>
              <a:ext cx="1872300" cy="2632784"/>
              <a:chOff x="-1872716" y="660661"/>
              <a:chExt cx="1872300" cy="1974637"/>
            </a:xfrm>
          </p:grpSpPr>
          <p:sp>
            <p:nvSpPr>
              <p:cNvPr id="3949" name="Google Shape;3949;p3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3950" name="Google Shape;3950;p3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3951" name="Google Shape;3951;p39"/>
            <p:cNvGrpSpPr/>
            <p:nvPr/>
          </p:nvGrpSpPr>
          <p:grpSpPr>
            <a:xfrm>
              <a:off x="6303954" y="562596"/>
              <a:ext cx="540000" cy="540000"/>
              <a:chOff x="6303954" y="562596"/>
              <a:chExt cx="540000" cy="540000"/>
            </a:xfrm>
          </p:grpSpPr>
          <p:sp>
            <p:nvSpPr>
              <p:cNvPr id="3952" name="Google Shape;3952;p39"/>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953" name="Google Shape;3953;p3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3954" name="Google Shape;3954;p39"/>
          <p:cNvSpPr/>
          <p:nvPr/>
        </p:nvSpPr>
        <p:spPr>
          <a:xfrm>
            <a:off x="1224135" y="2703595"/>
            <a:ext cx="12707871" cy="889921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955" name="Google Shape;3955;p39"/>
          <p:cNvGrpSpPr/>
          <p:nvPr/>
        </p:nvGrpSpPr>
        <p:grpSpPr>
          <a:xfrm>
            <a:off x="10555200" y="295200"/>
            <a:ext cx="1191852" cy="478685"/>
            <a:chOff x="1899" y="899"/>
            <a:chExt cx="4163" cy="1671"/>
          </a:xfrm>
        </p:grpSpPr>
        <p:sp>
          <p:nvSpPr>
            <p:cNvPr id="3956" name="Google Shape;3956;p3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7" name="Google Shape;3957;p3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8" name="Google Shape;3958;p3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9" name="Google Shape;3959;p3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0" name="Google Shape;3960;p3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1" name="Google Shape;3961;p3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2" name="Google Shape;3962;p3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3" name="Google Shape;3963;p3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4" name="Google Shape;3964;p3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5" name="Google Shape;3965;p3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6" name="Google Shape;3966;p3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7" name="Google Shape;3967;p39"/>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8" name="Google Shape;3968;p3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9" name="Google Shape;3969;p3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0" name="Google Shape;3970;p3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1" name="Google Shape;3971;p3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2" name="Google Shape;3972;p39"/>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3" name="Google Shape;3973;p3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4" name="Google Shape;3974;p3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5" name="Google Shape;3975;p3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6" name="Google Shape;3976;p3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7" name="Google Shape;3977;p3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8" name="Google Shape;3978;p3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9" name="Google Shape;3979;p3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0" name="Google Shape;3980;p3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1" name="Google Shape;3981;p3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2" name="Google Shape;3982;p3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3" name="Google Shape;3983;p3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4" name="Google Shape;3984;p3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5" name="Google Shape;3985;p3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6" name="Google Shape;3986;p3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7" name="Google Shape;3987;p3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8" name="Google Shape;3988;p3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9" name="Google Shape;3989;p3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0" name="Google Shape;3990;p3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1" name="Google Shape;3991;p3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2" name="Google Shape;3992;p3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3" name="Google Shape;3993;p3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4" name="Google Shape;3994;p3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5" name="Google Shape;3995;p3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6" name="Google Shape;3996;p3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7" name="Google Shape;3997;p3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8" name="Google Shape;3998;p3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9" name="Google Shape;3999;p3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0" name="Google Shape;4000;p3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1" name="Google Shape;4001;p3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2" name="Google Shape;4002;p3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3" name="Google Shape;4003;p3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4" name="Google Shape;4004;p3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5" name="Google Shape;4005;p3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6" name="Google Shape;4006;p3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7" name="Google Shape;4007;p3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8" name="Google Shape;4008;p3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9" name="Google Shape;4009;p3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0" name="Google Shape;4010;p3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1" name="Google Shape;4011;p3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2" name="Google Shape;4012;p3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3" name="Google Shape;4013;p3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4" name="Google Shape;4014;p3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5" name="Google Shape;4015;p3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6" name="Google Shape;4016;p3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7" name="Google Shape;4017;p3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8" name="Google Shape;4018;p3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9" name="Google Shape;4019;p3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0" name="Google Shape;4020;p3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1" name="Google Shape;4021;p3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2" name="Google Shape;4022;p3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3" name="Google Shape;4023;p3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4" name="Google Shape;4024;p3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5" name="Google Shape;4025;p3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6" name="Google Shape;4026;p3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7" name="Google Shape;4027;p3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8" name="Google Shape;4028;p3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9" name="Google Shape;4029;p3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0" name="Google Shape;4030;p3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1" name="Google Shape;4031;p3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2" name="Google Shape;4032;p3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3" name="Google Shape;4033;p3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4" name="Google Shape;4034;p3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5" name="Google Shape;4035;p39"/>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6" name="Google Shape;4036;p3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7" name="Google Shape;4037;p3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8" name="Google Shape;4038;p3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9" name="Google Shape;4039;p3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0" name="Google Shape;4040;p3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1" name="Google Shape;4041;p3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2" name="Google Shape;4042;p3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3" name="Google Shape;4043;p3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4" name="Google Shape;4044;p3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5" name="Google Shape;4045;p3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6" name="Google Shape;4046;p3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7" name="Google Shape;4047;p3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8" name="Google Shape;4048;p3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049" name="Google Shape;4049;p39"/>
            <p:cNvCxnSpPr/>
            <p:nvPr/>
          </p:nvCxnSpPr>
          <p:spPr>
            <a:xfrm>
              <a:off x="3964" y="2205"/>
              <a:ext cx="0" cy="300"/>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4050"/>
        <p:cNvGrpSpPr/>
        <p:nvPr/>
      </p:nvGrpSpPr>
      <p:grpSpPr>
        <a:xfrm>
          <a:off x="0" y="0"/>
          <a:ext cx="0" cy="0"/>
          <a:chOff x="0" y="0"/>
          <a:chExt cx="0" cy="0"/>
        </a:xfrm>
      </p:grpSpPr>
      <p:sp>
        <p:nvSpPr>
          <p:cNvPr id="4051" name="Google Shape;4051;p40"/>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52" name="Google Shape;4052;p40"/>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53" name="Google Shape;4053;p40"/>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4" name="Google Shape;4054;p4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055" name="Google Shape;4055;p40"/>
          <p:cNvGrpSpPr/>
          <p:nvPr/>
        </p:nvGrpSpPr>
        <p:grpSpPr>
          <a:xfrm>
            <a:off x="10553375" y="296652"/>
            <a:ext cx="1194473" cy="479738"/>
            <a:chOff x="1899" y="899"/>
            <a:chExt cx="4163" cy="1671"/>
          </a:xfrm>
        </p:grpSpPr>
        <p:sp>
          <p:nvSpPr>
            <p:cNvPr id="4056" name="Google Shape;4056;p4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7" name="Google Shape;4057;p4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8" name="Google Shape;4058;p4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9" name="Google Shape;4059;p4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0" name="Google Shape;4060;p4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1" name="Google Shape;4061;p4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2" name="Google Shape;4062;p4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3" name="Google Shape;4063;p4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4" name="Google Shape;4064;p4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5" name="Google Shape;4065;p4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6" name="Google Shape;4066;p4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7" name="Google Shape;4067;p40"/>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8" name="Google Shape;4068;p4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9" name="Google Shape;4069;p4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0" name="Google Shape;4070;p4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1" name="Google Shape;4071;p4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2" name="Google Shape;4072;p40"/>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3" name="Google Shape;4073;p4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4" name="Google Shape;4074;p4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5" name="Google Shape;4075;p4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6" name="Google Shape;4076;p4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7" name="Google Shape;4077;p4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8" name="Google Shape;4078;p4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9" name="Google Shape;4079;p4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0" name="Google Shape;4080;p4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1" name="Google Shape;4081;p4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2" name="Google Shape;4082;p4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3" name="Google Shape;4083;p4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4" name="Google Shape;4084;p4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5" name="Google Shape;4085;p4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6" name="Google Shape;4086;p4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7" name="Google Shape;4087;p4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8" name="Google Shape;4088;p4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9" name="Google Shape;4089;p4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0" name="Google Shape;4090;p4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1" name="Google Shape;4091;p4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2" name="Google Shape;4092;p4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3" name="Google Shape;4093;p4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4" name="Google Shape;4094;p4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5" name="Google Shape;4095;p4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6" name="Google Shape;4096;p4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7" name="Google Shape;4097;p4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8" name="Google Shape;4098;p4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9" name="Google Shape;4099;p4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0" name="Google Shape;4100;p4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1" name="Google Shape;4101;p4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2" name="Google Shape;4102;p4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3" name="Google Shape;4103;p4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4" name="Google Shape;4104;p4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5" name="Google Shape;4105;p4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6" name="Google Shape;4106;p4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7" name="Google Shape;4107;p4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8" name="Google Shape;4108;p4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9" name="Google Shape;4109;p4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0" name="Google Shape;4110;p4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1" name="Google Shape;4111;p4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2" name="Google Shape;4112;p4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3" name="Google Shape;4113;p4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4" name="Google Shape;4114;p4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5" name="Google Shape;4115;p4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6" name="Google Shape;4116;p4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7" name="Google Shape;4117;p4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8" name="Google Shape;4118;p4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9" name="Google Shape;4119;p4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0" name="Google Shape;4120;p4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1" name="Google Shape;4121;p4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2" name="Google Shape;4122;p4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3" name="Google Shape;4123;p4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4" name="Google Shape;4124;p4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5" name="Google Shape;4125;p4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6" name="Google Shape;4126;p4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7" name="Google Shape;4127;p4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8" name="Google Shape;4128;p4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9" name="Google Shape;4129;p4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0" name="Google Shape;4130;p4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1" name="Google Shape;4131;p4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2" name="Google Shape;4132;p4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3" name="Google Shape;4133;p4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4" name="Google Shape;4134;p4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5" name="Google Shape;4135;p40"/>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6" name="Google Shape;4136;p4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7" name="Google Shape;4137;p4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8" name="Google Shape;4138;p4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9" name="Google Shape;4139;p4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0" name="Google Shape;4140;p4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1" name="Google Shape;4141;p4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2" name="Google Shape;4142;p4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3" name="Google Shape;4143;p4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4" name="Google Shape;4144;p4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5" name="Google Shape;4145;p4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6" name="Google Shape;4146;p4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7" name="Google Shape;4147;p4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8" name="Google Shape;4148;p4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49" name="Google Shape;4149;p4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150" name="Google Shape;4150;p40"/>
          <p:cNvGrpSpPr/>
          <p:nvPr/>
        </p:nvGrpSpPr>
        <p:grpSpPr>
          <a:xfrm>
            <a:off x="-2040904" y="3988723"/>
            <a:ext cx="1872300" cy="2902793"/>
            <a:chOff x="6195941" y="562596"/>
            <a:chExt cx="1872300" cy="2902793"/>
          </a:xfrm>
        </p:grpSpPr>
        <p:grpSp>
          <p:nvGrpSpPr>
            <p:cNvPr id="4151" name="Google Shape;4151;p40"/>
            <p:cNvGrpSpPr/>
            <p:nvPr/>
          </p:nvGrpSpPr>
          <p:grpSpPr>
            <a:xfrm>
              <a:off x="6195941" y="832605"/>
              <a:ext cx="1872300" cy="2632784"/>
              <a:chOff x="-1872716" y="660661"/>
              <a:chExt cx="1872300" cy="1974637"/>
            </a:xfrm>
          </p:grpSpPr>
          <p:sp>
            <p:nvSpPr>
              <p:cNvPr id="4152" name="Google Shape;4152;p4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153" name="Google Shape;4153;p4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154" name="Google Shape;4154;p40"/>
            <p:cNvGrpSpPr/>
            <p:nvPr/>
          </p:nvGrpSpPr>
          <p:grpSpPr>
            <a:xfrm>
              <a:off x="6303954" y="562596"/>
              <a:ext cx="540000" cy="540000"/>
              <a:chOff x="6303954" y="562596"/>
              <a:chExt cx="540000" cy="540000"/>
            </a:xfrm>
          </p:grpSpPr>
          <p:sp>
            <p:nvSpPr>
              <p:cNvPr id="4155" name="Google Shape;4155;p40"/>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156" name="Google Shape;4156;p4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157" name="Google Shape;4157;p40"/>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8" name="Google Shape;4158;p40"/>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9" name="Google Shape;4159;p40"/>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60" name="Google Shape;4160;p40"/>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61" name="Google Shape;4161;p40"/>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162" name="Google Shape;4162;p40"/>
          <p:cNvGrpSpPr/>
          <p:nvPr/>
        </p:nvGrpSpPr>
        <p:grpSpPr>
          <a:xfrm>
            <a:off x="-2040904" y="871532"/>
            <a:ext cx="1368300" cy="2264171"/>
            <a:chOff x="-1836712" y="2937191"/>
            <a:chExt cx="1368300" cy="2264171"/>
          </a:xfrm>
        </p:grpSpPr>
        <p:pic>
          <p:nvPicPr>
            <p:cNvPr id="4163" name="Google Shape;4163;p4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164" name="Google Shape;4164;p4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165" name="Google Shape;4165;p4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66"/>
        <p:cNvGrpSpPr/>
        <p:nvPr/>
      </p:nvGrpSpPr>
      <p:grpSpPr>
        <a:xfrm>
          <a:off x="0" y="0"/>
          <a:ext cx="0" cy="0"/>
          <a:chOff x="0" y="0"/>
          <a:chExt cx="0" cy="0"/>
        </a:xfrm>
      </p:grpSpPr>
      <p:sp>
        <p:nvSpPr>
          <p:cNvPr id="4167" name="Google Shape;4167;p41"/>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68" name="Google Shape;4168;p41"/>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69" name="Google Shape;4169;p4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4170"/>
        <p:cNvGrpSpPr/>
        <p:nvPr/>
      </p:nvGrpSpPr>
      <p:grpSpPr>
        <a:xfrm>
          <a:off x="0" y="0"/>
          <a:ext cx="0" cy="0"/>
          <a:chOff x="0" y="0"/>
          <a:chExt cx="0" cy="0"/>
        </a:xfrm>
      </p:grpSpPr>
      <p:sp>
        <p:nvSpPr>
          <p:cNvPr id="4171" name="Google Shape;4171;p42"/>
          <p:cNvSpPr/>
          <p:nvPr/>
        </p:nvSpPr>
        <p:spPr>
          <a:xfrm rot="-5400000">
            <a:off x="3736361" y="-1600801"/>
            <a:ext cx="6858000" cy="100596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72" name="Google Shape;4172;p42"/>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73" name="Google Shape;4173;p42"/>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74" name="Google Shape;4174;p42"/>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175" name="Google Shape;4175;p42"/>
          <p:cNvGrpSpPr/>
          <p:nvPr/>
        </p:nvGrpSpPr>
        <p:grpSpPr>
          <a:xfrm>
            <a:off x="6961787" y="1092812"/>
            <a:ext cx="2482640" cy="997106"/>
            <a:chOff x="1899" y="899"/>
            <a:chExt cx="4163" cy="1671"/>
          </a:xfrm>
        </p:grpSpPr>
        <p:sp>
          <p:nvSpPr>
            <p:cNvPr id="4176" name="Google Shape;4176;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7" name="Google Shape;4177;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8" name="Google Shape;4178;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9" name="Google Shape;4179;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0" name="Google Shape;4180;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1" name="Google Shape;4181;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2" name="Google Shape;4182;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3" name="Google Shape;4183;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4" name="Google Shape;4184;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5" name="Google Shape;4185;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6" name="Google Shape;4186;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7" name="Google Shape;4187;p42"/>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8" name="Google Shape;4188;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9" name="Google Shape;4189;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0" name="Google Shape;4190;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1" name="Google Shape;4191;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2" name="Google Shape;4192;p42"/>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3" name="Google Shape;4193;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4" name="Google Shape;4194;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5" name="Google Shape;4195;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6" name="Google Shape;4196;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7" name="Google Shape;4197;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8" name="Google Shape;4198;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9" name="Google Shape;4199;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0" name="Google Shape;4200;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1" name="Google Shape;4201;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2" name="Google Shape;4202;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3" name="Google Shape;4203;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4" name="Google Shape;4204;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5" name="Google Shape;4205;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6" name="Google Shape;4206;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7" name="Google Shape;4207;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8" name="Google Shape;4208;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9" name="Google Shape;4209;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0" name="Google Shape;4210;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1" name="Google Shape;4211;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2" name="Google Shape;4212;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3" name="Google Shape;4213;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4" name="Google Shape;4214;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5" name="Google Shape;4215;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6" name="Google Shape;4216;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7" name="Google Shape;4217;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8" name="Google Shape;4218;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9" name="Google Shape;4219;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0" name="Google Shape;4220;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1" name="Google Shape;4221;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2" name="Google Shape;4222;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3" name="Google Shape;4223;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4" name="Google Shape;4224;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5" name="Google Shape;4225;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6" name="Google Shape;4226;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7" name="Google Shape;4227;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8" name="Google Shape;4228;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9" name="Google Shape;4229;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0" name="Google Shape;4230;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1" name="Google Shape;4231;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2" name="Google Shape;4232;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3" name="Google Shape;4233;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4" name="Google Shape;4234;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5" name="Google Shape;4235;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6" name="Google Shape;4236;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7" name="Google Shape;4237;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8" name="Google Shape;4238;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9" name="Google Shape;4239;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0" name="Google Shape;4240;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1" name="Google Shape;4241;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2" name="Google Shape;4242;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3" name="Google Shape;4243;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4" name="Google Shape;4244;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5" name="Google Shape;4245;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6" name="Google Shape;4246;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7" name="Google Shape;4247;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8" name="Google Shape;4248;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9" name="Google Shape;4249;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0" name="Google Shape;4250;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1" name="Google Shape;4251;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2" name="Google Shape;4252;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3" name="Google Shape;4253;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4" name="Google Shape;4254;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5" name="Google Shape;4255;p42"/>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6" name="Google Shape;4256;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7" name="Google Shape;4257;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8" name="Google Shape;4258;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9" name="Google Shape;4259;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0" name="Google Shape;4260;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1" name="Google Shape;4261;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2" name="Google Shape;4262;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3" name="Google Shape;4263;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4" name="Google Shape;4264;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5" name="Google Shape;4265;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6" name="Google Shape;4266;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7" name="Google Shape;4267;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8" name="Google Shape;4268;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69" name="Google Shape;4269;p4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4270" name="Google Shape;4270;p42"/>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1" name="Google Shape;4271;p42"/>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72" name="Google Shape;4272;p42"/>
          <p:cNvSpPr/>
          <p:nvPr/>
        </p:nvSpPr>
        <p:spPr>
          <a:xfrm>
            <a:off x="-2330633" y="180542"/>
            <a:ext cx="8883038" cy="622071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273" name="Google Shape;4273;p42"/>
          <p:cNvPicPr preferRelativeResize="0"/>
          <p:nvPr/>
        </p:nvPicPr>
        <p:blipFill rotWithShape="1">
          <a:blip r:embed="rId3">
            <a:alphaModFix/>
          </a:blip>
          <a:srcRect/>
          <a:stretch/>
        </p:blipFill>
        <p:spPr>
          <a:xfrm>
            <a:off x="10174590" y="1236568"/>
            <a:ext cx="1620179" cy="821234"/>
          </a:xfrm>
          <a:prstGeom prst="rect">
            <a:avLst/>
          </a:prstGeom>
          <a:noFill/>
          <a:ln>
            <a:noFill/>
          </a:ln>
        </p:spPr>
      </p:pic>
      <p:grpSp>
        <p:nvGrpSpPr>
          <p:cNvPr id="4274" name="Google Shape;4274;p42"/>
          <p:cNvGrpSpPr/>
          <p:nvPr/>
        </p:nvGrpSpPr>
        <p:grpSpPr>
          <a:xfrm>
            <a:off x="-2040904" y="871532"/>
            <a:ext cx="1368300" cy="2264171"/>
            <a:chOff x="-1836712" y="2937191"/>
            <a:chExt cx="1368300" cy="2264171"/>
          </a:xfrm>
        </p:grpSpPr>
        <p:pic>
          <p:nvPicPr>
            <p:cNvPr id="4275" name="Google Shape;4275;p42"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4276" name="Google Shape;4276;p4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277" name="Google Shape;4277;p42"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72"/>
                                        </p:tgtEl>
                                        <p:attrNameLst>
                                          <p:attrName>style.visibility</p:attrName>
                                        </p:attrNameLst>
                                      </p:cBhvr>
                                      <p:to>
                                        <p:strVal val="visible"/>
                                      </p:to>
                                    </p:set>
                                    <p:animEffect transition="in" filter="fade">
                                      <p:cBhvr>
                                        <p:cTn id="7" dur="500"/>
                                        <p:tgtEl>
                                          <p:spTgt spid="42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75"/>
                                        </p:tgtEl>
                                        <p:attrNameLst>
                                          <p:attrName>style.visibility</p:attrName>
                                        </p:attrNameLst>
                                      </p:cBhvr>
                                      <p:to>
                                        <p:strVal val="visible"/>
                                      </p:to>
                                    </p:set>
                                    <p:animEffect transition="in" filter="fade">
                                      <p:cBhvr>
                                        <p:cTn id="11" dur="500"/>
                                        <p:tgtEl>
                                          <p:spTgt spid="4175"/>
                                        </p:tgtEl>
                                      </p:cBhvr>
                                    </p:animEffect>
                                  </p:childTnLst>
                                </p:cTn>
                              </p:par>
                              <p:par>
                                <p:cTn id="12" presetID="10" presetClass="entr" presetSubtype="0" fill="hold" nodeType="withEffect">
                                  <p:stCondLst>
                                    <p:cond delay="0"/>
                                  </p:stCondLst>
                                  <p:childTnLst>
                                    <p:set>
                                      <p:cBhvr>
                                        <p:cTn id="13" dur="1" fill="hold">
                                          <p:stCondLst>
                                            <p:cond delay="0"/>
                                          </p:stCondLst>
                                        </p:cTn>
                                        <p:tgtEl>
                                          <p:spTgt spid="4270"/>
                                        </p:tgtEl>
                                        <p:attrNameLst>
                                          <p:attrName>style.visibility</p:attrName>
                                        </p:attrNameLst>
                                      </p:cBhvr>
                                      <p:to>
                                        <p:strVal val="visible"/>
                                      </p:to>
                                    </p:set>
                                    <p:animEffect transition="in" filter="fade">
                                      <p:cBhvr>
                                        <p:cTn id="14" dur="500"/>
                                        <p:tgtEl>
                                          <p:spTgt spid="4270"/>
                                        </p:tgtEl>
                                      </p:cBhvr>
                                    </p:animEffect>
                                  </p:childTnLst>
                                </p:cTn>
                              </p:par>
                              <p:par>
                                <p:cTn id="15" presetID="10" presetClass="entr" presetSubtype="0" fill="hold" nodeType="withEffect">
                                  <p:stCondLst>
                                    <p:cond delay="0"/>
                                  </p:stCondLst>
                                  <p:childTnLst>
                                    <p:set>
                                      <p:cBhvr>
                                        <p:cTn id="16" dur="1" fill="hold">
                                          <p:stCondLst>
                                            <p:cond delay="0"/>
                                          </p:stCondLst>
                                        </p:cTn>
                                        <p:tgtEl>
                                          <p:spTgt spid="4271">
                                            <p:txEl>
                                              <p:pRg st="0" end="0"/>
                                            </p:txEl>
                                          </p:spTgt>
                                        </p:tgtEl>
                                        <p:attrNameLst>
                                          <p:attrName>style.visibility</p:attrName>
                                        </p:attrNameLst>
                                      </p:cBhvr>
                                      <p:to>
                                        <p:strVal val="visible"/>
                                      </p:to>
                                    </p:set>
                                    <p:animEffect transition="in" filter="fade">
                                      <p:cBhvr>
                                        <p:cTn id="17" dur="500"/>
                                        <p:tgtEl>
                                          <p:spTgt spid="427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271">
                                            <p:txEl>
                                              <p:pRg st="1" end="1"/>
                                            </p:txEl>
                                          </p:spTgt>
                                        </p:tgtEl>
                                        <p:attrNameLst>
                                          <p:attrName>style.visibility</p:attrName>
                                        </p:attrNameLst>
                                      </p:cBhvr>
                                      <p:to>
                                        <p:strVal val="visible"/>
                                      </p:to>
                                    </p:set>
                                    <p:animEffect transition="in" filter="fade">
                                      <p:cBhvr>
                                        <p:cTn id="20" dur="500"/>
                                        <p:tgtEl>
                                          <p:spTgt spid="427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271">
                                            <p:txEl>
                                              <p:pRg st="2" end="2"/>
                                            </p:txEl>
                                          </p:spTgt>
                                        </p:tgtEl>
                                        <p:attrNameLst>
                                          <p:attrName>style.visibility</p:attrName>
                                        </p:attrNameLst>
                                      </p:cBhvr>
                                      <p:to>
                                        <p:strVal val="visible"/>
                                      </p:to>
                                    </p:set>
                                    <p:animEffect transition="in" filter="fade">
                                      <p:cBhvr>
                                        <p:cTn id="23" dur="500"/>
                                        <p:tgtEl>
                                          <p:spTgt spid="427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271">
                                            <p:txEl>
                                              <p:pRg st="3" end="3"/>
                                            </p:txEl>
                                          </p:spTgt>
                                        </p:tgtEl>
                                        <p:attrNameLst>
                                          <p:attrName>style.visibility</p:attrName>
                                        </p:attrNameLst>
                                      </p:cBhvr>
                                      <p:to>
                                        <p:strVal val="visible"/>
                                      </p:to>
                                    </p:set>
                                    <p:animEffect transition="in" filter="fade">
                                      <p:cBhvr>
                                        <p:cTn id="26" dur="500"/>
                                        <p:tgtEl>
                                          <p:spTgt spid="427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271">
                                            <p:txEl>
                                              <p:pRg st="4" end="4"/>
                                            </p:txEl>
                                          </p:spTgt>
                                        </p:tgtEl>
                                        <p:attrNameLst>
                                          <p:attrName>style.visibility</p:attrName>
                                        </p:attrNameLst>
                                      </p:cBhvr>
                                      <p:to>
                                        <p:strVal val="visible"/>
                                      </p:to>
                                    </p:set>
                                    <p:animEffect transition="in" filter="fade">
                                      <p:cBhvr>
                                        <p:cTn id="29" dur="500"/>
                                        <p:tgtEl>
                                          <p:spTgt spid="427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271">
                                            <p:txEl>
                                              <p:pRg st="5" end="5"/>
                                            </p:txEl>
                                          </p:spTgt>
                                        </p:tgtEl>
                                        <p:attrNameLst>
                                          <p:attrName>style.visibility</p:attrName>
                                        </p:attrNameLst>
                                      </p:cBhvr>
                                      <p:to>
                                        <p:strVal val="visible"/>
                                      </p:to>
                                    </p:set>
                                    <p:animEffect transition="in" filter="fade">
                                      <p:cBhvr>
                                        <p:cTn id="32" dur="500"/>
                                        <p:tgtEl>
                                          <p:spTgt spid="427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271">
                                            <p:txEl>
                                              <p:pRg st="6" end="6"/>
                                            </p:txEl>
                                          </p:spTgt>
                                        </p:tgtEl>
                                        <p:attrNameLst>
                                          <p:attrName>style.visibility</p:attrName>
                                        </p:attrNameLst>
                                      </p:cBhvr>
                                      <p:to>
                                        <p:strVal val="visible"/>
                                      </p:to>
                                    </p:set>
                                    <p:animEffect transition="in" filter="fade">
                                      <p:cBhvr>
                                        <p:cTn id="35" dur="500"/>
                                        <p:tgtEl>
                                          <p:spTgt spid="427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271">
                                            <p:txEl>
                                              <p:pRg st="7" end="7"/>
                                            </p:txEl>
                                          </p:spTgt>
                                        </p:tgtEl>
                                        <p:attrNameLst>
                                          <p:attrName>style.visibility</p:attrName>
                                        </p:attrNameLst>
                                      </p:cBhvr>
                                      <p:to>
                                        <p:strVal val="visible"/>
                                      </p:to>
                                    </p:set>
                                    <p:animEffect transition="in" filter="fade">
                                      <p:cBhvr>
                                        <p:cTn id="38" dur="500"/>
                                        <p:tgtEl>
                                          <p:spTgt spid="427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271">
                                            <p:txEl>
                                              <p:pRg st="8" end="8"/>
                                            </p:txEl>
                                          </p:spTgt>
                                        </p:tgtEl>
                                        <p:attrNameLst>
                                          <p:attrName>style.visibility</p:attrName>
                                        </p:attrNameLst>
                                      </p:cBhvr>
                                      <p:to>
                                        <p:strVal val="visible"/>
                                      </p:to>
                                    </p:set>
                                    <p:animEffect transition="in" filter="fade">
                                      <p:cBhvr>
                                        <p:cTn id="41" dur="500"/>
                                        <p:tgtEl>
                                          <p:spTgt spid="427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273"/>
                                        </p:tgtEl>
                                        <p:attrNameLst>
                                          <p:attrName>style.visibility</p:attrName>
                                        </p:attrNameLst>
                                      </p:cBhvr>
                                      <p:to>
                                        <p:strVal val="visible"/>
                                      </p:to>
                                    </p:set>
                                    <p:animEffect transition="in" filter="fade">
                                      <p:cBhvr>
                                        <p:cTn id="45" dur="1000"/>
                                        <p:tgtEl>
                                          <p:spTgt spid="4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4278"/>
        <p:cNvGrpSpPr/>
        <p:nvPr/>
      </p:nvGrpSpPr>
      <p:grpSpPr>
        <a:xfrm>
          <a:off x="0" y="0"/>
          <a:ext cx="0" cy="0"/>
          <a:chOff x="0" y="0"/>
          <a:chExt cx="0" cy="0"/>
        </a:xfrm>
      </p:grpSpPr>
      <p:sp>
        <p:nvSpPr>
          <p:cNvPr id="4279" name="Google Shape;4279;p43"/>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80" name="Google Shape;4280;p43"/>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81" name="Google Shape;4281;p4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282" name="Google Shape;4282;p43"/>
          <p:cNvGrpSpPr/>
          <p:nvPr/>
        </p:nvGrpSpPr>
        <p:grpSpPr>
          <a:xfrm>
            <a:off x="6961787" y="1092812"/>
            <a:ext cx="2482640" cy="997106"/>
            <a:chOff x="1899" y="899"/>
            <a:chExt cx="4163" cy="1671"/>
          </a:xfrm>
        </p:grpSpPr>
        <p:sp>
          <p:nvSpPr>
            <p:cNvPr id="4283" name="Google Shape;4283;p4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4" name="Google Shape;4284;p4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5" name="Google Shape;4285;p4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6" name="Google Shape;4286;p4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7" name="Google Shape;4287;p4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8" name="Google Shape;4288;p4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9" name="Google Shape;4289;p4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0" name="Google Shape;4290;p4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1" name="Google Shape;4291;p4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2" name="Google Shape;4292;p4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3" name="Google Shape;4293;p4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4" name="Google Shape;4294;p43"/>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5" name="Google Shape;4295;p4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6" name="Google Shape;4296;p4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7" name="Google Shape;4297;p4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8" name="Google Shape;4298;p4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9" name="Google Shape;4299;p43"/>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0" name="Google Shape;4300;p4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1" name="Google Shape;4301;p4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2" name="Google Shape;4302;p4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3" name="Google Shape;4303;p4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4" name="Google Shape;4304;p4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5" name="Google Shape;4305;p4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6" name="Google Shape;4306;p4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7" name="Google Shape;4307;p4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8" name="Google Shape;4308;p4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9" name="Google Shape;4309;p4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0" name="Google Shape;4310;p4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1" name="Google Shape;4311;p4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2" name="Google Shape;4312;p4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3" name="Google Shape;4313;p4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4" name="Google Shape;4314;p4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5" name="Google Shape;4315;p4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6" name="Google Shape;4316;p4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7" name="Google Shape;4317;p4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8" name="Google Shape;4318;p4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9" name="Google Shape;4319;p4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0" name="Google Shape;4320;p4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1" name="Google Shape;4321;p4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2" name="Google Shape;4322;p4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3" name="Google Shape;4323;p4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4" name="Google Shape;4324;p4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5" name="Google Shape;4325;p4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6" name="Google Shape;4326;p4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7" name="Google Shape;4327;p4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8" name="Google Shape;4328;p4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9" name="Google Shape;4329;p4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0" name="Google Shape;4330;p4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1" name="Google Shape;4331;p4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2" name="Google Shape;4332;p4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3" name="Google Shape;4333;p4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4" name="Google Shape;4334;p4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5" name="Google Shape;4335;p4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6" name="Google Shape;4336;p4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7" name="Google Shape;4337;p4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8" name="Google Shape;4338;p4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9" name="Google Shape;4339;p4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0" name="Google Shape;4340;p4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1" name="Google Shape;4341;p4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2" name="Google Shape;4342;p4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3" name="Google Shape;4343;p4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4" name="Google Shape;4344;p4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5" name="Google Shape;4345;p4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6" name="Google Shape;4346;p4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7" name="Google Shape;4347;p4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8" name="Google Shape;4348;p4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9" name="Google Shape;4349;p4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0" name="Google Shape;4350;p4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1" name="Google Shape;4351;p4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2" name="Google Shape;4352;p4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3" name="Google Shape;4353;p4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4" name="Google Shape;4354;p4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5" name="Google Shape;4355;p4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6" name="Google Shape;4356;p4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7" name="Google Shape;4357;p4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8" name="Google Shape;4358;p4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9" name="Google Shape;4359;p4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0" name="Google Shape;4360;p4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1" name="Google Shape;4361;p4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2" name="Google Shape;4362;p43"/>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3" name="Google Shape;4363;p4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4" name="Google Shape;4364;p4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5" name="Google Shape;4365;p4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6" name="Google Shape;4366;p4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7" name="Google Shape;4367;p4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8" name="Google Shape;4368;p4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9" name="Google Shape;4369;p4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0" name="Google Shape;4370;p4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1" name="Google Shape;4371;p4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2" name="Google Shape;4372;p4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3" name="Google Shape;4373;p4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4" name="Google Shape;4374;p4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5" name="Google Shape;4375;p4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76" name="Google Shape;4376;p4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4377" name="Google Shape;4377;p43"/>
          <p:cNvSpPr txBox="1">
            <a:spLocks noGrp="1"/>
          </p:cNvSpPr>
          <p:nvPr>
            <p:ph type="title"/>
          </p:nvPr>
        </p:nvSpPr>
        <p:spPr>
          <a:xfrm>
            <a:off x="6961787" y="2456475"/>
            <a:ext cx="4624500" cy="19281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78" name="Google Shape;4378;p43"/>
          <p:cNvSpPr txBox="1">
            <a:spLocks noGrp="1"/>
          </p:cNvSpPr>
          <p:nvPr>
            <p:ph type="body" idx="1"/>
          </p:nvPr>
        </p:nvSpPr>
        <p:spPr>
          <a:xfrm>
            <a:off x="6961787" y="4720790"/>
            <a:ext cx="4624500" cy="703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9" name="Google Shape;4379;p43"/>
          <p:cNvSpPr/>
          <p:nvPr/>
        </p:nvSpPr>
        <p:spPr>
          <a:xfrm>
            <a:off x="-2330633" y="180542"/>
            <a:ext cx="8883038" cy="622071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380" name="Google Shape;4380;p43"/>
          <p:cNvPicPr preferRelativeResize="0"/>
          <p:nvPr/>
        </p:nvPicPr>
        <p:blipFill rotWithShape="1">
          <a:blip r:embed="rId2">
            <a:alphaModFix/>
          </a:blip>
          <a:srcRect/>
          <a:stretch/>
        </p:blipFill>
        <p:spPr>
          <a:xfrm>
            <a:off x="10174590" y="1236568"/>
            <a:ext cx="1620179" cy="821234"/>
          </a:xfrm>
          <a:prstGeom prst="rect">
            <a:avLst/>
          </a:prstGeom>
          <a:noFill/>
          <a:ln>
            <a:noFill/>
          </a:ln>
        </p:spPr>
      </p:pic>
      <p:grpSp>
        <p:nvGrpSpPr>
          <p:cNvPr id="4381" name="Google Shape;4381;p43"/>
          <p:cNvGrpSpPr/>
          <p:nvPr/>
        </p:nvGrpSpPr>
        <p:grpSpPr>
          <a:xfrm>
            <a:off x="-1932891" y="195833"/>
            <a:ext cx="1368300" cy="2725739"/>
            <a:chOff x="-1555624" y="1196393"/>
            <a:chExt cx="1368300" cy="2725739"/>
          </a:xfrm>
        </p:grpSpPr>
        <p:grpSp>
          <p:nvGrpSpPr>
            <p:cNvPr id="4382" name="Google Shape;4382;p43"/>
            <p:cNvGrpSpPr/>
            <p:nvPr/>
          </p:nvGrpSpPr>
          <p:grpSpPr>
            <a:xfrm>
              <a:off x="-1555624" y="1488707"/>
              <a:ext cx="1368300" cy="2433425"/>
              <a:chOff x="-1836712" y="3275837"/>
              <a:chExt cx="1368300" cy="2433425"/>
            </a:xfrm>
          </p:grpSpPr>
          <p:sp>
            <p:nvSpPr>
              <p:cNvPr id="4383" name="Google Shape;4383;p43"/>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4384" name="Google Shape;4384;p43"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4385" name="Google Shape;4385;p43"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4386" name="Google Shape;4386;p43"/>
            <p:cNvSpPr/>
            <p:nvPr/>
          </p:nvSpPr>
          <p:spPr>
            <a:xfrm>
              <a:off x="-1473415" y="1196393"/>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79"/>
                                        </p:tgtEl>
                                        <p:attrNameLst>
                                          <p:attrName>style.visibility</p:attrName>
                                        </p:attrNameLst>
                                      </p:cBhvr>
                                      <p:to>
                                        <p:strVal val="visible"/>
                                      </p:to>
                                    </p:set>
                                    <p:animEffect transition="in" filter="fade">
                                      <p:cBhvr>
                                        <p:cTn id="7" dur="500"/>
                                        <p:tgtEl>
                                          <p:spTgt spid="437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82"/>
                                        </p:tgtEl>
                                        <p:attrNameLst>
                                          <p:attrName>style.visibility</p:attrName>
                                        </p:attrNameLst>
                                      </p:cBhvr>
                                      <p:to>
                                        <p:strVal val="visible"/>
                                      </p:to>
                                    </p:set>
                                    <p:animEffect transition="in" filter="fade">
                                      <p:cBhvr>
                                        <p:cTn id="11" dur="500"/>
                                        <p:tgtEl>
                                          <p:spTgt spid="4282"/>
                                        </p:tgtEl>
                                      </p:cBhvr>
                                    </p:animEffect>
                                  </p:childTnLst>
                                </p:cTn>
                              </p:par>
                              <p:par>
                                <p:cTn id="12" presetID="10" presetClass="entr" presetSubtype="0" fill="hold" nodeType="withEffect">
                                  <p:stCondLst>
                                    <p:cond delay="0"/>
                                  </p:stCondLst>
                                  <p:childTnLst>
                                    <p:set>
                                      <p:cBhvr>
                                        <p:cTn id="13" dur="1" fill="hold">
                                          <p:stCondLst>
                                            <p:cond delay="0"/>
                                          </p:stCondLst>
                                        </p:cTn>
                                        <p:tgtEl>
                                          <p:spTgt spid="4377"/>
                                        </p:tgtEl>
                                        <p:attrNameLst>
                                          <p:attrName>style.visibility</p:attrName>
                                        </p:attrNameLst>
                                      </p:cBhvr>
                                      <p:to>
                                        <p:strVal val="visible"/>
                                      </p:to>
                                    </p:set>
                                    <p:animEffect transition="in" filter="fade">
                                      <p:cBhvr>
                                        <p:cTn id="14" dur="500"/>
                                        <p:tgtEl>
                                          <p:spTgt spid="4377"/>
                                        </p:tgtEl>
                                      </p:cBhvr>
                                    </p:animEffect>
                                  </p:childTnLst>
                                </p:cTn>
                              </p:par>
                              <p:par>
                                <p:cTn id="15" presetID="10" presetClass="entr" presetSubtype="0" fill="hold" nodeType="withEffect">
                                  <p:stCondLst>
                                    <p:cond delay="0"/>
                                  </p:stCondLst>
                                  <p:childTnLst>
                                    <p:set>
                                      <p:cBhvr>
                                        <p:cTn id="16" dur="1" fill="hold">
                                          <p:stCondLst>
                                            <p:cond delay="0"/>
                                          </p:stCondLst>
                                        </p:cTn>
                                        <p:tgtEl>
                                          <p:spTgt spid="4378">
                                            <p:txEl>
                                              <p:pRg st="0" end="0"/>
                                            </p:txEl>
                                          </p:spTgt>
                                        </p:tgtEl>
                                        <p:attrNameLst>
                                          <p:attrName>style.visibility</p:attrName>
                                        </p:attrNameLst>
                                      </p:cBhvr>
                                      <p:to>
                                        <p:strVal val="visible"/>
                                      </p:to>
                                    </p:set>
                                    <p:animEffect transition="in" filter="fade">
                                      <p:cBhvr>
                                        <p:cTn id="17" dur="500"/>
                                        <p:tgtEl>
                                          <p:spTgt spid="437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378">
                                            <p:txEl>
                                              <p:pRg st="1" end="1"/>
                                            </p:txEl>
                                          </p:spTgt>
                                        </p:tgtEl>
                                        <p:attrNameLst>
                                          <p:attrName>style.visibility</p:attrName>
                                        </p:attrNameLst>
                                      </p:cBhvr>
                                      <p:to>
                                        <p:strVal val="visible"/>
                                      </p:to>
                                    </p:set>
                                    <p:animEffect transition="in" filter="fade">
                                      <p:cBhvr>
                                        <p:cTn id="20" dur="500"/>
                                        <p:tgtEl>
                                          <p:spTgt spid="437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378">
                                            <p:txEl>
                                              <p:pRg st="2" end="2"/>
                                            </p:txEl>
                                          </p:spTgt>
                                        </p:tgtEl>
                                        <p:attrNameLst>
                                          <p:attrName>style.visibility</p:attrName>
                                        </p:attrNameLst>
                                      </p:cBhvr>
                                      <p:to>
                                        <p:strVal val="visible"/>
                                      </p:to>
                                    </p:set>
                                    <p:animEffect transition="in" filter="fade">
                                      <p:cBhvr>
                                        <p:cTn id="23" dur="500"/>
                                        <p:tgtEl>
                                          <p:spTgt spid="4378">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378">
                                            <p:txEl>
                                              <p:pRg st="3" end="3"/>
                                            </p:txEl>
                                          </p:spTgt>
                                        </p:tgtEl>
                                        <p:attrNameLst>
                                          <p:attrName>style.visibility</p:attrName>
                                        </p:attrNameLst>
                                      </p:cBhvr>
                                      <p:to>
                                        <p:strVal val="visible"/>
                                      </p:to>
                                    </p:set>
                                    <p:animEffect transition="in" filter="fade">
                                      <p:cBhvr>
                                        <p:cTn id="26" dur="500"/>
                                        <p:tgtEl>
                                          <p:spTgt spid="437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378">
                                            <p:txEl>
                                              <p:pRg st="4" end="4"/>
                                            </p:txEl>
                                          </p:spTgt>
                                        </p:tgtEl>
                                        <p:attrNameLst>
                                          <p:attrName>style.visibility</p:attrName>
                                        </p:attrNameLst>
                                      </p:cBhvr>
                                      <p:to>
                                        <p:strVal val="visible"/>
                                      </p:to>
                                    </p:set>
                                    <p:animEffect transition="in" filter="fade">
                                      <p:cBhvr>
                                        <p:cTn id="29" dur="500"/>
                                        <p:tgtEl>
                                          <p:spTgt spid="437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378">
                                            <p:txEl>
                                              <p:pRg st="5" end="5"/>
                                            </p:txEl>
                                          </p:spTgt>
                                        </p:tgtEl>
                                        <p:attrNameLst>
                                          <p:attrName>style.visibility</p:attrName>
                                        </p:attrNameLst>
                                      </p:cBhvr>
                                      <p:to>
                                        <p:strVal val="visible"/>
                                      </p:to>
                                    </p:set>
                                    <p:animEffect transition="in" filter="fade">
                                      <p:cBhvr>
                                        <p:cTn id="32" dur="500"/>
                                        <p:tgtEl>
                                          <p:spTgt spid="437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378">
                                            <p:txEl>
                                              <p:pRg st="6" end="6"/>
                                            </p:txEl>
                                          </p:spTgt>
                                        </p:tgtEl>
                                        <p:attrNameLst>
                                          <p:attrName>style.visibility</p:attrName>
                                        </p:attrNameLst>
                                      </p:cBhvr>
                                      <p:to>
                                        <p:strVal val="visible"/>
                                      </p:to>
                                    </p:set>
                                    <p:animEffect transition="in" filter="fade">
                                      <p:cBhvr>
                                        <p:cTn id="35" dur="500"/>
                                        <p:tgtEl>
                                          <p:spTgt spid="4378">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378">
                                            <p:txEl>
                                              <p:pRg st="7" end="7"/>
                                            </p:txEl>
                                          </p:spTgt>
                                        </p:tgtEl>
                                        <p:attrNameLst>
                                          <p:attrName>style.visibility</p:attrName>
                                        </p:attrNameLst>
                                      </p:cBhvr>
                                      <p:to>
                                        <p:strVal val="visible"/>
                                      </p:to>
                                    </p:set>
                                    <p:animEffect transition="in" filter="fade">
                                      <p:cBhvr>
                                        <p:cTn id="38" dur="500"/>
                                        <p:tgtEl>
                                          <p:spTgt spid="4378">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378">
                                            <p:txEl>
                                              <p:pRg st="8" end="8"/>
                                            </p:txEl>
                                          </p:spTgt>
                                        </p:tgtEl>
                                        <p:attrNameLst>
                                          <p:attrName>style.visibility</p:attrName>
                                        </p:attrNameLst>
                                      </p:cBhvr>
                                      <p:to>
                                        <p:strVal val="visible"/>
                                      </p:to>
                                    </p:set>
                                    <p:animEffect transition="in" filter="fade">
                                      <p:cBhvr>
                                        <p:cTn id="41" dur="500"/>
                                        <p:tgtEl>
                                          <p:spTgt spid="4378">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380"/>
                                        </p:tgtEl>
                                        <p:attrNameLst>
                                          <p:attrName>style.visibility</p:attrName>
                                        </p:attrNameLst>
                                      </p:cBhvr>
                                      <p:to>
                                        <p:strVal val="visible"/>
                                      </p:to>
                                    </p:set>
                                    <p:animEffect transition="in" filter="fade">
                                      <p:cBhvr>
                                        <p:cTn id="45" dur="1000"/>
                                        <p:tgtEl>
                                          <p:spTgt spid="4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4387"/>
        <p:cNvGrpSpPr/>
        <p:nvPr/>
      </p:nvGrpSpPr>
      <p:grpSpPr>
        <a:xfrm>
          <a:off x="0" y="0"/>
          <a:ext cx="0" cy="0"/>
          <a:chOff x="0" y="0"/>
          <a:chExt cx="0" cy="0"/>
        </a:xfrm>
      </p:grpSpPr>
      <p:sp>
        <p:nvSpPr>
          <p:cNvPr id="4388" name="Google Shape;4388;p44"/>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89" name="Google Shape;4389;p44"/>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90" name="Google Shape;4390;p44"/>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1" name="Google Shape;4391;p4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392" name="Google Shape;4392;p44"/>
          <p:cNvGrpSpPr/>
          <p:nvPr/>
        </p:nvGrpSpPr>
        <p:grpSpPr>
          <a:xfrm>
            <a:off x="10553375" y="296652"/>
            <a:ext cx="1194473" cy="479738"/>
            <a:chOff x="1899" y="899"/>
            <a:chExt cx="4163" cy="1671"/>
          </a:xfrm>
        </p:grpSpPr>
        <p:sp>
          <p:nvSpPr>
            <p:cNvPr id="4393" name="Google Shape;4393;p4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4" name="Google Shape;4394;p4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5" name="Google Shape;4395;p4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6" name="Google Shape;4396;p4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7" name="Google Shape;4397;p4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8" name="Google Shape;4398;p4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9" name="Google Shape;4399;p4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0" name="Google Shape;4400;p4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1" name="Google Shape;4401;p4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2" name="Google Shape;4402;p4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3" name="Google Shape;4403;p4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4" name="Google Shape;4404;p44"/>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5" name="Google Shape;4405;p4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6" name="Google Shape;4406;p4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7" name="Google Shape;4407;p4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8" name="Google Shape;4408;p4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9" name="Google Shape;4409;p44"/>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0" name="Google Shape;4410;p4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1" name="Google Shape;4411;p4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2" name="Google Shape;4412;p4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3" name="Google Shape;4413;p4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4" name="Google Shape;4414;p4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5" name="Google Shape;4415;p4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6" name="Google Shape;4416;p4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7" name="Google Shape;4417;p4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8" name="Google Shape;4418;p4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9" name="Google Shape;4419;p4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0" name="Google Shape;4420;p4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1" name="Google Shape;4421;p4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2" name="Google Shape;4422;p4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3" name="Google Shape;4423;p4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4" name="Google Shape;4424;p4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5" name="Google Shape;4425;p4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6" name="Google Shape;4426;p4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7" name="Google Shape;4427;p4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8" name="Google Shape;4428;p4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9" name="Google Shape;4429;p4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0" name="Google Shape;4430;p4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1" name="Google Shape;4431;p4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2" name="Google Shape;4432;p4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3" name="Google Shape;4433;p4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4" name="Google Shape;4434;p4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5" name="Google Shape;4435;p4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6" name="Google Shape;4436;p4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7" name="Google Shape;4437;p4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8" name="Google Shape;4438;p4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9" name="Google Shape;4439;p4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0" name="Google Shape;4440;p4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1" name="Google Shape;4441;p4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2" name="Google Shape;4442;p4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3" name="Google Shape;4443;p4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4" name="Google Shape;4444;p4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5" name="Google Shape;4445;p4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6" name="Google Shape;4446;p4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7" name="Google Shape;4447;p4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8" name="Google Shape;4448;p4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9" name="Google Shape;4449;p4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0" name="Google Shape;4450;p4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1" name="Google Shape;4451;p4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2" name="Google Shape;4452;p4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3" name="Google Shape;4453;p4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4" name="Google Shape;4454;p4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5" name="Google Shape;4455;p4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6" name="Google Shape;4456;p4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7" name="Google Shape;4457;p4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8" name="Google Shape;4458;p4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9" name="Google Shape;4459;p4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0" name="Google Shape;4460;p4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1" name="Google Shape;4461;p4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2" name="Google Shape;4462;p4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3" name="Google Shape;4463;p4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4" name="Google Shape;4464;p4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5" name="Google Shape;4465;p4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6" name="Google Shape;4466;p4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7" name="Google Shape;4467;p4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8" name="Google Shape;4468;p4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9" name="Google Shape;4469;p4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0" name="Google Shape;4470;p4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1" name="Google Shape;4471;p4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2" name="Google Shape;4472;p44"/>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3" name="Google Shape;4473;p4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4" name="Google Shape;4474;p4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5" name="Google Shape;4475;p4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6" name="Google Shape;4476;p4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7" name="Google Shape;4477;p4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8" name="Google Shape;4478;p4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9" name="Google Shape;4479;p4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0" name="Google Shape;4480;p4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1" name="Google Shape;4481;p4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2" name="Google Shape;4482;p4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3" name="Google Shape;4483;p4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4" name="Google Shape;4484;p4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5" name="Google Shape;4485;p4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486" name="Google Shape;4486;p4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487" name="Google Shape;4487;p44"/>
          <p:cNvGrpSpPr/>
          <p:nvPr/>
        </p:nvGrpSpPr>
        <p:grpSpPr>
          <a:xfrm>
            <a:off x="-2040904" y="3988723"/>
            <a:ext cx="1872300" cy="2902793"/>
            <a:chOff x="6195941" y="562596"/>
            <a:chExt cx="1872300" cy="2902793"/>
          </a:xfrm>
        </p:grpSpPr>
        <p:grpSp>
          <p:nvGrpSpPr>
            <p:cNvPr id="4488" name="Google Shape;4488;p44"/>
            <p:cNvGrpSpPr/>
            <p:nvPr/>
          </p:nvGrpSpPr>
          <p:grpSpPr>
            <a:xfrm>
              <a:off x="6195941" y="832605"/>
              <a:ext cx="1872300" cy="2632784"/>
              <a:chOff x="-1872716" y="660661"/>
              <a:chExt cx="1872300" cy="1974637"/>
            </a:xfrm>
          </p:grpSpPr>
          <p:sp>
            <p:nvSpPr>
              <p:cNvPr id="4489" name="Google Shape;4489;p4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490" name="Google Shape;4490;p4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491" name="Google Shape;4491;p44"/>
            <p:cNvGrpSpPr/>
            <p:nvPr/>
          </p:nvGrpSpPr>
          <p:grpSpPr>
            <a:xfrm>
              <a:off x="6303954" y="562596"/>
              <a:ext cx="540000" cy="540000"/>
              <a:chOff x="6303954" y="562596"/>
              <a:chExt cx="540000" cy="540000"/>
            </a:xfrm>
          </p:grpSpPr>
          <p:sp>
            <p:nvSpPr>
              <p:cNvPr id="4492" name="Google Shape;4492;p44"/>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493" name="Google Shape;4493;p4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494" name="Google Shape;4494;p44"/>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5" name="Google Shape;4495;p44"/>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6" name="Google Shape;4496;p44"/>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7" name="Google Shape;4497;p44"/>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8" name="Google Shape;4498;p44"/>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499" name="Google Shape;4499;p44"/>
          <p:cNvGrpSpPr/>
          <p:nvPr/>
        </p:nvGrpSpPr>
        <p:grpSpPr>
          <a:xfrm>
            <a:off x="-2040904" y="871532"/>
            <a:ext cx="1368300" cy="2264171"/>
            <a:chOff x="-1836712" y="2937191"/>
            <a:chExt cx="1368300" cy="2264171"/>
          </a:xfrm>
        </p:grpSpPr>
        <p:pic>
          <p:nvPicPr>
            <p:cNvPr id="4500" name="Google Shape;4500;p4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501" name="Google Shape;4501;p4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502" name="Google Shape;4502;p4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4503"/>
        <p:cNvGrpSpPr/>
        <p:nvPr/>
      </p:nvGrpSpPr>
      <p:grpSpPr>
        <a:xfrm>
          <a:off x="0" y="0"/>
          <a:ext cx="0" cy="0"/>
          <a:chOff x="0" y="0"/>
          <a:chExt cx="0" cy="0"/>
        </a:xfrm>
      </p:grpSpPr>
      <p:sp>
        <p:nvSpPr>
          <p:cNvPr id="4504" name="Google Shape;4504;p45"/>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05" name="Google Shape;4505;p45"/>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06" name="Google Shape;4506;p4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07" name="Google Shape;4507;p4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508" name="Google Shape;4508;p45"/>
          <p:cNvGrpSpPr/>
          <p:nvPr/>
        </p:nvGrpSpPr>
        <p:grpSpPr>
          <a:xfrm>
            <a:off x="10553375" y="296652"/>
            <a:ext cx="1194473" cy="479738"/>
            <a:chOff x="1899" y="899"/>
            <a:chExt cx="4163" cy="1671"/>
          </a:xfrm>
        </p:grpSpPr>
        <p:sp>
          <p:nvSpPr>
            <p:cNvPr id="4509" name="Google Shape;4509;p4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0" name="Google Shape;4510;p4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1" name="Google Shape;4511;p4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2" name="Google Shape;4512;p4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3" name="Google Shape;4513;p4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4" name="Google Shape;4514;p4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5" name="Google Shape;4515;p4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6" name="Google Shape;4516;p4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7" name="Google Shape;4517;p4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8" name="Google Shape;4518;p4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9" name="Google Shape;4519;p4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0" name="Google Shape;4520;p45"/>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1" name="Google Shape;4521;p4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2" name="Google Shape;4522;p4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3" name="Google Shape;4523;p4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4" name="Google Shape;4524;p4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5" name="Google Shape;4525;p45"/>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6" name="Google Shape;4526;p4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7" name="Google Shape;4527;p4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8" name="Google Shape;4528;p4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9" name="Google Shape;4529;p4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0" name="Google Shape;4530;p4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1" name="Google Shape;4531;p4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2" name="Google Shape;4532;p4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3" name="Google Shape;4533;p4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4" name="Google Shape;4534;p4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5" name="Google Shape;4535;p4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6" name="Google Shape;4536;p4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7" name="Google Shape;4537;p4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8" name="Google Shape;4538;p4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9" name="Google Shape;4539;p4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0" name="Google Shape;4540;p4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1" name="Google Shape;4541;p4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2" name="Google Shape;4542;p4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3" name="Google Shape;4543;p4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4" name="Google Shape;4544;p4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5" name="Google Shape;4545;p4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6" name="Google Shape;4546;p4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7" name="Google Shape;4547;p4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8" name="Google Shape;4548;p4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9" name="Google Shape;4549;p4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0" name="Google Shape;4550;p4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1" name="Google Shape;4551;p4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2" name="Google Shape;4552;p4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3" name="Google Shape;4553;p4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4" name="Google Shape;4554;p4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5" name="Google Shape;4555;p4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6" name="Google Shape;4556;p4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7" name="Google Shape;4557;p4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8" name="Google Shape;4558;p4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9" name="Google Shape;4559;p4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0" name="Google Shape;4560;p4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1" name="Google Shape;4561;p4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2" name="Google Shape;4562;p4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3" name="Google Shape;4563;p4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4" name="Google Shape;4564;p4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5" name="Google Shape;4565;p4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6" name="Google Shape;4566;p4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7" name="Google Shape;4567;p4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8" name="Google Shape;4568;p4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9" name="Google Shape;4569;p4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0" name="Google Shape;4570;p4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1" name="Google Shape;4571;p4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2" name="Google Shape;4572;p4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3" name="Google Shape;4573;p4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4" name="Google Shape;4574;p4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5" name="Google Shape;4575;p4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6" name="Google Shape;4576;p4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7" name="Google Shape;4577;p4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8" name="Google Shape;4578;p4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9" name="Google Shape;4579;p4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0" name="Google Shape;4580;p4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1" name="Google Shape;4581;p4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2" name="Google Shape;4582;p4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3" name="Google Shape;4583;p4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4" name="Google Shape;4584;p4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5" name="Google Shape;4585;p4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6" name="Google Shape;4586;p4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7" name="Google Shape;4587;p4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8" name="Google Shape;4588;p45"/>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9" name="Google Shape;4589;p4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0" name="Google Shape;4590;p4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1" name="Google Shape;4591;p4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2" name="Google Shape;4592;p4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3" name="Google Shape;4593;p4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4" name="Google Shape;4594;p4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5" name="Google Shape;4595;p4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6" name="Google Shape;4596;p4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7" name="Google Shape;4597;p4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8" name="Google Shape;4598;p4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9" name="Google Shape;4599;p4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0" name="Google Shape;4600;p4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1" name="Google Shape;4601;p4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602" name="Google Shape;4602;p4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603" name="Google Shape;4603;p45"/>
          <p:cNvGrpSpPr/>
          <p:nvPr/>
        </p:nvGrpSpPr>
        <p:grpSpPr>
          <a:xfrm>
            <a:off x="-2040904" y="3988723"/>
            <a:ext cx="1872300" cy="2902793"/>
            <a:chOff x="6195941" y="562596"/>
            <a:chExt cx="1872300" cy="2902793"/>
          </a:xfrm>
        </p:grpSpPr>
        <p:grpSp>
          <p:nvGrpSpPr>
            <p:cNvPr id="4604" name="Google Shape;4604;p45"/>
            <p:cNvGrpSpPr/>
            <p:nvPr/>
          </p:nvGrpSpPr>
          <p:grpSpPr>
            <a:xfrm>
              <a:off x="6195941" y="832605"/>
              <a:ext cx="1872300" cy="2632784"/>
              <a:chOff x="-1872716" y="660661"/>
              <a:chExt cx="1872300" cy="1974637"/>
            </a:xfrm>
          </p:grpSpPr>
          <p:sp>
            <p:nvSpPr>
              <p:cNvPr id="4605" name="Google Shape;4605;p4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606" name="Google Shape;4606;p4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607" name="Google Shape;4607;p45"/>
            <p:cNvGrpSpPr/>
            <p:nvPr/>
          </p:nvGrpSpPr>
          <p:grpSpPr>
            <a:xfrm>
              <a:off x="6303954" y="562596"/>
              <a:ext cx="540000" cy="540000"/>
              <a:chOff x="6303954" y="562596"/>
              <a:chExt cx="540000" cy="540000"/>
            </a:xfrm>
          </p:grpSpPr>
          <p:sp>
            <p:nvSpPr>
              <p:cNvPr id="4608" name="Google Shape;4608;p45"/>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609" name="Google Shape;4609;p4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610" name="Google Shape;4610;p45"/>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1" name="Google Shape;4611;p45"/>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2" name="Google Shape;4612;p45"/>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13" name="Google Shape;4613;p4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14" name="Google Shape;4614;p45"/>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15" name="Google Shape;4615;p45"/>
          <p:cNvGrpSpPr/>
          <p:nvPr/>
        </p:nvGrpSpPr>
        <p:grpSpPr>
          <a:xfrm>
            <a:off x="-2040904" y="871532"/>
            <a:ext cx="1368300" cy="2264171"/>
            <a:chOff x="-1836712" y="2937191"/>
            <a:chExt cx="1368300" cy="2264171"/>
          </a:xfrm>
        </p:grpSpPr>
        <p:pic>
          <p:nvPicPr>
            <p:cNvPr id="4616" name="Google Shape;4616;p4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617" name="Google Shape;4617;p4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618" name="Google Shape;4618;p4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4619"/>
        <p:cNvGrpSpPr/>
        <p:nvPr/>
      </p:nvGrpSpPr>
      <p:grpSpPr>
        <a:xfrm>
          <a:off x="0" y="0"/>
          <a:ext cx="0" cy="0"/>
          <a:chOff x="0" y="0"/>
          <a:chExt cx="0" cy="0"/>
        </a:xfrm>
      </p:grpSpPr>
      <p:sp>
        <p:nvSpPr>
          <p:cNvPr id="4620" name="Google Shape;4620;p46"/>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21" name="Google Shape;4621;p46"/>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22" name="Google Shape;4622;p46"/>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23" name="Google Shape;4623;p4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624" name="Google Shape;4624;p46"/>
          <p:cNvGrpSpPr/>
          <p:nvPr/>
        </p:nvGrpSpPr>
        <p:grpSpPr>
          <a:xfrm>
            <a:off x="10553375" y="296652"/>
            <a:ext cx="1194473" cy="479738"/>
            <a:chOff x="1899" y="899"/>
            <a:chExt cx="4163" cy="1671"/>
          </a:xfrm>
        </p:grpSpPr>
        <p:sp>
          <p:nvSpPr>
            <p:cNvPr id="4625" name="Google Shape;4625;p4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6" name="Google Shape;4626;p4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7" name="Google Shape;4627;p4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8" name="Google Shape;4628;p4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9" name="Google Shape;4629;p4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0" name="Google Shape;4630;p4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1" name="Google Shape;4631;p4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2" name="Google Shape;4632;p4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3" name="Google Shape;4633;p4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4" name="Google Shape;4634;p4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5" name="Google Shape;4635;p4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6" name="Google Shape;4636;p46"/>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7" name="Google Shape;4637;p4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8" name="Google Shape;4638;p4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9" name="Google Shape;4639;p4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0" name="Google Shape;4640;p4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1" name="Google Shape;4641;p46"/>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2" name="Google Shape;4642;p4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3" name="Google Shape;4643;p4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4" name="Google Shape;4644;p4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5" name="Google Shape;4645;p4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6" name="Google Shape;4646;p4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7" name="Google Shape;4647;p4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8" name="Google Shape;4648;p4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9" name="Google Shape;4649;p4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0" name="Google Shape;4650;p4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1" name="Google Shape;4651;p4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2" name="Google Shape;4652;p4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3" name="Google Shape;4653;p4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4" name="Google Shape;4654;p4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5" name="Google Shape;4655;p4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6" name="Google Shape;4656;p4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7" name="Google Shape;4657;p4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8" name="Google Shape;4658;p4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9" name="Google Shape;4659;p4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0" name="Google Shape;4660;p4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1" name="Google Shape;4661;p4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2" name="Google Shape;4662;p4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3" name="Google Shape;4663;p4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4" name="Google Shape;4664;p4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5" name="Google Shape;4665;p4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6" name="Google Shape;4666;p4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7" name="Google Shape;4667;p4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8" name="Google Shape;4668;p4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9" name="Google Shape;4669;p4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0" name="Google Shape;4670;p4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1" name="Google Shape;4671;p4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2" name="Google Shape;4672;p4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3" name="Google Shape;4673;p4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4" name="Google Shape;4674;p4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5" name="Google Shape;4675;p4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6" name="Google Shape;4676;p4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7" name="Google Shape;4677;p4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8" name="Google Shape;4678;p4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9" name="Google Shape;4679;p4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0" name="Google Shape;4680;p4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1" name="Google Shape;4681;p4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2" name="Google Shape;4682;p4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3" name="Google Shape;4683;p4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4" name="Google Shape;4684;p4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5" name="Google Shape;4685;p4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6" name="Google Shape;4686;p4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7" name="Google Shape;4687;p4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8" name="Google Shape;4688;p4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9" name="Google Shape;4689;p4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0" name="Google Shape;4690;p4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1" name="Google Shape;4691;p4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2" name="Google Shape;4692;p4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3" name="Google Shape;4693;p4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4" name="Google Shape;4694;p4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5" name="Google Shape;4695;p4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6" name="Google Shape;4696;p4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7" name="Google Shape;4697;p4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8" name="Google Shape;4698;p4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9" name="Google Shape;4699;p4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0" name="Google Shape;4700;p4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1" name="Google Shape;4701;p4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2" name="Google Shape;4702;p4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3" name="Google Shape;4703;p4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4" name="Google Shape;4704;p46"/>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5" name="Google Shape;4705;p4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6" name="Google Shape;4706;p4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7" name="Google Shape;4707;p4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8" name="Google Shape;4708;p4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9" name="Google Shape;4709;p4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0" name="Google Shape;4710;p4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1" name="Google Shape;4711;p4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2" name="Google Shape;4712;p4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3" name="Google Shape;4713;p4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4" name="Google Shape;4714;p4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5" name="Google Shape;4715;p4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6" name="Google Shape;4716;p4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17" name="Google Shape;4717;p4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718" name="Google Shape;4718;p4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719" name="Google Shape;4719;p46"/>
          <p:cNvGrpSpPr/>
          <p:nvPr/>
        </p:nvGrpSpPr>
        <p:grpSpPr>
          <a:xfrm>
            <a:off x="-2040904" y="3988723"/>
            <a:ext cx="1872300" cy="2902793"/>
            <a:chOff x="6195941" y="562596"/>
            <a:chExt cx="1872300" cy="2902793"/>
          </a:xfrm>
        </p:grpSpPr>
        <p:grpSp>
          <p:nvGrpSpPr>
            <p:cNvPr id="4720" name="Google Shape;4720;p46"/>
            <p:cNvGrpSpPr/>
            <p:nvPr/>
          </p:nvGrpSpPr>
          <p:grpSpPr>
            <a:xfrm>
              <a:off x="6195941" y="832605"/>
              <a:ext cx="1872300" cy="2632784"/>
              <a:chOff x="-1872716" y="660661"/>
              <a:chExt cx="1872300" cy="1974637"/>
            </a:xfrm>
          </p:grpSpPr>
          <p:sp>
            <p:nvSpPr>
              <p:cNvPr id="4721" name="Google Shape;4721;p4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722" name="Google Shape;4722;p4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723" name="Google Shape;4723;p46"/>
            <p:cNvGrpSpPr/>
            <p:nvPr/>
          </p:nvGrpSpPr>
          <p:grpSpPr>
            <a:xfrm>
              <a:off x="6303954" y="562596"/>
              <a:ext cx="540000" cy="540000"/>
              <a:chOff x="6303954" y="562596"/>
              <a:chExt cx="540000" cy="540000"/>
            </a:xfrm>
          </p:grpSpPr>
          <p:sp>
            <p:nvSpPr>
              <p:cNvPr id="4724" name="Google Shape;4724;p46"/>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725" name="Google Shape;4725;p4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726" name="Google Shape;4726;p46"/>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7" name="Google Shape;4727;p46"/>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8" name="Google Shape;4728;p46"/>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29" name="Google Shape;4729;p46"/>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30" name="Google Shape;4730;p46"/>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731" name="Google Shape;4731;p46"/>
          <p:cNvGrpSpPr/>
          <p:nvPr/>
        </p:nvGrpSpPr>
        <p:grpSpPr>
          <a:xfrm>
            <a:off x="-2040904" y="871532"/>
            <a:ext cx="1368300" cy="2264171"/>
            <a:chOff x="-1836712" y="2937191"/>
            <a:chExt cx="1368300" cy="2264171"/>
          </a:xfrm>
        </p:grpSpPr>
        <p:pic>
          <p:nvPicPr>
            <p:cNvPr id="4732" name="Google Shape;4732;p4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733" name="Google Shape;4733;p4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734" name="Google Shape;4734;p4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4735"/>
        <p:cNvGrpSpPr/>
        <p:nvPr/>
      </p:nvGrpSpPr>
      <p:grpSpPr>
        <a:xfrm>
          <a:off x="0" y="0"/>
          <a:ext cx="0" cy="0"/>
          <a:chOff x="0" y="0"/>
          <a:chExt cx="0" cy="0"/>
        </a:xfrm>
      </p:grpSpPr>
      <p:sp>
        <p:nvSpPr>
          <p:cNvPr id="4736" name="Google Shape;4736;p47"/>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37" name="Google Shape;4737;p47"/>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38" name="Google Shape;4738;p47"/>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39" name="Google Shape;4739;p4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740" name="Google Shape;4740;p47"/>
          <p:cNvGrpSpPr/>
          <p:nvPr/>
        </p:nvGrpSpPr>
        <p:grpSpPr>
          <a:xfrm>
            <a:off x="10553375" y="296652"/>
            <a:ext cx="1194473" cy="479738"/>
            <a:chOff x="1899" y="899"/>
            <a:chExt cx="4163" cy="1671"/>
          </a:xfrm>
        </p:grpSpPr>
        <p:sp>
          <p:nvSpPr>
            <p:cNvPr id="4741" name="Google Shape;4741;p4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2" name="Google Shape;4742;p4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3" name="Google Shape;4743;p4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4" name="Google Shape;4744;p4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5" name="Google Shape;4745;p4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6" name="Google Shape;4746;p4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7" name="Google Shape;4747;p4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8" name="Google Shape;4748;p4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9" name="Google Shape;4749;p4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0" name="Google Shape;4750;p4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1" name="Google Shape;4751;p4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2" name="Google Shape;4752;p47"/>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3" name="Google Shape;4753;p4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4" name="Google Shape;4754;p4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5" name="Google Shape;4755;p4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6" name="Google Shape;4756;p4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7" name="Google Shape;4757;p47"/>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8" name="Google Shape;4758;p4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9" name="Google Shape;4759;p4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0" name="Google Shape;4760;p4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1" name="Google Shape;4761;p4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2" name="Google Shape;4762;p4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3" name="Google Shape;4763;p4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4" name="Google Shape;4764;p4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5" name="Google Shape;4765;p4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6" name="Google Shape;4766;p4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7" name="Google Shape;4767;p4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8" name="Google Shape;4768;p4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9" name="Google Shape;4769;p4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0" name="Google Shape;4770;p4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1" name="Google Shape;4771;p4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2" name="Google Shape;4772;p4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3" name="Google Shape;4773;p4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4" name="Google Shape;4774;p4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5" name="Google Shape;4775;p4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6" name="Google Shape;4776;p4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7" name="Google Shape;4777;p4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8" name="Google Shape;4778;p4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9" name="Google Shape;4779;p4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0" name="Google Shape;4780;p4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1" name="Google Shape;4781;p4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2" name="Google Shape;4782;p4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3" name="Google Shape;4783;p4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4" name="Google Shape;4784;p4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5" name="Google Shape;4785;p4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6" name="Google Shape;4786;p4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7" name="Google Shape;4787;p4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8" name="Google Shape;4788;p4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9" name="Google Shape;4789;p4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0" name="Google Shape;4790;p4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1" name="Google Shape;4791;p4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2" name="Google Shape;4792;p4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3" name="Google Shape;4793;p4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4" name="Google Shape;4794;p4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5" name="Google Shape;4795;p4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6" name="Google Shape;4796;p4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7" name="Google Shape;4797;p4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8" name="Google Shape;4798;p4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9" name="Google Shape;4799;p4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0" name="Google Shape;4800;p4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1" name="Google Shape;4801;p4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2" name="Google Shape;4802;p4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3" name="Google Shape;4803;p4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4" name="Google Shape;4804;p4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5" name="Google Shape;4805;p4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6" name="Google Shape;4806;p4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7" name="Google Shape;4807;p4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8" name="Google Shape;4808;p4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9" name="Google Shape;4809;p4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0" name="Google Shape;4810;p4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1" name="Google Shape;4811;p4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2" name="Google Shape;4812;p4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3" name="Google Shape;4813;p4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4" name="Google Shape;4814;p4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5" name="Google Shape;4815;p4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6" name="Google Shape;4816;p4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7" name="Google Shape;4817;p4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8" name="Google Shape;4818;p4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9" name="Google Shape;4819;p4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0" name="Google Shape;4820;p47"/>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1" name="Google Shape;4821;p4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2" name="Google Shape;4822;p4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3" name="Google Shape;4823;p4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4" name="Google Shape;4824;p4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5" name="Google Shape;4825;p4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6" name="Google Shape;4826;p4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7" name="Google Shape;4827;p4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8" name="Google Shape;4828;p4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9" name="Google Shape;4829;p4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0" name="Google Shape;4830;p4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1" name="Google Shape;4831;p4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2" name="Google Shape;4832;p4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3" name="Google Shape;4833;p4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834" name="Google Shape;4834;p4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835" name="Google Shape;4835;p47"/>
          <p:cNvGrpSpPr/>
          <p:nvPr/>
        </p:nvGrpSpPr>
        <p:grpSpPr>
          <a:xfrm>
            <a:off x="-2040904" y="3988723"/>
            <a:ext cx="1872300" cy="2902793"/>
            <a:chOff x="6195941" y="562596"/>
            <a:chExt cx="1872300" cy="2902793"/>
          </a:xfrm>
        </p:grpSpPr>
        <p:grpSp>
          <p:nvGrpSpPr>
            <p:cNvPr id="4836" name="Google Shape;4836;p47"/>
            <p:cNvGrpSpPr/>
            <p:nvPr/>
          </p:nvGrpSpPr>
          <p:grpSpPr>
            <a:xfrm>
              <a:off x="6195941" y="832605"/>
              <a:ext cx="1872300" cy="2632784"/>
              <a:chOff x="-1872716" y="660661"/>
              <a:chExt cx="1872300" cy="1974637"/>
            </a:xfrm>
          </p:grpSpPr>
          <p:sp>
            <p:nvSpPr>
              <p:cNvPr id="4837" name="Google Shape;4837;p4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838" name="Google Shape;4838;p47"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839" name="Google Shape;4839;p47"/>
            <p:cNvGrpSpPr/>
            <p:nvPr/>
          </p:nvGrpSpPr>
          <p:grpSpPr>
            <a:xfrm>
              <a:off x="6303954" y="562596"/>
              <a:ext cx="540000" cy="540000"/>
              <a:chOff x="6303954" y="562596"/>
              <a:chExt cx="540000" cy="540000"/>
            </a:xfrm>
          </p:grpSpPr>
          <p:sp>
            <p:nvSpPr>
              <p:cNvPr id="4840" name="Google Shape;4840;p47"/>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841" name="Google Shape;4841;p47"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842" name="Google Shape;4842;p47"/>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3" name="Google Shape;4843;p47"/>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4" name="Google Shape;4844;p47"/>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45" name="Google Shape;4845;p47"/>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46" name="Google Shape;4846;p47"/>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847" name="Google Shape;4847;p47"/>
          <p:cNvGrpSpPr/>
          <p:nvPr/>
        </p:nvGrpSpPr>
        <p:grpSpPr>
          <a:xfrm>
            <a:off x="-2040904" y="871532"/>
            <a:ext cx="1368300" cy="2264171"/>
            <a:chOff x="-1836712" y="2937191"/>
            <a:chExt cx="1368300" cy="2264171"/>
          </a:xfrm>
        </p:grpSpPr>
        <p:pic>
          <p:nvPicPr>
            <p:cNvPr id="4848" name="Google Shape;4848;p47"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849" name="Google Shape;4849;p47"/>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850" name="Google Shape;4850;p47"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4851"/>
        <p:cNvGrpSpPr/>
        <p:nvPr/>
      </p:nvGrpSpPr>
      <p:grpSpPr>
        <a:xfrm>
          <a:off x="0" y="0"/>
          <a:ext cx="0" cy="0"/>
          <a:chOff x="0" y="0"/>
          <a:chExt cx="0" cy="0"/>
        </a:xfrm>
      </p:grpSpPr>
      <p:sp>
        <p:nvSpPr>
          <p:cNvPr id="4852" name="Google Shape;4852;p48"/>
          <p:cNvSpPr/>
          <p:nvPr/>
        </p:nvSpPr>
        <p:spPr>
          <a:xfrm rot="5400000" flipH="1">
            <a:off x="699238" y="-699003"/>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53" name="Google Shape;4853;p48"/>
          <p:cNvSpPr/>
          <p:nvPr/>
        </p:nvSpPr>
        <p:spPr>
          <a:xfrm rot="10800000" flipH="1">
            <a:off x="0" y="-78"/>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54" name="Google Shape;4854;p48"/>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5" name="Google Shape;4855;p4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4856" name="Google Shape;4856;p48"/>
          <p:cNvGrpSpPr/>
          <p:nvPr/>
        </p:nvGrpSpPr>
        <p:grpSpPr>
          <a:xfrm>
            <a:off x="10553375" y="296652"/>
            <a:ext cx="1194473" cy="479738"/>
            <a:chOff x="1899" y="899"/>
            <a:chExt cx="4163" cy="1671"/>
          </a:xfrm>
        </p:grpSpPr>
        <p:sp>
          <p:nvSpPr>
            <p:cNvPr id="4857" name="Google Shape;4857;p4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8" name="Google Shape;4858;p4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9" name="Google Shape;4859;p4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0" name="Google Shape;4860;p4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1" name="Google Shape;4861;p4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2" name="Google Shape;4862;p4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3" name="Google Shape;4863;p4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4" name="Google Shape;4864;p4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5" name="Google Shape;4865;p4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6" name="Google Shape;4866;p4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7" name="Google Shape;4867;p4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8" name="Google Shape;4868;p48"/>
            <p:cNvSpPr/>
            <p:nvPr/>
          </p:nvSpPr>
          <p:spPr>
            <a:xfrm>
              <a:off x="2762"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9" name="Google Shape;4869;p4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0" name="Google Shape;4870;p4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1" name="Google Shape;4871;p4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2" name="Google Shape;4872;p4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3" name="Google Shape;4873;p48"/>
            <p:cNvSpPr/>
            <p:nvPr/>
          </p:nvSpPr>
          <p:spPr>
            <a:xfrm>
              <a:off x="3203" y="2203"/>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4" name="Google Shape;4874;p4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5" name="Google Shape;4875;p4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6" name="Google Shape;4876;p4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7" name="Google Shape;4877;p4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8" name="Google Shape;4878;p4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9" name="Google Shape;4879;p4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0" name="Google Shape;4880;p4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1" name="Google Shape;4881;p4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2" name="Google Shape;4882;p4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3" name="Google Shape;4883;p4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4" name="Google Shape;4884;p4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5" name="Google Shape;4885;p4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6" name="Google Shape;4886;p4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7" name="Google Shape;4887;p4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8" name="Google Shape;4888;p4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9" name="Google Shape;4889;p4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0" name="Google Shape;4890;p4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1" name="Google Shape;4891;p4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2" name="Google Shape;4892;p4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3" name="Google Shape;4893;p4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4" name="Google Shape;4894;p4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5" name="Google Shape;4895;p4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6" name="Google Shape;4896;p4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7" name="Google Shape;4897;p4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8" name="Google Shape;4898;p4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9" name="Google Shape;4899;p4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0" name="Google Shape;4900;p4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1" name="Google Shape;4901;p4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2" name="Google Shape;4902;p4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3" name="Google Shape;4903;p4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4" name="Google Shape;4904;p4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5" name="Google Shape;4905;p4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6" name="Google Shape;4906;p4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7" name="Google Shape;4907;p4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8" name="Google Shape;4908;p4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9" name="Google Shape;4909;p4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0" name="Google Shape;4910;p4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1" name="Google Shape;4911;p4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2" name="Google Shape;4912;p4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3" name="Google Shape;4913;p4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4" name="Google Shape;4914;p4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5" name="Google Shape;4915;p4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6" name="Google Shape;4916;p4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7" name="Google Shape;4917;p4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8" name="Google Shape;4918;p4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9" name="Google Shape;4919;p4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0" name="Google Shape;4920;p4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1" name="Google Shape;4921;p4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2" name="Google Shape;4922;p4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3" name="Google Shape;4923;p4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4" name="Google Shape;4924;p4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5" name="Google Shape;4925;p4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6" name="Google Shape;4926;p4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7" name="Google Shape;4927;p4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8" name="Google Shape;4928;p4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9" name="Google Shape;4929;p4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0" name="Google Shape;4930;p4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1" name="Google Shape;4931;p4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2" name="Google Shape;4932;p4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3" name="Google Shape;4933;p4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4" name="Google Shape;4934;p4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5" name="Google Shape;4935;p4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6" name="Google Shape;4936;p48"/>
            <p:cNvSpPr/>
            <p:nvPr/>
          </p:nvSpPr>
          <p:spPr>
            <a:xfrm>
              <a:off x="4838" y="2425"/>
              <a:ext cx="0" cy="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7" name="Google Shape;4937;p4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8" name="Google Shape;4938;p4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9" name="Google Shape;4939;p4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0" name="Google Shape;4940;p4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1" name="Google Shape;4941;p4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2" name="Google Shape;4942;p4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3" name="Google Shape;4943;p4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4" name="Google Shape;4944;p4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5" name="Google Shape;4945;p4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6" name="Google Shape;4946;p4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7" name="Google Shape;4947;p4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8" name="Google Shape;4948;p4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9" name="Google Shape;4949;p4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950" name="Google Shape;4950;p4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4951" name="Google Shape;4951;p48"/>
          <p:cNvGrpSpPr/>
          <p:nvPr/>
        </p:nvGrpSpPr>
        <p:grpSpPr>
          <a:xfrm>
            <a:off x="-2040904" y="3988723"/>
            <a:ext cx="1872300" cy="2902793"/>
            <a:chOff x="6195941" y="562596"/>
            <a:chExt cx="1872300" cy="2902793"/>
          </a:xfrm>
        </p:grpSpPr>
        <p:grpSp>
          <p:nvGrpSpPr>
            <p:cNvPr id="4952" name="Google Shape;4952;p48"/>
            <p:cNvGrpSpPr/>
            <p:nvPr/>
          </p:nvGrpSpPr>
          <p:grpSpPr>
            <a:xfrm>
              <a:off x="6195941" y="832605"/>
              <a:ext cx="1872300" cy="2632784"/>
              <a:chOff x="-1872716" y="660661"/>
              <a:chExt cx="1872300" cy="1974637"/>
            </a:xfrm>
          </p:grpSpPr>
          <p:sp>
            <p:nvSpPr>
              <p:cNvPr id="4953" name="Google Shape;4953;p4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954" name="Google Shape;4954;p48"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4955" name="Google Shape;4955;p48"/>
            <p:cNvGrpSpPr/>
            <p:nvPr/>
          </p:nvGrpSpPr>
          <p:grpSpPr>
            <a:xfrm>
              <a:off x="6303954" y="562596"/>
              <a:ext cx="540000" cy="540000"/>
              <a:chOff x="6303954" y="562596"/>
              <a:chExt cx="540000" cy="540000"/>
            </a:xfrm>
          </p:grpSpPr>
          <p:sp>
            <p:nvSpPr>
              <p:cNvPr id="4956" name="Google Shape;4956;p48"/>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957" name="Google Shape;4957;p48"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4958" name="Google Shape;4958;p48"/>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9" name="Google Shape;4959;p48"/>
          <p:cNvSpPr/>
          <p:nvPr/>
        </p:nvSpPr>
        <p:spPr>
          <a:xfrm>
            <a:off x="0" y="1587"/>
            <a:ext cx="9084317" cy="253948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019"/>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0" name="Google Shape;4960;p48"/>
          <p:cNvSpPr txBox="1">
            <a:spLocks noGrp="1"/>
          </p:cNvSpPr>
          <p:nvPr>
            <p:ph type="title"/>
          </p:nvPr>
        </p:nvSpPr>
        <p:spPr>
          <a:xfrm>
            <a:off x="514800" y="434983"/>
            <a:ext cx="4752600" cy="1255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1" name="Google Shape;4961;p48"/>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2" name="Google Shape;4962;p48"/>
          <p:cNvSpPr txBox="1">
            <a:spLocks noGrp="1"/>
          </p:cNvSpPr>
          <p:nvPr>
            <p:ph type="body" idx="1"/>
          </p:nvPr>
        </p:nvSpPr>
        <p:spPr>
          <a:xfrm>
            <a:off x="514800" y="3104964"/>
            <a:ext cx="4752600" cy="28578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963" name="Google Shape;4963;p48"/>
          <p:cNvGrpSpPr/>
          <p:nvPr/>
        </p:nvGrpSpPr>
        <p:grpSpPr>
          <a:xfrm>
            <a:off x="-2040904" y="871532"/>
            <a:ext cx="1368300" cy="2264171"/>
            <a:chOff x="-1836712" y="2937191"/>
            <a:chExt cx="1368300" cy="2264171"/>
          </a:xfrm>
        </p:grpSpPr>
        <p:pic>
          <p:nvPicPr>
            <p:cNvPr id="4964" name="Google Shape;4964;p48"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4965" name="Google Shape;4965;p48"/>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4966" name="Google Shape;4966;p48"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8"/>
        <p:cNvGrpSpPr/>
        <p:nvPr/>
      </p:nvGrpSpPr>
      <p:grpSpPr>
        <a:xfrm>
          <a:off x="0" y="0"/>
          <a:ext cx="0" cy="0"/>
          <a:chOff x="0" y="0"/>
          <a:chExt cx="0" cy="0"/>
        </a:xfrm>
      </p:grpSpPr>
      <p:sp>
        <p:nvSpPr>
          <p:cNvPr id="2489" name="Google Shape;2489;p25"/>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90" name="Google Shape;2490;p2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91" name="Google Shape;2491;p25"/>
          <p:cNvSpPr txBox="1">
            <a:spLocks noGrp="1"/>
          </p:cNvSpPr>
          <p:nvPr>
            <p:ph type="dt" idx="10"/>
          </p:nvPr>
        </p:nvSpPr>
        <p:spPr>
          <a:xfrm>
            <a:off x="695400" y="6496604"/>
            <a:ext cx="5580600" cy="16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92" name="Google Shape;2492;p25"/>
          <p:cNvSpPr txBox="1">
            <a:spLocks noGrp="1"/>
          </p:cNvSpPr>
          <p:nvPr>
            <p:ph type="ftr" idx="11"/>
          </p:nvPr>
        </p:nvSpPr>
        <p:spPr>
          <a:xfrm>
            <a:off x="695400" y="6416541"/>
            <a:ext cx="5580600" cy="16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93" name="Google Shape;2493;p25"/>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hyperlink" Target="https://pixabay.com/photos/question-question-mark-help-230904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70"/>
        <p:cNvGrpSpPr/>
        <p:nvPr/>
      </p:nvGrpSpPr>
      <p:grpSpPr>
        <a:xfrm>
          <a:off x="0" y="0"/>
          <a:ext cx="0" cy="0"/>
          <a:chOff x="0" y="0"/>
          <a:chExt cx="0" cy="0"/>
        </a:xfrm>
      </p:grpSpPr>
      <p:sp>
        <p:nvSpPr>
          <p:cNvPr id="4971" name="Google Shape;4971;p4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1</a:t>
            </a:fld>
            <a:endParaRPr/>
          </a:p>
        </p:txBody>
      </p:sp>
      <p:sp>
        <p:nvSpPr>
          <p:cNvPr id="4972" name="Google Shape;4972;p49"/>
          <p:cNvSpPr txBox="1">
            <a:spLocks noGrp="1"/>
          </p:cNvSpPr>
          <p:nvPr>
            <p:ph type="title"/>
          </p:nvPr>
        </p:nvSpPr>
        <p:spPr>
          <a:xfrm>
            <a:off x="6961774" y="2456475"/>
            <a:ext cx="4910700" cy="26073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accent2"/>
              </a:buClr>
              <a:buSzPts val="4000"/>
              <a:buFont typeface="Arial"/>
              <a:buNone/>
            </a:pPr>
            <a:r>
              <a:rPr lang="en-GB" sz="3800"/>
              <a:t>Senior Cycle Economics - National Seminar 3</a:t>
            </a:r>
            <a:endParaRPr sz="3800"/>
          </a:p>
        </p:txBody>
      </p:sp>
      <p:sp>
        <p:nvSpPr>
          <p:cNvPr id="4973" name="Google Shape;4973;p49"/>
          <p:cNvSpPr txBox="1">
            <a:spLocks noGrp="1"/>
          </p:cNvSpPr>
          <p:nvPr>
            <p:ph type="body" idx="1"/>
          </p:nvPr>
        </p:nvSpPr>
        <p:spPr>
          <a:xfrm>
            <a:off x="6961787" y="5163240"/>
            <a:ext cx="4624500" cy="703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2"/>
              </a:buClr>
              <a:buSzPts val="2000"/>
              <a:buNone/>
            </a:pPr>
            <a:r>
              <a:rPr lang="en-GB" sz="2400"/>
              <a:t>Session 3</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78"/>
        <p:cNvGrpSpPr/>
        <p:nvPr/>
      </p:nvGrpSpPr>
      <p:grpSpPr>
        <a:xfrm>
          <a:off x="0" y="0"/>
          <a:ext cx="0" cy="0"/>
          <a:chOff x="0" y="0"/>
          <a:chExt cx="0" cy="0"/>
        </a:xfrm>
      </p:grpSpPr>
      <p:sp>
        <p:nvSpPr>
          <p:cNvPr id="4979" name="Google Shape;4979;p5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2</a:t>
            </a:fld>
            <a:endParaRPr/>
          </a:p>
        </p:txBody>
      </p:sp>
      <p:sp>
        <p:nvSpPr>
          <p:cNvPr id="4980" name="Google Shape;4980;p50"/>
          <p:cNvSpPr txBox="1">
            <a:spLocks noGrp="1"/>
          </p:cNvSpPr>
          <p:nvPr>
            <p:ph type="title"/>
          </p:nvPr>
        </p:nvSpPr>
        <p:spPr>
          <a:xfrm>
            <a:off x="514799" y="897625"/>
            <a:ext cx="8617911"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By the end of session three participants will have:</a:t>
            </a:r>
            <a:endParaRPr/>
          </a:p>
        </p:txBody>
      </p:sp>
      <p:sp>
        <p:nvSpPr>
          <p:cNvPr id="4981" name="Google Shape;4981;p50"/>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p>
            <a:pPr marL="457200" lvl="0" indent="-381000" algn="l" rtl="0">
              <a:lnSpc>
                <a:spcPct val="90000"/>
              </a:lnSpc>
              <a:spcBef>
                <a:spcPts val="400"/>
              </a:spcBef>
              <a:spcAft>
                <a:spcPts val="0"/>
              </a:spcAft>
              <a:buClr>
                <a:srgbClr val="0B3557"/>
              </a:buClr>
              <a:buSzPts val="2400"/>
              <a:buChar char="●"/>
            </a:pPr>
            <a:r>
              <a:rPr lang="en-GB" sz="2400">
                <a:solidFill>
                  <a:srgbClr val="0B3557"/>
                </a:solidFill>
              </a:rPr>
              <a:t>Considered the ways in which students interpret graphs and construct graphical representations</a:t>
            </a:r>
            <a:endParaRPr sz="2400">
              <a:solidFill>
                <a:srgbClr val="0B3557"/>
              </a:solidFill>
            </a:endParaRPr>
          </a:p>
          <a:p>
            <a:pPr marL="457200" lvl="0" indent="-381000" algn="l" rtl="0">
              <a:lnSpc>
                <a:spcPct val="90000"/>
              </a:lnSpc>
              <a:spcBef>
                <a:spcPts val="400"/>
              </a:spcBef>
              <a:spcAft>
                <a:spcPts val="0"/>
              </a:spcAft>
              <a:buClr>
                <a:srgbClr val="0B3557"/>
              </a:buClr>
              <a:buSzPts val="2400"/>
              <a:buChar char="●"/>
            </a:pPr>
            <a:r>
              <a:rPr lang="en-GB" sz="2400">
                <a:solidFill>
                  <a:srgbClr val="0B3557"/>
                </a:solidFill>
              </a:rPr>
              <a:t>Discussed digital and non-digital tools which could be used to support the study of graphs in senior cycle Economics</a:t>
            </a:r>
            <a:endParaRPr sz="2400">
              <a:solidFill>
                <a:srgbClr val="0B3557"/>
              </a:solidFill>
            </a:endParaRPr>
          </a:p>
          <a:p>
            <a:pPr marL="457200" lvl="0" indent="-381000" algn="l" rtl="0">
              <a:lnSpc>
                <a:spcPct val="90000"/>
              </a:lnSpc>
              <a:spcBef>
                <a:spcPts val="400"/>
              </a:spcBef>
              <a:spcAft>
                <a:spcPts val="0"/>
              </a:spcAft>
              <a:buClr>
                <a:srgbClr val="0B3557"/>
              </a:buClr>
              <a:buSzPts val="2400"/>
              <a:buChar char="●"/>
            </a:pPr>
            <a:r>
              <a:rPr lang="en-GB" sz="2400">
                <a:solidFill>
                  <a:srgbClr val="0B3557"/>
                </a:solidFill>
              </a:rPr>
              <a:t>Reflected on the importance of students being able to analyse graphs effectively for the purposes of researching a topic/question or line of inquiry</a:t>
            </a:r>
            <a:endParaRPr sz="2400">
              <a:solidFill>
                <a:srgbClr val="0B3557"/>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6"/>
        <p:cNvGrpSpPr/>
        <p:nvPr/>
      </p:nvGrpSpPr>
      <p:grpSpPr>
        <a:xfrm>
          <a:off x="0" y="0"/>
          <a:ext cx="0" cy="0"/>
          <a:chOff x="0" y="0"/>
          <a:chExt cx="0" cy="0"/>
        </a:xfrm>
      </p:grpSpPr>
      <p:sp>
        <p:nvSpPr>
          <p:cNvPr id="4987" name="Google Shape;4987;p5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3</a:t>
            </a:fld>
            <a:endParaRPr/>
          </a:p>
        </p:txBody>
      </p:sp>
      <p:sp>
        <p:nvSpPr>
          <p:cNvPr id="4988" name="Google Shape;4988;p51"/>
          <p:cNvSpPr txBox="1">
            <a:spLocks noGrp="1"/>
          </p:cNvSpPr>
          <p:nvPr>
            <p:ph type="title"/>
          </p:nvPr>
        </p:nvSpPr>
        <p:spPr>
          <a:xfrm>
            <a:off x="838200" y="365125"/>
            <a:ext cx="9587100" cy="514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2"/>
              </a:buClr>
              <a:buSzPts val="3959"/>
              <a:buFont typeface="Calibri"/>
              <a:buNone/>
            </a:pPr>
            <a:r>
              <a:rPr lang="en-GB" sz="4000" b="1">
                <a:solidFill>
                  <a:srgbClr val="00B050"/>
                </a:solidFill>
              </a:rPr>
              <a:t>The Use of Rich Inquiry Tasks</a:t>
            </a:r>
            <a:endParaRPr sz="4000" b="1">
              <a:solidFill>
                <a:srgbClr val="00B050"/>
              </a:solidFill>
            </a:endParaRPr>
          </a:p>
        </p:txBody>
      </p:sp>
      <p:sp>
        <p:nvSpPr>
          <p:cNvPr id="4989" name="Google Shape;4989;p51"/>
          <p:cNvSpPr/>
          <p:nvPr/>
        </p:nvSpPr>
        <p:spPr>
          <a:xfrm>
            <a:off x="4416137" y="2034212"/>
            <a:ext cx="2327700" cy="2327700"/>
          </a:xfrm>
          <a:prstGeom prst="ellipse">
            <a:avLst/>
          </a:prstGeom>
          <a:gradFill>
            <a:gsLst>
              <a:gs pos="0">
                <a:srgbClr val="F5F7FC"/>
              </a:gs>
              <a:gs pos="30000">
                <a:srgbClr val="F5F7FC"/>
              </a:gs>
              <a:gs pos="74000">
                <a:srgbClr val="A9BEE4"/>
              </a:gs>
              <a:gs pos="83000">
                <a:srgbClr val="A9BEE4"/>
              </a:gs>
              <a:gs pos="100000">
                <a:srgbClr val="C5D3ED"/>
              </a:gs>
            </a:gsLst>
            <a:lin ang="5400012" scaled="0"/>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90" name="Google Shape;4990;p51"/>
          <p:cNvSpPr/>
          <p:nvPr/>
        </p:nvSpPr>
        <p:spPr>
          <a:xfrm>
            <a:off x="4416137" y="3028949"/>
            <a:ext cx="23277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00B050"/>
                </a:solidFill>
                <a:latin typeface="Calibri"/>
                <a:ea typeface="Calibri"/>
                <a:cs typeface="Calibri"/>
                <a:sym typeface="Calibri"/>
              </a:rPr>
              <a:t>Rich Inquiry Tasks</a:t>
            </a:r>
            <a:endParaRPr sz="1400" b="0" i="0" u="none" strike="noStrike" cap="none">
              <a:solidFill>
                <a:srgbClr val="000000"/>
              </a:solidFill>
              <a:latin typeface="Arial"/>
              <a:ea typeface="Arial"/>
              <a:cs typeface="Arial"/>
              <a:sym typeface="Arial"/>
            </a:endParaRPr>
          </a:p>
        </p:txBody>
      </p:sp>
      <p:cxnSp>
        <p:nvCxnSpPr>
          <p:cNvPr id="4991" name="Google Shape;4991;p51"/>
          <p:cNvCxnSpPr>
            <a:stCxn id="4989" idx="7"/>
          </p:cNvCxnSpPr>
          <p:nvPr/>
        </p:nvCxnSpPr>
        <p:spPr>
          <a:xfrm rot="10800000" flipH="1">
            <a:off x="6402953" y="1862996"/>
            <a:ext cx="820800" cy="512100"/>
          </a:xfrm>
          <a:prstGeom prst="straightConnector1">
            <a:avLst/>
          </a:prstGeom>
          <a:noFill/>
          <a:ln w="9525" cap="flat" cmpd="sng">
            <a:solidFill>
              <a:schemeClr val="accent1"/>
            </a:solidFill>
            <a:prstDash val="solid"/>
            <a:miter lim="800000"/>
            <a:headEnd type="none" w="sm" len="sm"/>
            <a:tailEnd type="triangle" w="med" len="med"/>
          </a:ln>
        </p:spPr>
      </p:cxnSp>
      <p:sp>
        <p:nvSpPr>
          <p:cNvPr id="4992" name="Google Shape;4992;p51"/>
          <p:cNvSpPr/>
          <p:nvPr/>
        </p:nvSpPr>
        <p:spPr>
          <a:xfrm>
            <a:off x="7223760" y="1664880"/>
            <a:ext cx="2648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Multiple Entry / Exit Points</a:t>
            </a:r>
            <a:endParaRPr sz="1400" b="0" i="0" u="none" strike="noStrike" cap="none">
              <a:solidFill>
                <a:srgbClr val="000000"/>
              </a:solidFill>
              <a:latin typeface="Arial"/>
              <a:ea typeface="Arial"/>
              <a:cs typeface="Arial"/>
              <a:sym typeface="Arial"/>
            </a:endParaRPr>
          </a:p>
        </p:txBody>
      </p:sp>
      <p:cxnSp>
        <p:nvCxnSpPr>
          <p:cNvPr id="4993" name="Google Shape;4993;p51"/>
          <p:cNvCxnSpPr>
            <a:stCxn id="4989" idx="6"/>
          </p:cNvCxnSpPr>
          <p:nvPr/>
        </p:nvCxnSpPr>
        <p:spPr>
          <a:xfrm>
            <a:off x="6743837" y="3198062"/>
            <a:ext cx="1051500" cy="15600"/>
          </a:xfrm>
          <a:prstGeom prst="straightConnector1">
            <a:avLst/>
          </a:prstGeom>
          <a:noFill/>
          <a:ln w="9525" cap="flat" cmpd="sng">
            <a:solidFill>
              <a:schemeClr val="accent1"/>
            </a:solidFill>
            <a:prstDash val="solid"/>
            <a:miter lim="800000"/>
            <a:headEnd type="none" w="sm" len="sm"/>
            <a:tailEnd type="triangle" w="med" len="med"/>
          </a:ln>
        </p:spPr>
      </p:cxnSp>
      <p:sp>
        <p:nvSpPr>
          <p:cNvPr id="4994" name="Google Shape;4994;p51"/>
          <p:cNvSpPr/>
          <p:nvPr/>
        </p:nvSpPr>
        <p:spPr>
          <a:xfrm>
            <a:off x="7795260" y="3028949"/>
            <a:ext cx="3066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Collaborative Problem Solving</a:t>
            </a:r>
            <a:endParaRPr sz="1400" b="0" i="0" u="none" strike="noStrike" cap="none">
              <a:solidFill>
                <a:srgbClr val="000000"/>
              </a:solidFill>
              <a:latin typeface="Arial"/>
              <a:ea typeface="Arial"/>
              <a:cs typeface="Arial"/>
              <a:sym typeface="Arial"/>
            </a:endParaRPr>
          </a:p>
        </p:txBody>
      </p:sp>
      <p:cxnSp>
        <p:nvCxnSpPr>
          <p:cNvPr id="4995" name="Google Shape;4995;p51"/>
          <p:cNvCxnSpPr>
            <a:stCxn id="4989" idx="5"/>
          </p:cNvCxnSpPr>
          <p:nvPr/>
        </p:nvCxnSpPr>
        <p:spPr>
          <a:xfrm>
            <a:off x="6402953" y="4021028"/>
            <a:ext cx="660900" cy="654000"/>
          </a:xfrm>
          <a:prstGeom prst="straightConnector1">
            <a:avLst/>
          </a:prstGeom>
          <a:noFill/>
          <a:ln w="9525" cap="flat" cmpd="sng">
            <a:solidFill>
              <a:schemeClr val="accent1"/>
            </a:solidFill>
            <a:prstDash val="solid"/>
            <a:miter lim="800000"/>
            <a:headEnd type="none" w="sm" len="sm"/>
            <a:tailEnd type="triangle" w="med" len="med"/>
          </a:ln>
        </p:spPr>
      </p:cxnSp>
      <p:cxnSp>
        <p:nvCxnSpPr>
          <p:cNvPr id="4996" name="Google Shape;4996;p51"/>
          <p:cNvCxnSpPr/>
          <p:nvPr/>
        </p:nvCxnSpPr>
        <p:spPr>
          <a:xfrm rot="10800000" flipH="1">
            <a:off x="9166860" y="4172070"/>
            <a:ext cx="868800" cy="502800"/>
          </a:xfrm>
          <a:prstGeom prst="bentConnector3">
            <a:avLst>
              <a:gd name="adj1" fmla="val 50000"/>
            </a:avLst>
          </a:prstGeom>
          <a:noFill/>
          <a:ln w="9525" cap="flat" cmpd="sng">
            <a:solidFill>
              <a:schemeClr val="accent1"/>
            </a:solidFill>
            <a:prstDash val="solid"/>
            <a:miter lim="800000"/>
            <a:headEnd type="none" w="sm" len="sm"/>
            <a:tailEnd type="triangle" w="med" len="med"/>
          </a:ln>
        </p:spPr>
      </p:cxnSp>
      <p:sp>
        <p:nvSpPr>
          <p:cNvPr id="4997" name="Google Shape;4997;p51"/>
          <p:cNvSpPr/>
          <p:nvPr/>
        </p:nvSpPr>
        <p:spPr>
          <a:xfrm>
            <a:off x="9970819" y="3978558"/>
            <a:ext cx="1507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Hypothesising</a:t>
            </a:r>
            <a:endParaRPr sz="1400" b="0" i="0" u="none" strike="noStrike" cap="none">
              <a:solidFill>
                <a:srgbClr val="000000"/>
              </a:solidFill>
              <a:latin typeface="Arial"/>
              <a:ea typeface="Arial"/>
              <a:cs typeface="Arial"/>
              <a:sym typeface="Arial"/>
            </a:endParaRPr>
          </a:p>
        </p:txBody>
      </p:sp>
      <p:sp>
        <p:nvSpPr>
          <p:cNvPr id="4998" name="Google Shape;4998;p51"/>
          <p:cNvSpPr/>
          <p:nvPr/>
        </p:nvSpPr>
        <p:spPr>
          <a:xfrm>
            <a:off x="7063741" y="4490204"/>
            <a:ext cx="2328600" cy="3693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Demonstrable learning</a:t>
            </a:r>
            <a:endParaRPr sz="1400" b="0" i="0" u="none" strike="noStrike" cap="none">
              <a:solidFill>
                <a:srgbClr val="000000"/>
              </a:solidFill>
              <a:latin typeface="Arial"/>
              <a:ea typeface="Arial"/>
              <a:cs typeface="Arial"/>
              <a:sym typeface="Arial"/>
            </a:endParaRPr>
          </a:p>
        </p:txBody>
      </p:sp>
      <p:sp>
        <p:nvSpPr>
          <p:cNvPr id="4999" name="Google Shape;4999;p51"/>
          <p:cNvSpPr/>
          <p:nvPr/>
        </p:nvSpPr>
        <p:spPr>
          <a:xfrm>
            <a:off x="10013939" y="4490204"/>
            <a:ext cx="1071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Testing</a:t>
            </a:r>
            <a:endParaRPr sz="1400" b="0" i="0" u="none" strike="noStrike" cap="none">
              <a:solidFill>
                <a:srgbClr val="000000"/>
              </a:solidFill>
              <a:latin typeface="Arial"/>
              <a:ea typeface="Arial"/>
              <a:cs typeface="Arial"/>
              <a:sym typeface="Arial"/>
            </a:endParaRPr>
          </a:p>
        </p:txBody>
      </p:sp>
      <p:cxnSp>
        <p:nvCxnSpPr>
          <p:cNvPr id="5000" name="Google Shape;5000;p51"/>
          <p:cNvCxnSpPr/>
          <p:nvPr/>
        </p:nvCxnSpPr>
        <p:spPr>
          <a:xfrm>
            <a:off x="9601200" y="4674870"/>
            <a:ext cx="605700" cy="560100"/>
          </a:xfrm>
          <a:prstGeom prst="bentConnector3">
            <a:avLst>
              <a:gd name="adj1" fmla="val 943"/>
            </a:avLst>
          </a:prstGeom>
          <a:noFill/>
          <a:ln w="9525" cap="flat" cmpd="sng">
            <a:solidFill>
              <a:schemeClr val="accent1"/>
            </a:solidFill>
            <a:prstDash val="solid"/>
            <a:miter lim="800000"/>
            <a:headEnd type="none" w="sm" len="sm"/>
            <a:tailEnd type="triangle" w="med" len="med"/>
          </a:ln>
        </p:spPr>
      </p:cxnSp>
      <p:sp>
        <p:nvSpPr>
          <p:cNvPr id="5001" name="Google Shape;5001;p51"/>
          <p:cNvSpPr/>
          <p:nvPr/>
        </p:nvSpPr>
        <p:spPr>
          <a:xfrm>
            <a:off x="10206990" y="5050274"/>
            <a:ext cx="1300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Drawing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Conclusions</a:t>
            </a:r>
            <a:endParaRPr sz="1400" b="0" i="0" u="none" strike="noStrike" cap="none">
              <a:solidFill>
                <a:srgbClr val="000000"/>
              </a:solidFill>
              <a:latin typeface="Arial"/>
              <a:ea typeface="Arial"/>
              <a:cs typeface="Arial"/>
              <a:sym typeface="Arial"/>
            </a:endParaRPr>
          </a:p>
        </p:txBody>
      </p:sp>
      <p:cxnSp>
        <p:nvCxnSpPr>
          <p:cNvPr id="5002" name="Google Shape;5002;p51"/>
          <p:cNvCxnSpPr/>
          <p:nvPr/>
        </p:nvCxnSpPr>
        <p:spPr>
          <a:xfrm rot="-5400000" flipH="1">
            <a:off x="9552900" y="5283240"/>
            <a:ext cx="702300" cy="605700"/>
          </a:xfrm>
          <a:prstGeom prst="bentConnector3">
            <a:avLst>
              <a:gd name="adj1" fmla="val 50006"/>
            </a:avLst>
          </a:prstGeom>
          <a:noFill/>
          <a:ln w="9525" cap="flat" cmpd="sng">
            <a:solidFill>
              <a:schemeClr val="accent1"/>
            </a:solidFill>
            <a:prstDash val="solid"/>
            <a:miter lim="800000"/>
            <a:headEnd type="none" w="sm" len="sm"/>
            <a:tailEnd type="triangle" w="med" len="med"/>
          </a:ln>
        </p:spPr>
      </p:cxnSp>
      <p:sp>
        <p:nvSpPr>
          <p:cNvPr id="5003" name="Google Shape;5003;p51"/>
          <p:cNvSpPr/>
          <p:nvPr/>
        </p:nvSpPr>
        <p:spPr>
          <a:xfrm>
            <a:off x="9002124" y="5881271"/>
            <a:ext cx="27006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alibri"/>
                <a:ea typeface="Calibri"/>
                <a:cs typeface="Calibri"/>
                <a:sym typeface="Calibri"/>
              </a:rPr>
              <a:t>Defending Their Reasoning</a:t>
            </a:r>
            <a:endParaRPr sz="1400" b="0" i="0" u="none" strike="noStrike" cap="none">
              <a:solidFill>
                <a:srgbClr val="000000"/>
              </a:solidFill>
              <a:latin typeface="Arial"/>
              <a:ea typeface="Arial"/>
              <a:cs typeface="Arial"/>
              <a:sym typeface="Arial"/>
            </a:endParaRPr>
          </a:p>
        </p:txBody>
      </p:sp>
      <p:cxnSp>
        <p:nvCxnSpPr>
          <p:cNvPr id="5004" name="Google Shape;5004;p51"/>
          <p:cNvCxnSpPr>
            <a:endCxn id="4999" idx="1"/>
          </p:cNvCxnSpPr>
          <p:nvPr/>
        </p:nvCxnSpPr>
        <p:spPr>
          <a:xfrm>
            <a:off x="9601139" y="4674854"/>
            <a:ext cx="4128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5005" name="Google Shape;5005;p51"/>
          <p:cNvCxnSpPr>
            <a:stCxn id="4989" idx="4"/>
          </p:cNvCxnSpPr>
          <p:nvPr/>
        </p:nvCxnSpPr>
        <p:spPr>
          <a:xfrm>
            <a:off x="5579987" y="4361912"/>
            <a:ext cx="0" cy="781800"/>
          </a:xfrm>
          <a:prstGeom prst="straightConnector1">
            <a:avLst/>
          </a:prstGeom>
          <a:noFill/>
          <a:ln w="9525" cap="flat" cmpd="sng">
            <a:solidFill>
              <a:schemeClr val="accent1"/>
            </a:solidFill>
            <a:prstDash val="solid"/>
            <a:miter lim="800000"/>
            <a:headEnd type="none" w="sm" len="sm"/>
            <a:tailEnd type="triangle" w="med" len="med"/>
          </a:ln>
        </p:spPr>
      </p:cxnSp>
      <p:sp>
        <p:nvSpPr>
          <p:cNvPr id="5006" name="Google Shape;5006;p51"/>
          <p:cNvSpPr/>
          <p:nvPr/>
        </p:nvSpPr>
        <p:spPr>
          <a:xfrm>
            <a:off x="4791561" y="5156765"/>
            <a:ext cx="1576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Constructivism</a:t>
            </a:r>
            <a:endParaRPr sz="1400" b="0" i="0" u="none" strike="noStrike" cap="none">
              <a:solidFill>
                <a:srgbClr val="000000"/>
              </a:solidFill>
              <a:latin typeface="Arial"/>
              <a:ea typeface="Arial"/>
              <a:cs typeface="Arial"/>
              <a:sym typeface="Arial"/>
            </a:endParaRPr>
          </a:p>
        </p:txBody>
      </p:sp>
      <p:cxnSp>
        <p:nvCxnSpPr>
          <p:cNvPr id="5007" name="Google Shape;5007;p51"/>
          <p:cNvCxnSpPr>
            <a:stCxn id="4989" idx="3"/>
          </p:cNvCxnSpPr>
          <p:nvPr/>
        </p:nvCxnSpPr>
        <p:spPr>
          <a:xfrm flipH="1">
            <a:off x="3863321" y="4021028"/>
            <a:ext cx="893700" cy="654000"/>
          </a:xfrm>
          <a:prstGeom prst="straightConnector1">
            <a:avLst/>
          </a:prstGeom>
          <a:noFill/>
          <a:ln w="9525" cap="flat" cmpd="sng">
            <a:solidFill>
              <a:schemeClr val="accent1"/>
            </a:solidFill>
            <a:prstDash val="solid"/>
            <a:miter lim="800000"/>
            <a:headEnd type="none" w="sm" len="sm"/>
            <a:tailEnd type="triangle" w="med" len="med"/>
          </a:ln>
        </p:spPr>
      </p:cxnSp>
      <p:sp>
        <p:nvSpPr>
          <p:cNvPr id="5008" name="Google Shape;5008;p51"/>
          <p:cNvSpPr/>
          <p:nvPr/>
        </p:nvSpPr>
        <p:spPr>
          <a:xfrm>
            <a:off x="3073094" y="4743042"/>
            <a:ext cx="1601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Broad Skills Set</a:t>
            </a:r>
            <a:endParaRPr sz="1400" b="0" i="0" u="none" strike="noStrike" cap="none">
              <a:solidFill>
                <a:srgbClr val="000000"/>
              </a:solidFill>
              <a:latin typeface="Arial"/>
              <a:ea typeface="Arial"/>
              <a:cs typeface="Arial"/>
              <a:sym typeface="Arial"/>
            </a:endParaRPr>
          </a:p>
        </p:txBody>
      </p:sp>
      <p:sp>
        <p:nvSpPr>
          <p:cNvPr id="5009" name="Google Shape;5009;p51"/>
          <p:cNvSpPr txBox="1"/>
          <p:nvPr/>
        </p:nvSpPr>
        <p:spPr>
          <a:xfrm>
            <a:off x="424582" y="1863090"/>
            <a:ext cx="3327000" cy="2031300"/>
          </a:xfrm>
          <a:prstGeom prst="rect">
            <a:avLst/>
          </a:prstGeom>
          <a:solidFill>
            <a:srgbClr val="D8E2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7030A0"/>
                </a:solidFill>
                <a:latin typeface="Calibri"/>
                <a:ea typeface="Calibri"/>
                <a:cs typeface="Calibri"/>
                <a:sym typeface="Calibri"/>
              </a:rPr>
              <a:t>Include Tasks That: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Have reduced scaffolding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Are intriguing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Contain Inherent Ambiguity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Encourage exploration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Have more than one outcome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030A0"/>
              </a:buClr>
              <a:buSzPts val="1800"/>
              <a:buFont typeface="Arial"/>
              <a:buChar char="•"/>
            </a:pPr>
            <a:r>
              <a:rPr lang="en-GB" sz="1800" b="0" i="0" u="none" strike="noStrike" cap="none">
                <a:solidFill>
                  <a:srgbClr val="7030A0"/>
                </a:solidFill>
                <a:latin typeface="Calibri"/>
                <a:ea typeface="Calibri"/>
                <a:cs typeface="Calibri"/>
                <a:sym typeface="Calibri"/>
              </a:rPr>
              <a:t>Motivate curricular content</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14"/>
        <p:cNvGrpSpPr/>
        <p:nvPr/>
      </p:nvGrpSpPr>
      <p:grpSpPr>
        <a:xfrm>
          <a:off x="0" y="0"/>
          <a:ext cx="0" cy="0"/>
          <a:chOff x="0" y="0"/>
          <a:chExt cx="0" cy="0"/>
        </a:xfrm>
      </p:grpSpPr>
      <p:sp>
        <p:nvSpPr>
          <p:cNvPr id="5015" name="Google Shape;5015;p52"/>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Statbank</a:t>
            </a:r>
            <a:endParaRPr/>
          </a:p>
        </p:txBody>
      </p:sp>
      <p:sp>
        <p:nvSpPr>
          <p:cNvPr id="5016" name="Google Shape;5016;p52"/>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4</a:t>
            </a:fld>
            <a:endParaRPr/>
          </a:p>
        </p:txBody>
      </p:sp>
      <p:sp>
        <p:nvSpPr>
          <p:cNvPr id="5017" name="Google Shape;5017;p52"/>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pic>
        <p:nvPicPr>
          <p:cNvPr id="5018" name="Google Shape;5018;p52"/>
          <p:cNvPicPr preferRelativeResize="0"/>
          <p:nvPr/>
        </p:nvPicPr>
        <p:blipFill>
          <a:blip r:embed="rId3">
            <a:alphaModFix/>
          </a:blip>
          <a:stretch>
            <a:fillRect/>
          </a:stretch>
        </p:blipFill>
        <p:spPr>
          <a:xfrm>
            <a:off x="1090800" y="1850126"/>
            <a:ext cx="10010401" cy="4871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23"/>
        <p:cNvGrpSpPr/>
        <p:nvPr/>
      </p:nvGrpSpPr>
      <p:grpSpPr>
        <a:xfrm>
          <a:off x="0" y="0"/>
          <a:ext cx="0" cy="0"/>
          <a:chOff x="0" y="0"/>
          <a:chExt cx="0" cy="0"/>
        </a:xfrm>
      </p:grpSpPr>
      <p:sp>
        <p:nvSpPr>
          <p:cNvPr id="5024" name="Google Shape;5024;p53"/>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Graphing in Economics</a:t>
            </a:r>
            <a:endParaRPr/>
          </a:p>
        </p:txBody>
      </p:sp>
      <p:sp>
        <p:nvSpPr>
          <p:cNvPr id="5025" name="Google Shape;5025;p53"/>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5</a:t>
            </a:fld>
            <a:endParaRPr/>
          </a:p>
        </p:txBody>
      </p:sp>
      <p:sp>
        <p:nvSpPr>
          <p:cNvPr id="5026" name="Google Shape;5026;p53"/>
          <p:cNvSpPr txBox="1">
            <a:spLocks noGrp="1"/>
          </p:cNvSpPr>
          <p:nvPr>
            <p:ph type="body" idx="1"/>
          </p:nvPr>
        </p:nvSpPr>
        <p:spPr>
          <a:xfrm>
            <a:off x="348700" y="2263950"/>
            <a:ext cx="103593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r>
              <a:rPr lang="en-GB"/>
              <a:t>The specification seeks to enable students to:</a:t>
            </a:r>
            <a:endParaRPr/>
          </a:p>
          <a:p>
            <a:pPr marL="0" lvl="0" indent="0" algn="l" rtl="0">
              <a:spcBef>
                <a:spcPts val="400"/>
              </a:spcBef>
              <a:spcAft>
                <a:spcPts val="0"/>
              </a:spcAft>
              <a:buNone/>
            </a:pPr>
            <a:endParaRPr/>
          </a:p>
          <a:p>
            <a:pPr marL="457200" lvl="0" indent="-355600" algn="l" rtl="0">
              <a:spcBef>
                <a:spcPts val="400"/>
              </a:spcBef>
              <a:spcAft>
                <a:spcPts val="0"/>
              </a:spcAft>
              <a:buSzPts val="2000"/>
              <a:buChar char="●"/>
            </a:pPr>
            <a:r>
              <a:rPr lang="en-GB"/>
              <a:t>“discuss, explain and communicate the outcomes of their analysis and activities in </a:t>
            </a:r>
            <a:endParaRPr/>
          </a:p>
          <a:p>
            <a:pPr marL="457200" lvl="0" indent="0" algn="l" rtl="0">
              <a:spcBef>
                <a:spcPts val="400"/>
              </a:spcBef>
              <a:spcAft>
                <a:spcPts val="0"/>
              </a:spcAft>
              <a:buNone/>
            </a:pPr>
            <a:r>
              <a:rPr lang="en-GB"/>
              <a:t>verbal, graphical and other forms, using technology where appropriate.”</a:t>
            </a:r>
            <a:endParaRPr/>
          </a:p>
          <a:p>
            <a:pPr marL="457200" lvl="0" indent="0" algn="l" rtl="0">
              <a:spcBef>
                <a:spcPts val="400"/>
              </a:spcBef>
              <a:spcAft>
                <a:spcPts val="0"/>
              </a:spcAft>
              <a:buNone/>
            </a:pPr>
            <a:r>
              <a:rPr lang="en-GB"/>
              <a:t>(Economics Specification, 2018, Page 7)</a:t>
            </a:r>
            <a:endParaRPr/>
          </a:p>
          <a:p>
            <a:pPr marL="0" lvl="0" indent="0" algn="l" rtl="0">
              <a:spcBef>
                <a:spcPts val="400"/>
              </a:spcBef>
              <a:spcAft>
                <a:spcPts val="0"/>
              </a:spcAft>
              <a:buNone/>
            </a:pPr>
            <a:endParaRPr/>
          </a:p>
          <a:p>
            <a:pPr marL="457200" lvl="0" indent="-355600" algn="l" rtl="0">
              <a:spcBef>
                <a:spcPts val="400"/>
              </a:spcBef>
              <a:spcAft>
                <a:spcPts val="0"/>
              </a:spcAft>
              <a:buSzPts val="2000"/>
              <a:buChar char="●"/>
            </a:pPr>
            <a:r>
              <a:rPr lang="en-GB"/>
              <a:t>“Graphically represent/construct a graphical representation…” - Learning Outcomes</a:t>
            </a:r>
            <a:endParaRPr/>
          </a:p>
          <a:p>
            <a:pPr marL="0" lvl="0" indent="0" algn="l" rtl="0">
              <a:spcBef>
                <a:spcPts val="40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31"/>
        <p:cNvGrpSpPr/>
        <p:nvPr/>
      </p:nvGrpSpPr>
      <p:grpSpPr>
        <a:xfrm>
          <a:off x="0" y="0"/>
          <a:ext cx="0" cy="0"/>
          <a:chOff x="0" y="0"/>
          <a:chExt cx="0" cy="0"/>
        </a:xfrm>
      </p:grpSpPr>
      <p:sp>
        <p:nvSpPr>
          <p:cNvPr id="5032" name="Google Shape;5032;p54"/>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Graphing Tools</a:t>
            </a:r>
            <a:endParaRPr/>
          </a:p>
        </p:txBody>
      </p:sp>
      <p:sp>
        <p:nvSpPr>
          <p:cNvPr id="5033" name="Google Shape;5033;p54"/>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6</a:t>
            </a:fld>
            <a:endParaRPr/>
          </a:p>
        </p:txBody>
      </p:sp>
      <p:sp>
        <p:nvSpPr>
          <p:cNvPr id="5034" name="Google Shape;5034;p54"/>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pic>
        <p:nvPicPr>
          <p:cNvPr id="5035" name="Google Shape;5035;p54"/>
          <p:cNvPicPr preferRelativeResize="0"/>
          <p:nvPr/>
        </p:nvPicPr>
        <p:blipFill>
          <a:blip r:embed="rId3">
            <a:alphaModFix/>
          </a:blip>
          <a:stretch>
            <a:fillRect/>
          </a:stretch>
        </p:blipFill>
        <p:spPr>
          <a:xfrm>
            <a:off x="5988116" y="2149654"/>
            <a:ext cx="3696333" cy="3696300"/>
          </a:xfrm>
          <a:prstGeom prst="rect">
            <a:avLst/>
          </a:prstGeom>
          <a:noFill/>
          <a:ln>
            <a:noFill/>
          </a:ln>
        </p:spPr>
      </p:pic>
      <p:pic>
        <p:nvPicPr>
          <p:cNvPr id="5036" name="Google Shape;5036;p54"/>
          <p:cNvPicPr preferRelativeResize="0"/>
          <p:nvPr/>
        </p:nvPicPr>
        <p:blipFill>
          <a:blip r:embed="rId4">
            <a:alphaModFix/>
          </a:blip>
          <a:stretch>
            <a:fillRect/>
          </a:stretch>
        </p:blipFill>
        <p:spPr>
          <a:xfrm rot="690421">
            <a:off x="1423905" y="2024498"/>
            <a:ext cx="3438389" cy="4175202"/>
          </a:xfrm>
          <a:prstGeom prst="rect">
            <a:avLst/>
          </a:prstGeom>
          <a:noFill/>
          <a:ln>
            <a:noFill/>
          </a:ln>
        </p:spPr>
      </p:pic>
      <p:sp>
        <p:nvSpPr>
          <p:cNvPr id="5037" name="Google Shape;5037;p54"/>
          <p:cNvSpPr txBox="1"/>
          <p:nvPr/>
        </p:nvSpPr>
        <p:spPr>
          <a:xfrm>
            <a:off x="7297788" y="6024300"/>
            <a:ext cx="14580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solidFill>
                  <a:schemeClr val="dk2"/>
                </a:solidFill>
              </a:rPr>
              <a:t>Geogebra</a:t>
            </a:r>
            <a:endParaRPr sz="2000">
              <a:solidFill>
                <a:schemeClr val="dk2"/>
              </a:solidFill>
            </a:endParaRPr>
          </a:p>
        </p:txBody>
      </p:sp>
      <p:sp>
        <p:nvSpPr>
          <p:cNvPr id="5038" name="Google Shape;5038;p54"/>
          <p:cNvSpPr txBox="1"/>
          <p:nvPr/>
        </p:nvSpPr>
        <p:spPr>
          <a:xfrm>
            <a:off x="1591339" y="6024300"/>
            <a:ext cx="31035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solidFill>
                  <a:schemeClr val="dk2"/>
                </a:solidFill>
              </a:rPr>
              <a:t>Active Learning Boards</a:t>
            </a:r>
            <a:endParaRPr sz="20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43"/>
        <p:cNvGrpSpPr/>
        <p:nvPr/>
      </p:nvGrpSpPr>
      <p:grpSpPr>
        <a:xfrm>
          <a:off x="0" y="0"/>
          <a:ext cx="0" cy="0"/>
          <a:chOff x="0" y="0"/>
          <a:chExt cx="0" cy="0"/>
        </a:xfrm>
      </p:grpSpPr>
      <p:sp>
        <p:nvSpPr>
          <p:cNvPr id="5044" name="Google Shape;5044;p55"/>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Economics and STEM</a:t>
            </a:r>
            <a:endParaRPr/>
          </a:p>
        </p:txBody>
      </p:sp>
      <p:sp>
        <p:nvSpPr>
          <p:cNvPr id="5045" name="Google Shape;5045;p55"/>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7</a:t>
            </a:fld>
            <a:endParaRPr/>
          </a:p>
        </p:txBody>
      </p:sp>
      <p:sp>
        <p:nvSpPr>
          <p:cNvPr id="5046" name="Google Shape;5046;p55"/>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pic>
        <p:nvPicPr>
          <p:cNvPr id="5047" name="Google Shape;5047;p55"/>
          <p:cNvPicPr preferRelativeResize="0"/>
          <p:nvPr/>
        </p:nvPicPr>
        <p:blipFill>
          <a:blip r:embed="rId3">
            <a:alphaModFix/>
          </a:blip>
          <a:stretch>
            <a:fillRect/>
          </a:stretch>
        </p:blipFill>
        <p:spPr>
          <a:xfrm>
            <a:off x="6371025" y="2067250"/>
            <a:ext cx="2881750" cy="4089750"/>
          </a:xfrm>
          <a:prstGeom prst="rect">
            <a:avLst/>
          </a:prstGeom>
          <a:noFill/>
          <a:ln>
            <a:noFill/>
          </a:ln>
        </p:spPr>
      </p:pic>
      <p:pic>
        <p:nvPicPr>
          <p:cNvPr id="5048" name="Google Shape;5048;p55"/>
          <p:cNvPicPr preferRelativeResize="0"/>
          <p:nvPr/>
        </p:nvPicPr>
        <p:blipFill rotWithShape="1">
          <a:blip r:embed="rId4">
            <a:alphaModFix/>
          </a:blip>
          <a:srcRect/>
          <a:stretch/>
        </p:blipFill>
        <p:spPr>
          <a:xfrm>
            <a:off x="1663100" y="2120650"/>
            <a:ext cx="2960000" cy="3982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53"/>
        <p:cNvGrpSpPr/>
        <p:nvPr/>
      </p:nvGrpSpPr>
      <p:grpSpPr>
        <a:xfrm>
          <a:off x="0" y="0"/>
          <a:ext cx="0" cy="0"/>
          <a:chOff x="0" y="0"/>
          <a:chExt cx="0" cy="0"/>
        </a:xfrm>
      </p:grpSpPr>
      <p:sp>
        <p:nvSpPr>
          <p:cNvPr id="5054" name="Google Shape;5054;p56"/>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Example</a:t>
            </a:r>
            <a:endParaRPr/>
          </a:p>
        </p:txBody>
      </p:sp>
      <p:sp>
        <p:nvSpPr>
          <p:cNvPr id="5055" name="Google Shape;5055;p56"/>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8</a:t>
            </a:fld>
            <a:endParaRPr/>
          </a:p>
        </p:txBody>
      </p:sp>
      <p:sp>
        <p:nvSpPr>
          <p:cNvPr id="5056" name="Google Shape;5056;p56"/>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endParaRPr/>
          </a:p>
        </p:txBody>
      </p:sp>
      <p:pic>
        <p:nvPicPr>
          <p:cNvPr id="5057" name="Google Shape;5057;p56"/>
          <p:cNvPicPr preferRelativeResize="0"/>
          <p:nvPr/>
        </p:nvPicPr>
        <p:blipFill>
          <a:blip r:embed="rId3">
            <a:alphaModFix/>
          </a:blip>
          <a:stretch>
            <a:fillRect/>
          </a:stretch>
        </p:blipFill>
        <p:spPr>
          <a:xfrm>
            <a:off x="2172575" y="1732112"/>
            <a:ext cx="6238800" cy="4759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62"/>
        <p:cNvGrpSpPr/>
        <p:nvPr/>
      </p:nvGrpSpPr>
      <p:grpSpPr>
        <a:xfrm>
          <a:off x="0" y="0"/>
          <a:ext cx="0" cy="0"/>
          <a:chOff x="0" y="0"/>
          <a:chExt cx="0" cy="0"/>
        </a:xfrm>
      </p:grpSpPr>
      <p:sp>
        <p:nvSpPr>
          <p:cNvPr id="5063" name="Google Shape;5063;p57"/>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Timeline Round 1 2019/2020</a:t>
            </a:r>
            <a:endParaRPr/>
          </a:p>
        </p:txBody>
      </p:sp>
      <p:sp>
        <p:nvSpPr>
          <p:cNvPr id="5064" name="Google Shape;5064;p57"/>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9</a:t>
            </a:fld>
            <a:endParaRPr/>
          </a:p>
        </p:txBody>
      </p:sp>
      <p:cxnSp>
        <p:nvCxnSpPr>
          <p:cNvPr id="5065" name="Google Shape;5065;p57"/>
          <p:cNvCxnSpPr/>
          <p:nvPr/>
        </p:nvCxnSpPr>
        <p:spPr>
          <a:xfrm>
            <a:off x="514799" y="4112089"/>
            <a:ext cx="10927200" cy="6300"/>
          </a:xfrm>
          <a:prstGeom prst="straightConnector1">
            <a:avLst/>
          </a:prstGeom>
          <a:noFill/>
          <a:ln w="9525" cap="flat" cmpd="sng">
            <a:solidFill>
              <a:schemeClr val="dk2"/>
            </a:solidFill>
            <a:prstDash val="solid"/>
            <a:round/>
            <a:headEnd type="none" w="sm" len="sm"/>
            <a:tailEnd type="none" w="sm" len="sm"/>
          </a:ln>
        </p:spPr>
      </p:cxnSp>
      <p:pic>
        <p:nvPicPr>
          <p:cNvPr id="5066" name="Google Shape;5066;p57"/>
          <p:cNvPicPr preferRelativeResize="0"/>
          <p:nvPr/>
        </p:nvPicPr>
        <p:blipFill rotWithShape="1">
          <a:blip r:embed="rId3">
            <a:alphaModFix/>
          </a:blip>
          <a:srcRect/>
          <a:stretch/>
        </p:blipFill>
        <p:spPr>
          <a:xfrm>
            <a:off x="1231800" y="3876825"/>
            <a:ext cx="314325" cy="1746250"/>
          </a:xfrm>
          <a:prstGeom prst="rect">
            <a:avLst/>
          </a:prstGeom>
          <a:noFill/>
          <a:ln>
            <a:noFill/>
          </a:ln>
        </p:spPr>
      </p:pic>
      <p:pic>
        <p:nvPicPr>
          <p:cNvPr id="5067" name="Google Shape;5067;p57"/>
          <p:cNvPicPr preferRelativeResize="0"/>
          <p:nvPr/>
        </p:nvPicPr>
        <p:blipFill rotWithShape="1">
          <a:blip r:embed="rId3">
            <a:alphaModFix/>
          </a:blip>
          <a:srcRect/>
          <a:stretch/>
        </p:blipFill>
        <p:spPr>
          <a:xfrm>
            <a:off x="6516025" y="3939488"/>
            <a:ext cx="314325" cy="1620925"/>
          </a:xfrm>
          <a:prstGeom prst="rect">
            <a:avLst/>
          </a:prstGeom>
          <a:noFill/>
          <a:ln>
            <a:noFill/>
          </a:ln>
        </p:spPr>
      </p:pic>
      <p:pic>
        <p:nvPicPr>
          <p:cNvPr id="5068" name="Google Shape;5068;p57"/>
          <p:cNvPicPr preferRelativeResize="0"/>
          <p:nvPr/>
        </p:nvPicPr>
        <p:blipFill rotWithShape="1">
          <a:blip r:embed="rId4">
            <a:alphaModFix/>
          </a:blip>
          <a:srcRect/>
          <a:stretch/>
        </p:blipFill>
        <p:spPr>
          <a:xfrm>
            <a:off x="2755550" y="2555875"/>
            <a:ext cx="314325" cy="1746250"/>
          </a:xfrm>
          <a:prstGeom prst="rect">
            <a:avLst/>
          </a:prstGeom>
          <a:noFill/>
          <a:ln>
            <a:noFill/>
          </a:ln>
        </p:spPr>
      </p:pic>
      <p:pic>
        <p:nvPicPr>
          <p:cNvPr id="5069" name="Google Shape;5069;p57"/>
          <p:cNvPicPr preferRelativeResize="0"/>
          <p:nvPr/>
        </p:nvPicPr>
        <p:blipFill rotWithShape="1">
          <a:blip r:embed="rId5">
            <a:alphaModFix/>
          </a:blip>
          <a:srcRect/>
          <a:stretch/>
        </p:blipFill>
        <p:spPr>
          <a:xfrm>
            <a:off x="4352725" y="3939500"/>
            <a:ext cx="200025" cy="1343025"/>
          </a:xfrm>
          <a:prstGeom prst="rect">
            <a:avLst/>
          </a:prstGeom>
          <a:noFill/>
          <a:ln>
            <a:noFill/>
          </a:ln>
        </p:spPr>
      </p:pic>
      <p:pic>
        <p:nvPicPr>
          <p:cNvPr id="5070" name="Google Shape;5070;p57"/>
          <p:cNvPicPr preferRelativeResize="0"/>
          <p:nvPr/>
        </p:nvPicPr>
        <p:blipFill rotWithShape="1">
          <a:blip r:embed="rId5">
            <a:alphaModFix/>
          </a:blip>
          <a:srcRect/>
          <a:stretch/>
        </p:blipFill>
        <p:spPr>
          <a:xfrm>
            <a:off x="9935525" y="3939500"/>
            <a:ext cx="200025" cy="1343025"/>
          </a:xfrm>
          <a:prstGeom prst="rect">
            <a:avLst/>
          </a:prstGeom>
          <a:noFill/>
          <a:ln>
            <a:noFill/>
          </a:ln>
        </p:spPr>
      </p:pic>
      <p:pic>
        <p:nvPicPr>
          <p:cNvPr id="5071" name="Google Shape;5071;p57"/>
          <p:cNvPicPr preferRelativeResize="0"/>
          <p:nvPr/>
        </p:nvPicPr>
        <p:blipFill rotWithShape="1">
          <a:blip r:embed="rId4">
            <a:alphaModFix/>
          </a:blip>
          <a:srcRect/>
          <a:stretch/>
        </p:blipFill>
        <p:spPr>
          <a:xfrm>
            <a:off x="8225763" y="2555875"/>
            <a:ext cx="314325" cy="1746250"/>
          </a:xfrm>
          <a:prstGeom prst="rect">
            <a:avLst/>
          </a:prstGeom>
          <a:noFill/>
          <a:ln>
            <a:noFill/>
          </a:ln>
        </p:spPr>
      </p:pic>
      <p:sp>
        <p:nvSpPr>
          <p:cNvPr id="5072" name="Google Shape;5072;p57"/>
          <p:cNvSpPr txBox="1"/>
          <p:nvPr/>
        </p:nvSpPr>
        <p:spPr>
          <a:xfrm>
            <a:off x="232800" y="2724438"/>
            <a:ext cx="680400" cy="66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Sept 2019</a:t>
            </a:r>
            <a:endParaRPr sz="1400" b="1" i="0" u="none" strike="noStrike" cap="none">
              <a:solidFill>
                <a:srgbClr val="000000"/>
              </a:solidFill>
              <a:latin typeface="Arial"/>
              <a:ea typeface="Arial"/>
              <a:cs typeface="Arial"/>
              <a:sym typeface="Arial"/>
            </a:endParaRPr>
          </a:p>
        </p:txBody>
      </p:sp>
      <p:sp>
        <p:nvSpPr>
          <p:cNvPr id="5073" name="Google Shape;5073;p57"/>
          <p:cNvSpPr txBox="1"/>
          <p:nvPr/>
        </p:nvSpPr>
        <p:spPr>
          <a:xfrm>
            <a:off x="860813" y="5623075"/>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National Seminar 2</a:t>
            </a:r>
            <a:endParaRPr sz="1400" b="1" i="0" u="none" strike="noStrike" cap="none">
              <a:solidFill>
                <a:srgbClr val="000000"/>
              </a:solidFill>
              <a:latin typeface="Arial"/>
              <a:ea typeface="Arial"/>
              <a:cs typeface="Arial"/>
              <a:sym typeface="Arial"/>
            </a:endParaRPr>
          </a:p>
        </p:txBody>
      </p:sp>
      <p:sp>
        <p:nvSpPr>
          <p:cNvPr id="5074" name="Google Shape;5074;p57"/>
          <p:cNvSpPr txBox="1"/>
          <p:nvPr/>
        </p:nvSpPr>
        <p:spPr>
          <a:xfrm>
            <a:off x="2479076" y="2190775"/>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Webinar</a:t>
            </a:r>
            <a:endParaRPr sz="1400" b="1" i="0" u="none" strike="noStrike" cap="none">
              <a:solidFill>
                <a:srgbClr val="000000"/>
              </a:solidFill>
              <a:latin typeface="Arial"/>
              <a:ea typeface="Arial"/>
              <a:cs typeface="Arial"/>
              <a:sym typeface="Arial"/>
            </a:endParaRPr>
          </a:p>
        </p:txBody>
      </p:sp>
      <p:sp>
        <p:nvSpPr>
          <p:cNvPr id="5075" name="Google Shape;5075;p57"/>
          <p:cNvSpPr txBox="1"/>
          <p:nvPr/>
        </p:nvSpPr>
        <p:spPr>
          <a:xfrm>
            <a:off x="7949302" y="2190775"/>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Webinar</a:t>
            </a:r>
            <a:endParaRPr sz="1400" b="1" i="0" u="none" strike="noStrike" cap="none">
              <a:solidFill>
                <a:srgbClr val="000000"/>
              </a:solidFill>
              <a:latin typeface="Arial"/>
              <a:ea typeface="Arial"/>
              <a:cs typeface="Arial"/>
              <a:sym typeface="Arial"/>
            </a:endParaRPr>
          </a:p>
        </p:txBody>
      </p:sp>
      <p:sp>
        <p:nvSpPr>
          <p:cNvPr id="5076" name="Google Shape;5076;p57"/>
          <p:cNvSpPr txBox="1"/>
          <p:nvPr/>
        </p:nvSpPr>
        <p:spPr>
          <a:xfrm>
            <a:off x="6123850" y="5676200"/>
            <a:ext cx="1056300" cy="66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National Seminar 3</a:t>
            </a:r>
            <a:endParaRPr sz="1400" b="1" i="0" u="none" strike="noStrike" cap="none">
              <a:solidFill>
                <a:srgbClr val="000000"/>
              </a:solidFill>
              <a:latin typeface="Arial"/>
              <a:ea typeface="Arial"/>
              <a:cs typeface="Arial"/>
              <a:sym typeface="Arial"/>
            </a:endParaRPr>
          </a:p>
        </p:txBody>
      </p:sp>
      <p:sp>
        <p:nvSpPr>
          <p:cNvPr id="5077" name="Google Shape;5077;p57"/>
          <p:cNvSpPr txBox="1"/>
          <p:nvPr/>
        </p:nvSpPr>
        <p:spPr>
          <a:xfrm>
            <a:off x="3793789" y="5282525"/>
            <a:ext cx="1317900" cy="7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Professional Learning Community</a:t>
            </a:r>
            <a:endParaRPr sz="1400" b="1" i="0" u="none" strike="noStrike" cap="none">
              <a:solidFill>
                <a:srgbClr val="000000"/>
              </a:solidFill>
              <a:latin typeface="Arial"/>
              <a:ea typeface="Arial"/>
              <a:cs typeface="Arial"/>
              <a:sym typeface="Arial"/>
            </a:endParaRPr>
          </a:p>
        </p:txBody>
      </p:sp>
      <p:sp>
        <p:nvSpPr>
          <p:cNvPr id="5078" name="Google Shape;5078;p57"/>
          <p:cNvSpPr txBox="1"/>
          <p:nvPr/>
        </p:nvSpPr>
        <p:spPr>
          <a:xfrm>
            <a:off x="9435702" y="5459275"/>
            <a:ext cx="1317900" cy="7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Professional Learning Community</a:t>
            </a:r>
            <a:endParaRPr sz="1400" b="1" i="0" u="none" strike="noStrike" cap="none">
              <a:solidFill>
                <a:srgbClr val="000000"/>
              </a:solidFill>
              <a:latin typeface="Arial"/>
              <a:ea typeface="Arial"/>
              <a:cs typeface="Arial"/>
              <a:sym typeface="Arial"/>
            </a:endParaRPr>
          </a:p>
        </p:txBody>
      </p:sp>
      <p:sp>
        <p:nvSpPr>
          <p:cNvPr id="5079" name="Google Shape;5079;p57"/>
          <p:cNvSpPr txBox="1"/>
          <p:nvPr/>
        </p:nvSpPr>
        <p:spPr>
          <a:xfrm>
            <a:off x="5252425" y="2826438"/>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Christmas 2019</a:t>
            </a:r>
            <a:endParaRPr sz="1400" b="1" i="0" u="none" strike="noStrike" cap="none">
              <a:solidFill>
                <a:srgbClr val="000000"/>
              </a:solidFill>
              <a:latin typeface="Arial"/>
              <a:ea typeface="Arial"/>
              <a:cs typeface="Arial"/>
              <a:sym typeface="Arial"/>
            </a:endParaRPr>
          </a:p>
        </p:txBody>
      </p:sp>
      <p:sp>
        <p:nvSpPr>
          <p:cNvPr id="5080" name="Google Shape;5080;p57"/>
          <p:cNvSpPr txBox="1"/>
          <p:nvPr/>
        </p:nvSpPr>
        <p:spPr>
          <a:xfrm>
            <a:off x="10886875" y="2826450"/>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Summer 2020</a:t>
            </a:r>
            <a:endParaRPr sz="1400" b="1" i="0" u="none" strike="noStrike" cap="none">
              <a:solidFill>
                <a:srgbClr val="000000"/>
              </a:solidFill>
              <a:latin typeface="Arial"/>
              <a:ea typeface="Arial"/>
              <a:cs typeface="Arial"/>
              <a:sym typeface="Arial"/>
            </a:endParaRPr>
          </a:p>
        </p:txBody>
      </p:sp>
      <p:sp>
        <p:nvSpPr>
          <p:cNvPr id="5081" name="Google Shape;5081;p57"/>
          <p:cNvSpPr txBox="1"/>
          <p:nvPr/>
        </p:nvSpPr>
        <p:spPr>
          <a:xfrm>
            <a:off x="909575" y="3405850"/>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Sept/Oct</a:t>
            </a:r>
            <a:endParaRPr sz="1400" b="1" i="0" u="none" strike="noStrike" cap="none">
              <a:solidFill>
                <a:srgbClr val="000000"/>
              </a:solidFill>
              <a:latin typeface="Arial"/>
              <a:ea typeface="Arial"/>
              <a:cs typeface="Arial"/>
              <a:sym typeface="Arial"/>
            </a:endParaRPr>
          </a:p>
        </p:txBody>
      </p:sp>
      <p:sp>
        <p:nvSpPr>
          <p:cNvPr id="5082" name="Google Shape;5082;p57"/>
          <p:cNvSpPr txBox="1"/>
          <p:nvPr/>
        </p:nvSpPr>
        <p:spPr>
          <a:xfrm>
            <a:off x="2470025" y="4378213"/>
            <a:ext cx="9588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Nov/Dec</a:t>
            </a:r>
            <a:endParaRPr sz="1400" b="1" i="0" u="none" strike="noStrike" cap="none">
              <a:solidFill>
                <a:srgbClr val="000000"/>
              </a:solidFill>
              <a:latin typeface="Arial"/>
              <a:ea typeface="Arial"/>
              <a:cs typeface="Arial"/>
              <a:sym typeface="Arial"/>
            </a:endParaRPr>
          </a:p>
        </p:txBody>
      </p:sp>
      <p:sp>
        <p:nvSpPr>
          <p:cNvPr id="5083" name="Google Shape;5083;p57"/>
          <p:cNvSpPr txBox="1"/>
          <p:nvPr/>
        </p:nvSpPr>
        <p:spPr>
          <a:xfrm>
            <a:off x="3957050" y="3511613"/>
            <a:ext cx="9588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Nov/Dec</a:t>
            </a:r>
            <a:endParaRPr sz="1400" b="1" i="0" u="none" strike="noStrike" cap="none">
              <a:solidFill>
                <a:srgbClr val="000000"/>
              </a:solidFill>
              <a:latin typeface="Arial"/>
              <a:ea typeface="Arial"/>
              <a:cs typeface="Arial"/>
              <a:sym typeface="Arial"/>
            </a:endParaRPr>
          </a:p>
        </p:txBody>
      </p:sp>
      <p:sp>
        <p:nvSpPr>
          <p:cNvPr id="5084" name="Google Shape;5084;p57"/>
          <p:cNvSpPr txBox="1"/>
          <p:nvPr/>
        </p:nvSpPr>
        <p:spPr>
          <a:xfrm>
            <a:off x="6193788" y="3544425"/>
            <a:ext cx="958800" cy="27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Jan/Feb</a:t>
            </a:r>
            <a:endParaRPr sz="1400" b="1" i="0" u="none" strike="noStrike" cap="none">
              <a:solidFill>
                <a:srgbClr val="000000"/>
              </a:solidFill>
              <a:latin typeface="Arial"/>
              <a:ea typeface="Arial"/>
              <a:cs typeface="Arial"/>
              <a:sym typeface="Arial"/>
            </a:endParaRPr>
          </a:p>
        </p:txBody>
      </p:sp>
      <p:sp>
        <p:nvSpPr>
          <p:cNvPr id="5085" name="Google Shape;5085;p57"/>
          <p:cNvSpPr txBox="1"/>
          <p:nvPr/>
        </p:nvSpPr>
        <p:spPr>
          <a:xfrm>
            <a:off x="7968175" y="4386975"/>
            <a:ext cx="9399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Mar/Apr</a:t>
            </a:r>
            <a:endParaRPr sz="1400" b="1" i="0" u="none" strike="noStrike" cap="none">
              <a:solidFill>
                <a:srgbClr val="000000"/>
              </a:solidFill>
              <a:latin typeface="Arial"/>
              <a:ea typeface="Arial"/>
              <a:cs typeface="Arial"/>
              <a:sym typeface="Arial"/>
            </a:endParaRPr>
          </a:p>
        </p:txBody>
      </p:sp>
      <p:sp>
        <p:nvSpPr>
          <p:cNvPr id="5086" name="Google Shape;5086;p57"/>
          <p:cNvSpPr txBox="1"/>
          <p:nvPr/>
        </p:nvSpPr>
        <p:spPr>
          <a:xfrm>
            <a:off x="9633425" y="3563300"/>
            <a:ext cx="939900" cy="20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Mar/Apr</a:t>
            </a:r>
            <a:endParaRPr sz="1400" b="1" i="0" u="none" strike="noStrike" cap="none">
              <a:solidFill>
                <a:srgbClr val="000000"/>
              </a:solidFill>
              <a:latin typeface="Arial"/>
              <a:ea typeface="Arial"/>
              <a:cs typeface="Arial"/>
              <a:sym typeface="Arial"/>
            </a:endParaRPr>
          </a:p>
        </p:txBody>
      </p:sp>
      <p:cxnSp>
        <p:nvCxnSpPr>
          <p:cNvPr id="5087" name="Google Shape;5087;p57"/>
          <p:cNvCxnSpPr/>
          <p:nvPr/>
        </p:nvCxnSpPr>
        <p:spPr>
          <a:xfrm>
            <a:off x="573000" y="3312600"/>
            <a:ext cx="0" cy="805800"/>
          </a:xfrm>
          <a:prstGeom prst="straightConnector1">
            <a:avLst/>
          </a:prstGeom>
          <a:noFill/>
          <a:ln w="9525" cap="flat" cmpd="sng">
            <a:solidFill>
              <a:srgbClr val="000000"/>
            </a:solidFill>
            <a:prstDash val="solid"/>
            <a:round/>
            <a:headEnd type="none" w="sm" len="sm"/>
            <a:tailEnd type="none" w="sm" len="sm"/>
          </a:ln>
        </p:spPr>
      </p:cxnSp>
      <p:cxnSp>
        <p:nvCxnSpPr>
          <p:cNvPr id="5088" name="Google Shape;5088;p57"/>
          <p:cNvCxnSpPr/>
          <p:nvPr/>
        </p:nvCxnSpPr>
        <p:spPr>
          <a:xfrm>
            <a:off x="5728425" y="3384225"/>
            <a:ext cx="0" cy="770100"/>
          </a:xfrm>
          <a:prstGeom prst="straightConnector1">
            <a:avLst/>
          </a:prstGeom>
          <a:noFill/>
          <a:ln w="9525" cap="flat" cmpd="sng">
            <a:solidFill>
              <a:schemeClr val="dk2"/>
            </a:solidFill>
            <a:prstDash val="solid"/>
            <a:round/>
            <a:headEnd type="none" w="sm" len="sm"/>
            <a:tailEnd type="none" w="sm" len="sm"/>
          </a:ln>
        </p:spPr>
      </p:cxnSp>
      <p:cxnSp>
        <p:nvCxnSpPr>
          <p:cNvPr id="5089" name="Google Shape;5089;p57"/>
          <p:cNvCxnSpPr/>
          <p:nvPr/>
        </p:nvCxnSpPr>
        <p:spPr>
          <a:xfrm flipH="1">
            <a:off x="11406025" y="3205175"/>
            <a:ext cx="18000" cy="931200"/>
          </a:xfrm>
          <a:prstGeom prst="straightConnector1">
            <a:avLst/>
          </a:prstGeom>
          <a:noFill/>
          <a:ln w="9525" cap="flat" cmpd="sng">
            <a:solidFill>
              <a:schemeClr val="dk2"/>
            </a:solidFill>
            <a:prstDash val="solid"/>
            <a:round/>
            <a:headEnd type="none" w="sm" len="sm"/>
            <a:tailEnd type="none" w="sm" len="sm"/>
          </a:ln>
        </p:spPr>
      </p:cxnSp>
      <p:sp>
        <p:nvSpPr>
          <p:cNvPr id="5090" name="Google Shape;5090;p57"/>
          <p:cNvSpPr txBox="1"/>
          <p:nvPr/>
        </p:nvSpPr>
        <p:spPr>
          <a:xfrm>
            <a:off x="1810625"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1" name="Google Shape;5091;p57"/>
          <p:cNvSpPr txBox="1"/>
          <p:nvPr/>
        </p:nvSpPr>
        <p:spPr>
          <a:xfrm>
            <a:off x="3371088" y="4253275"/>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2" name="Google Shape;5092;p57"/>
          <p:cNvSpPr txBox="1"/>
          <p:nvPr/>
        </p:nvSpPr>
        <p:spPr>
          <a:xfrm>
            <a:off x="5252413"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3" name="Google Shape;5093;p57"/>
          <p:cNvSpPr txBox="1"/>
          <p:nvPr/>
        </p:nvSpPr>
        <p:spPr>
          <a:xfrm>
            <a:off x="7187850"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4" name="Google Shape;5094;p57"/>
          <p:cNvSpPr txBox="1"/>
          <p:nvPr/>
        </p:nvSpPr>
        <p:spPr>
          <a:xfrm>
            <a:off x="9007988"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5" name="Google Shape;5095;p57"/>
          <p:cNvSpPr txBox="1"/>
          <p:nvPr/>
        </p:nvSpPr>
        <p:spPr>
          <a:xfrm>
            <a:off x="10503338" y="4302125"/>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96" name="Google Shape;5096;p57"/>
          <p:cNvSpPr/>
          <p:nvPr/>
        </p:nvSpPr>
        <p:spPr>
          <a:xfrm>
            <a:off x="479600"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7" name="Google Shape;5097;p57"/>
          <p:cNvSpPr/>
          <p:nvPr/>
        </p:nvSpPr>
        <p:spPr>
          <a:xfrm>
            <a:off x="11314975"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8" name="Google Shape;5098;p57"/>
          <p:cNvSpPr/>
          <p:nvPr/>
        </p:nvSpPr>
        <p:spPr>
          <a:xfrm>
            <a:off x="5640763"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02"/>
        <p:cNvGrpSpPr/>
        <p:nvPr/>
      </p:nvGrpSpPr>
      <p:grpSpPr>
        <a:xfrm>
          <a:off x="0" y="0"/>
          <a:ext cx="0" cy="0"/>
          <a:chOff x="0" y="0"/>
          <a:chExt cx="0" cy="0"/>
        </a:xfrm>
      </p:grpSpPr>
      <p:sp>
        <p:nvSpPr>
          <p:cNvPr id="5103" name="Google Shape;5103;p5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10</a:t>
            </a:fld>
            <a:endParaRPr/>
          </a:p>
        </p:txBody>
      </p:sp>
      <p:sp>
        <p:nvSpPr>
          <p:cNvPr id="5104" name="Google Shape;5104;p58"/>
          <p:cNvSpPr txBox="1">
            <a:spLocks noGrp="1"/>
          </p:cNvSpPr>
          <p:nvPr>
            <p:ph type="body" idx="1"/>
          </p:nvPr>
        </p:nvSpPr>
        <p:spPr>
          <a:xfrm>
            <a:off x="242850" y="3552075"/>
            <a:ext cx="11706300" cy="1575900"/>
          </a:xfrm>
          <a:prstGeom prst="rect">
            <a:avLst/>
          </a:prstGeom>
          <a:solidFill>
            <a:srgbClr val="30654A"/>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An </a:t>
            </a:r>
            <a:r>
              <a:rPr lang="en-GB" sz="2200" u="sng">
                <a:solidFill>
                  <a:srgbClr val="FFFFFF"/>
                </a:solidFill>
              </a:rPr>
              <a:t>inquiry-based approach</a:t>
            </a:r>
            <a:r>
              <a:rPr lang="en-GB" sz="2200" b="0">
                <a:solidFill>
                  <a:srgbClr val="FFFFFF"/>
                </a:solidFill>
              </a:rPr>
              <a:t> to teaching and learning cultivates </a:t>
            </a:r>
            <a:r>
              <a:rPr lang="en-GB" sz="2200" u="sng">
                <a:solidFill>
                  <a:srgbClr val="FFFFFF"/>
                </a:solidFill>
              </a:rPr>
              <a:t>students’ critical thinking</a:t>
            </a:r>
            <a:r>
              <a:rPr lang="en-GB" sz="2200" b="0">
                <a:solidFill>
                  <a:srgbClr val="FFFFFF"/>
                </a:solidFill>
              </a:rPr>
              <a:t> </a:t>
            </a:r>
            <a:r>
              <a:rPr lang="en-GB" sz="2200" u="sng">
                <a:solidFill>
                  <a:srgbClr val="FFFFFF"/>
                </a:solidFill>
              </a:rPr>
              <a:t>skills</a:t>
            </a:r>
            <a:r>
              <a:rPr lang="en-GB" sz="2200" b="0">
                <a:solidFill>
                  <a:srgbClr val="FFFFFF"/>
                </a:solidFill>
              </a:rPr>
              <a:t> in Economics by encouraging them to ask questions relating to the world around them and apply their learning in </a:t>
            </a:r>
            <a:r>
              <a:rPr lang="en-GB" sz="2200" u="sng">
                <a:solidFill>
                  <a:srgbClr val="FFFFFF"/>
                </a:solidFill>
              </a:rPr>
              <a:t>differentiated, collaborative, creative and innovative ways</a:t>
            </a:r>
            <a:r>
              <a:rPr lang="en-GB" sz="2200" b="0">
                <a:solidFill>
                  <a:srgbClr val="FFFFFF"/>
                </a:solidFill>
              </a:rPr>
              <a:t>.</a:t>
            </a:r>
            <a:endParaRPr sz="2200" b="0">
              <a:solidFill>
                <a:srgbClr val="FFFFFF"/>
              </a:solidFill>
            </a:endParaRPr>
          </a:p>
          <a:p>
            <a:pPr marL="0" lvl="0" indent="0" algn="ctr" rtl="0">
              <a:lnSpc>
                <a:spcPct val="90000"/>
              </a:lnSpc>
              <a:spcBef>
                <a:spcPts val="0"/>
              </a:spcBef>
              <a:spcAft>
                <a:spcPts val="0"/>
              </a:spcAft>
              <a:buClr>
                <a:schemeClr val="dk2"/>
              </a:buClr>
              <a:buSzPts val="2000"/>
              <a:buNone/>
            </a:pPr>
            <a:endParaRPr sz="2200"/>
          </a:p>
        </p:txBody>
      </p:sp>
      <p:sp>
        <p:nvSpPr>
          <p:cNvPr id="5105" name="Google Shape;5105;p58"/>
          <p:cNvSpPr txBox="1">
            <a:spLocks noGrp="1"/>
          </p:cNvSpPr>
          <p:nvPr>
            <p:ph type="body" idx="2"/>
          </p:nvPr>
        </p:nvSpPr>
        <p:spPr>
          <a:xfrm>
            <a:off x="242850" y="2304713"/>
            <a:ext cx="11706300" cy="1043400"/>
          </a:xfrm>
          <a:prstGeom prst="rect">
            <a:avLst/>
          </a:prstGeom>
          <a:solidFill>
            <a:srgbClr val="0B3557"/>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Strand 1 is a </a:t>
            </a:r>
            <a:r>
              <a:rPr lang="en-GB" sz="2200" u="sng">
                <a:solidFill>
                  <a:srgbClr val="FFFFFF"/>
                </a:solidFill>
              </a:rPr>
              <a:t>unifying strand</a:t>
            </a:r>
            <a:r>
              <a:rPr lang="en-GB" sz="2200" b="0">
                <a:solidFill>
                  <a:srgbClr val="FFFFFF"/>
                </a:solidFill>
              </a:rPr>
              <a:t>, the themes of which </a:t>
            </a:r>
            <a:r>
              <a:rPr lang="en-GB" sz="2200" u="sng">
                <a:solidFill>
                  <a:srgbClr val="FFFFFF"/>
                </a:solidFill>
              </a:rPr>
              <a:t>permeate Strands 2-5</a:t>
            </a:r>
            <a:r>
              <a:rPr lang="en-GB" sz="2200" b="0">
                <a:solidFill>
                  <a:srgbClr val="FFFFFF"/>
                </a:solidFill>
              </a:rPr>
              <a:t> of the specification and will be </a:t>
            </a:r>
            <a:r>
              <a:rPr lang="en-GB" sz="2200" u="sng">
                <a:solidFill>
                  <a:srgbClr val="FFFFFF"/>
                </a:solidFill>
              </a:rPr>
              <a:t>progressively developed</a:t>
            </a:r>
            <a:r>
              <a:rPr lang="en-GB" sz="2200" b="0">
                <a:solidFill>
                  <a:srgbClr val="FFFFFF"/>
                </a:solidFill>
              </a:rPr>
              <a:t> over the course of senior cycle.</a:t>
            </a:r>
            <a:endParaRPr sz="2200">
              <a:solidFill>
                <a:srgbClr val="FFFFFF"/>
              </a:solidFill>
            </a:endParaRPr>
          </a:p>
        </p:txBody>
      </p:sp>
      <p:sp>
        <p:nvSpPr>
          <p:cNvPr id="5106" name="Google Shape;5106;p58"/>
          <p:cNvSpPr txBox="1">
            <a:spLocks noGrp="1"/>
          </p:cNvSpPr>
          <p:nvPr>
            <p:ph type="body" idx="3"/>
          </p:nvPr>
        </p:nvSpPr>
        <p:spPr>
          <a:xfrm>
            <a:off x="242850" y="917875"/>
            <a:ext cx="11706300" cy="1182900"/>
          </a:xfrm>
          <a:prstGeom prst="rect">
            <a:avLst/>
          </a:prstGeom>
          <a:solidFill>
            <a:srgbClr val="30654A"/>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Economics is a </a:t>
            </a:r>
            <a:r>
              <a:rPr lang="en-GB" sz="2200" u="sng">
                <a:solidFill>
                  <a:srgbClr val="FFFFFF"/>
                </a:solidFill>
              </a:rPr>
              <a:t>subject for all </a:t>
            </a:r>
            <a:r>
              <a:rPr lang="en-GB" sz="2200" b="0">
                <a:solidFill>
                  <a:srgbClr val="FFFFFF"/>
                </a:solidFill>
              </a:rPr>
              <a:t>and through its exploration students will be prepared and </a:t>
            </a:r>
            <a:r>
              <a:rPr lang="en-GB" sz="2200" u="sng">
                <a:solidFill>
                  <a:srgbClr val="FFFFFF"/>
                </a:solidFill>
              </a:rPr>
              <a:t>empowered</a:t>
            </a:r>
            <a:r>
              <a:rPr lang="en-GB" sz="2200" b="0">
                <a:solidFill>
                  <a:srgbClr val="FFFFFF"/>
                </a:solidFill>
              </a:rPr>
              <a:t> to contribute to society and </a:t>
            </a:r>
            <a:r>
              <a:rPr lang="en-GB" sz="2200" b="0">
                <a:solidFill>
                  <a:schemeClr val="lt1"/>
                </a:solidFill>
              </a:rPr>
              <a:t>meet future challenges with confidence</a:t>
            </a:r>
            <a:r>
              <a:rPr lang="en-GB" sz="2200" b="0">
                <a:solidFill>
                  <a:srgbClr val="FFFFFF"/>
                </a:solidFill>
              </a:rPr>
              <a:t>.</a:t>
            </a:r>
            <a:endParaRPr sz="2200">
              <a:solidFill>
                <a:srgbClr val="FFFFFF"/>
              </a:solidFill>
            </a:endParaRPr>
          </a:p>
        </p:txBody>
      </p:sp>
      <p:sp>
        <p:nvSpPr>
          <p:cNvPr id="5107" name="Google Shape;5107;p58"/>
          <p:cNvSpPr txBox="1">
            <a:spLocks noGrp="1"/>
          </p:cNvSpPr>
          <p:nvPr>
            <p:ph type="body" idx="4"/>
          </p:nvPr>
        </p:nvSpPr>
        <p:spPr>
          <a:xfrm>
            <a:off x="3472650" y="163425"/>
            <a:ext cx="5246700" cy="550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2"/>
              </a:buClr>
              <a:buSzPts val="2000"/>
              <a:buNone/>
            </a:pPr>
            <a:r>
              <a:rPr lang="en-GB" sz="3300"/>
              <a:t>Key Messages</a:t>
            </a:r>
            <a:endParaRPr sz="3300"/>
          </a:p>
        </p:txBody>
      </p:sp>
      <p:sp>
        <p:nvSpPr>
          <p:cNvPr id="5108" name="Google Shape;5108;p58"/>
          <p:cNvSpPr txBox="1">
            <a:spLocks noGrp="1"/>
          </p:cNvSpPr>
          <p:nvPr>
            <p:ph type="body" idx="2"/>
          </p:nvPr>
        </p:nvSpPr>
        <p:spPr>
          <a:xfrm>
            <a:off x="242850" y="5361555"/>
            <a:ext cx="11706300" cy="1436100"/>
          </a:xfrm>
          <a:prstGeom prst="rect">
            <a:avLst/>
          </a:prstGeom>
          <a:solidFill>
            <a:srgbClr val="0B3557"/>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The </a:t>
            </a:r>
            <a:r>
              <a:rPr lang="en-GB" sz="2200" u="sng">
                <a:solidFill>
                  <a:srgbClr val="FFFFFF"/>
                </a:solidFill>
              </a:rPr>
              <a:t>collection, organisation, analysis and interpretation of data</a:t>
            </a:r>
            <a:r>
              <a:rPr lang="en-GB" sz="2200" b="0">
                <a:solidFill>
                  <a:srgbClr val="FFFFFF"/>
                </a:solidFill>
              </a:rPr>
              <a:t> allows students to </a:t>
            </a:r>
            <a:r>
              <a:rPr lang="en-GB" sz="2200" u="sng">
                <a:solidFill>
                  <a:srgbClr val="FFFFFF"/>
                </a:solidFill>
              </a:rPr>
              <a:t>hypothesise</a:t>
            </a:r>
            <a:r>
              <a:rPr lang="en-GB" sz="2200" b="0">
                <a:solidFill>
                  <a:srgbClr val="FFFFFF"/>
                </a:solidFill>
              </a:rPr>
              <a:t> and </a:t>
            </a:r>
            <a:r>
              <a:rPr lang="en-GB" sz="2200" u="sng">
                <a:solidFill>
                  <a:srgbClr val="FFFFFF"/>
                </a:solidFill>
              </a:rPr>
              <a:t>critically evaluate</a:t>
            </a:r>
            <a:r>
              <a:rPr lang="en-GB" sz="2200" b="0">
                <a:solidFill>
                  <a:srgbClr val="FFFFFF"/>
                </a:solidFill>
              </a:rPr>
              <a:t> economic concepts and theories, allowing them to form</a:t>
            </a:r>
            <a:r>
              <a:rPr lang="en-GB" sz="2200">
                <a:solidFill>
                  <a:srgbClr val="FFFFFF"/>
                </a:solidFill>
              </a:rPr>
              <a:t> </a:t>
            </a:r>
            <a:r>
              <a:rPr lang="en-GB" sz="2200" u="sng">
                <a:solidFill>
                  <a:srgbClr val="FFFFFF"/>
                </a:solidFill>
              </a:rPr>
              <a:t>justifiable</a:t>
            </a:r>
            <a:r>
              <a:rPr lang="en-GB" sz="2200" b="0">
                <a:solidFill>
                  <a:srgbClr val="FFFFFF"/>
                </a:solidFill>
              </a:rPr>
              <a:t> </a:t>
            </a:r>
            <a:r>
              <a:rPr lang="en-GB" sz="2200" u="sng">
                <a:solidFill>
                  <a:srgbClr val="FFFFFF"/>
                </a:solidFill>
              </a:rPr>
              <a:t>opinions/conclusions</a:t>
            </a:r>
            <a:r>
              <a:rPr lang="en-GB" sz="2200" b="0">
                <a:solidFill>
                  <a:srgbClr val="FFFFFF"/>
                </a:solidFill>
              </a:rPr>
              <a:t> around economic issues.</a:t>
            </a:r>
            <a:endParaRPr sz="2200" b="0">
              <a:solidFill>
                <a:srgbClr val="FFFFFF"/>
              </a:solidFill>
            </a:endParaRPr>
          </a:p>
          <a:p>
            <a:pPr marL="0" lvl="0" indent="0" algn="ctr" rtl="0">
              <a:lnSpc>
                <a:spcPct val="150000"/>
              </a:lnSpc>
              <a:spcBef>
                <a:spcPts val="0"/>
              </a:spcBef>
              <a:spcAft>
                <a:spcPts val="0"/>
              </a:spcAft>
              <a:buSzPts val="2000"/>
              <a:buNone/>
            </a:pPr>
            <a:endParaRPr sz="2200" b="0">
              <a:solidFill>
                <a:srgbClr val="FFFFFF"/>
              </a:solidFill>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13"/>
        <p:cNvGrpSpPr/>
        <p:nvPr/>
      </p:nvGrpSpPr>
      <p:grpSpPr>
        <a:xfrm>
          <a:off x="0" y="0"/>
          <a:ext cx="0" cy="0"/>
          <a:chOff x="0" y="0"/>
          <a:chExt cx="0" cy="0"/>
        </a:xfrm>
      </p:grpSpPr>
      <p:sp>
        <p:nvSpPr>
          <p:cNvPr id="5114" name="Google Shape;5114;p59"/>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endParaRPr/>
          </a:p>
        </p:txBody>
      </p:sp>
      <p:sp>
        <p:nvSpPr>
          <p:cNvPr id="5115" name="Google Shape;5115;p5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11</a:t>
            </a:fld>
            <a:endParaRPr/>
          </a:p>
        </p:txBody>
      </p:sp>
      <p:sp>
        <p:nvSpPr>
          <p:cNvPr id="5116" name="Google Shape;5116;p59"/>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ctr" anchorCtr="0">
            <a:noAutofit/>
          </a:bodyPr>
          <a:lstStyle/>
          <a:p>
            <a:pPr marL="914400" lvl="0" indent="457200" algn="l" rtl="0">
              <a:lnSpc>
                <a:spcPct val="90000"/>
              </a:lnSpc>
              <a:spcBef>
                <a:spcPts val="400"/>
              </a:spcBef>
              <a:spcAft>
                <a:spcPts val="0"/>
              </a:spcAft>
              <a:buSzPts val="2000"/>
              <a:buNone/>
            </a:pPr>
            <a:r>
              <a:rPr lang="en-GB" sz="6900"/>
              <a:t>Now what?</a:t>
            </a:r>
            <a:endParaRPr sz="6900"/>
          </a:p>
        </p:txBody>
      </p:sp>
      <p:pic>
        <p:nvPicPr>
          <p:cNvPr id="5117" name="Google Shape;5117;p59"/>
          <p:cNvPicPr preferRelativeResize="0"/>
          <p:nvPr/>
        </p:nvPicPr>
        <p:blipFill rotWithShape="1">
          <a:blip r:embed="rId3">
            <a:alphaModFix/>
          </a:blip>
          <a:srcRect/>
          <a:stretch/>
        </p:blipFill>
        <p:spPr>
          <a:xfrm>
            <a:off x="8135200" y="1342625"/>
            <a:ext cx="3696300" cy="3696300"/>
          </a:xfrm>
          <a:prstGeom prst="rect">
            <a:avLst/>
          </a:prstGeom>
          <a:noFill/>
          <a:ln>
            <a:noFill/>
          </a:ln>
        </p:spPr>
      </p:pic>
      <p:sp>
        <p:nvSpPr>
          <p:cNvPr id="5118" name="Google Shape;5118;p59"/>
          <p:cNvSpPr txBox="1"/>
          <p:nvPr/>
        </p:nvSpPr>
        <p:spPr>
          <a:xfrm>
            <a:off x="7751650" y="5267650"/>
            <a:ext cx="4463400" cy="58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sng" strike="noStrike" cap="none">
                <a:solidFill>
                  <a:schemeClr val="hlink"/>
                </a:solidFill>
                <a:latin typeface="Arial"/>
                <a:ea typeface="Arial"/>
                <a:cs typeface="Arial"/>
                <a:sym typeface="Arial"/>
                <a:hlinkClick r:id="rId4"/>
              </a:rPr>
              <a:t>https://pixabay.com/photos/question-question-mark-help-2309040/</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23"/>
        <p:cNvGrpSpPr/>
        <p:nvPr/>
      </p:nvGrpSpPr>
      <p:grpSpPr>
        <a:xfrm>
          <a:off x="0" y="0"/>
          <a:ext cx="0" cy="0"/>
          <a:chOff x="0" y="0"/>
          <a:chExt cx="0" cy="0"/>
        </a:xfrm>
      </p:grpSpPr>
      <p:sp>
        <p:nvSpPr>
          <p:cNvPr id="5124" name="Google Shape;5124;p60"/>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Our Learning</a:t>
            </a:r>
            <a:endParaRPr/>
          </a:p>
        </p:txBody>
      </p:sp>
      <p:sp>
        <p:nvSpPr>
          <p:cNvPr id="5125" name="Google Shape;5125;p6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12</a:t>
            </a:fld>
            <a:endParaRPr/>
          </a:p>
        </p:txBody>
      </p:sp>
      <p:sp>
        <p:nvSpPr>
          <p:cNvPr id="5126" name="Google Shape;5126;p60"/>
          <p:cNvSpPr txBox="1">
            <a:spLocks noGrp="1"/>
          </p:cNvSpPr>
          <p:nvPr>
            <p:ph type="body" idx="1"/>
          </p:nvPr>
        </p:nvSpPr>
        <p:spPr>
          <a:xfrm>
            <a:off x="514799" y="2175427"/>
            <a:ext cx="10010400" cy="3696300"/>
          </a:xfrm>
          <a:prstGeom prst="rect">
            <a:avLst/>
          </a:prstGeom>
          <a:noFill/>
          <a:ln>
            <a:noFill/>
          </a:ln>
        </p:spPr>
        <p:txBody>
          <a:bodyPr spcFirstLastPara="1" wrap="square" lIns="0" tIns="0" rIns="0" bIns="0" anchor="t" anchorCtr="0">
            <a:noAutofit/>
          </a:bodyPr>
          <a:lstStyle/>
          <a:p>
            <a:pPr marL="457200" lvl="0" indent="-355600" algn="l" rtl="0">
              <a:lnSpc>
                <a:spcPct val="90000"/>
              </a:lnSpc>
              <a:spcBef>
                <a:spcPts val="400"/>
              </a:spcBef>
              <a:spcAft>
                <a:spcPts val="0"/>
              </a:spcAft>
              <a:buSzPts val="2000"/>
              <a:buChar char="●"/>
            </a:pPr>
            <a:r>
              <a:rPr lang="en-GB"/>
              <a:t>Chance to reflect</a:t>
            </a:r>
            <a:endParaRPr/>
          </a:p>
        </p:txBody>
      </p:sp>
      <p:pic>
        <p:nvPicPr>
          <p:cNvPr id="5127" name="Google Shape;5127;p60"/>
          <p:cNvPicPr preferRelativeResize="0"/>
          <p:nvPr/>
        </p:nvPicPr>
        <p:blipFill rotWithShape="1">
          <a:blip r:embed="rId3">
            <a:alphaModFix/>
          </a:blip>
          <a:srcRect/>
          <a:stretch/>
        </p:blipFill>
        <p:spPr>
          <a:xfrm>
            <a:off x="6095974" y="2263963"/>
            <a:ext cx="1848150" cy="3696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32"/>
        <p:cNvGrpSpPr/>
        <p:nvPr/>
      </p:nvGrpSpPr>
      <p:grpSpPr>
        <a:xfrm>
          <a:off x="0" y="0"/>
          <a:ext cx="0" cy="0"/>
          <a:chOff x="0" y="0"/>
          <a:chExt cx="0" cy="0"/>
        </a:xfrm>
      </p:grpSpPr>
      <p:sp>
        <p:nvSpPr>
          <p:cNvPr id="5133" name="Google Shape;5133;p61"/>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End of Session 3</a:t>
            </a:r>
            <a:endParaRPr/>
          </a:p>
        </p:txBody>
      </p:sp>
      <p:sp>
        <p:nvSpPr>
          <p:cNvPr id="5134" name="Google Shape;5134;p6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solidFill>
                  <a:schemeClr val="dk1"/>
                </a:solidFill>
              </a:rPr>
              <a:t>13</a:t>
            </a:fld>
            <a:endParaRPr>
              <a:solidFill>
                <a:schemeClr val="dk1"/>
              </a:solidFill>
            </a:endParaRPr>
          </a:p>
        </p:txBody>
      </p:sp>
      <p:sp>
        <p:nvSpPr>
          <p:cNvPr id="5135" name="Google Shape;5135;p61"/>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0"/>
              </a:spcAft>
              <a:buSzPts val="2000"/>
              <a:buNone/>
            </a:pPr>
            <a:r>
              <a:rPr lang="en-GB"/>
              <a:t>Thank you for your participation today! </a:t>
            </a:r>
            <a:endParaRPr/>
          </a:p>
        </p:txBody>
      </p:sp>
    </p:spTree>
  </p:cSld>
  <p:clrMapOvr>
    <a:masterClrMapping/>
  </p:clrMapOvr>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406</Words>
  <Application>Microsoft Office PowerPoint</Application>
  <PresentationFormat>Widescreen</PresentationFormat>
  <Paragraphs>96</Paragraphs>
  <Slides>13</Slides>
  <Notes>13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13</vt:i4>
      </vt:variant>
    </vt:vector>
  </HeadingPairs>
  <TitlesOfParts>
    <vt:vector size="17" baseType="lpstr">
      <vt:lpstr>Arial</vt:lpstr>
      <vt:lpstr>Calibri</vt:lpstr>
      <vt:lpstr>PDST</vt:lpstr>
      <vt:lpstr>PDST</vt:lpstr>
      <vt:lpstr>Senior Cycle Economics - National Seminar 3</vt:lpstr>
      <vt:lpstr>By the end of session three participants will have:</vt:lpstr>
      <vt:lpstr>The Use of Rich Inquiry Tasks</vt:lpstr>
      <vt:lpstr>Statbank</vt:lpstr>
      <vt:lpstr>Graphing in Economics</vt:lpstr>
      <vt:lpstr>Graphing Tools</vt:lpstr>
      <vt:lpstr>Economics and STEM</vt:lpstr>
      <vt:lpstr>Example</vt:lpstr>
      <vt:lpstr>Timeline Round 1 2019/2020</vt:lpstr>
      <vt:lpstr>PowerPoint Presentation</vt:lpstr>
      <vt:lpstr>PowerPoint Presentation</vt:lpstr>
      <vt:lpstr>Our Learning</vt:lpstr>
      <vt:lpstr>End of Session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Cycle Economics - National Seminar 3</dc:title>
  <cp:lastModifiedBy>Cian Sweeney</cp:lastModifiedBy>
  <cp:revision>1</cp:revision>
  <dcterms:modified xsi:type="dcterms:W3CDTF">2020-04-03T11:24:23Z</dcterms:modified>
</cp:coreProperties>
</file>