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7" r:id="rId3"/>
    <p:sldMasterId id="2147483668" r:id="rId4"/>
    <p:sldMasterId id="2147483669"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6858000" cx="12192000"/>
  <p:notesSz cx="6858000" cy="9144000"/>
  <p:embeddedFontLst>
    <p:embeddedFont>
      <p:font typeface="Quattrocento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font" Target="fonts/QuattrocentoSans-regular.fntdata"/><Relationship Id="rId14" Type="http://schemas.openxmlformats.org/officeDocument/2006/relationships/slide" Target="slides/slide8.xml"/><Relationship Id="rId17" Type="http://schemas.openxmlformats.org/officeDocument/2006/relationships/font" Target="fonts/QuattrocentoSans-italic.fntdata"/><Relationship Id="rId16" Type="http://schemas.openxmlformats.org/officeDocument/2006/relationships/font" Target="fonts/QuattrocentoSans-bold.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18" Type="http://schemas.openxmlformats.org/officeDocument/2006/relationships/font" Target="fonts/QuattrocentoSans-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5c7822b00c_0_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g5c7822b00c_0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5c7822b00c_0_10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5c7822b00c_0_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g5c7822b00c_0_21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5c7822b00c_0_2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5c7822b00c_0_28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5c7822b00c_0_2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g5c7822b00c_0_30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IE"/>
              <a:t>Questions to focus students:</a:t>
            </a:r>
            <a:br>
              <a:rPr lang="en-IE"/>
            </a:br>
            <a:r>
              <a:rPr lang="en-IE"/>
              <a:t> Who is the author?  What qualifies him/her to speak on the subject? Is the purpose of the information to inform, to persuade, to sell, or even to entertain?</a:t>
            </a:r>
            <a:endParaRPr/>
          </a:p>
          <a:p>
            <a:pPr indent="0" lvl="0" marL="0" rtl="0" algn="l">
              <a:spcBef>
                <a:spcPts val="0"/>
              </a:spcBef>
              <a:spcAft>
                <a:spcPts val="0"/>
              </a:spcAft>
              <a:buNone/>
            </a:pPr>
            <a:r>
              <a:rPr lang="en-IE"/>
              <a:t>Who is sponsoring this website?  Are any biases at play?</a:t>
            </a:r>
            <a:endParaRPr/>
          </a:p>
          <a:p>
            <a:pPr indent="0" lvl="0" marL="0" rtl="0" algn="l">
              <a:spcBef>
                <a:spcPts val="0"/>
              </a:spcBef>
              <a:spcAft>
                <a:spcPts val="0"/>
              </a:spcAft>
              <a:buNone/>
            </a:pPr>
            <a:r>
              <a:rPr lang="en-IE"/>
              <a:t>Is the information evidence based? Has the information been peer-reviewed? Is the author an expert in the field? Can you identify the author? Is the author reputable and trustworthy? Is the URL .gov or .edu?</a:t>
            </a:r>
            <a:endParaRPr/>
          </a:p>
          <a:p>
            <a:pPr indent="0" lvl="0" marL="0" rtl="0" algn="l">
              <a:spcBef>
                <a:spcPts val="0"/>
              </a:spcBef>
              <a:spcAft>
                <a:spcPts val="0"/>
              </a:spcAft>
              <a:buNone/>
            </a:pPr>
            <a:r>
              <a:rPr lang="en-IE"/>
              <a:t>Can you verify this information from another source?</a:t>
            </a:r>
            <a:endParaRPr/>
          </a:p>
          <a:p>
            <a:pPr indent="0" lvl="0" marL="0" rtl="0" algn="l">
              <a:spcBef>
                <a:spcPts val="0"/>
              </a:spcBef>
              <a:spcAft>
                <a:spcPts val="0"/>
              </a:spcAft>
              <a:buNone/>
            </a:pPr>
            <a:r>
              <a:rPr lang="en-IE"/>
              <a:t>When was the website published?</a:t>
            </a:r>
            <a:endParaRPr/>
          </a:p>
          <a:p>
            <a:pPr indent="0" lvl="0" marL="0" rtl="0" algn="l">
              <a:spcBef>
                <a:spcPts val="0"/>
              </a:spcBef>
              <a:spcAft>
                <a:spcPts val="0"/>
              </a:spcAft>
              <a:buNone/>
            </a:pPr>
            <a:r>
              <a:rPr lang="en-IE"/>
              <a:t>Has it been updated recently? Is the information current and up-to-date? </a:t>
            </a:r>
            <a:endParaRPr/>
          </a:p>
        </p:txBody>
      </p:sp>
      <p:sp>
        <p:nvSpPr>
          <p:cNvPr id="208" name="Google Shape;208;g5c7822b00c_0_3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5c7822b00c_0_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5c7822b00c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5c7822b00c_0_2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5c7822b00c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g5c7822b00c_0_1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5c7822b00c_0_1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In Slide Show mode, select the arrows to visit links.</a:t>
            </a:r>
            <a:endParaRPr/>
          </a:p>
        </p:txBody>
      </p:sp>
      <p:sp>
        <p:nvSpPr>
          <p:cNvPr id="247" name="Google Shape;247;g5c7822b00c_0_1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Google Shape;63;p10"/>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 showMasterSp="0" type="title">
  <p:cSld name="TITLE">
    <p:spTree>
      <p:nvGrpSpPr>
        <p:cNvPr id="88" name="Shape 88"/>
        <p:cNvGrpSpPr/>
        <p:nvPr/>
      </p:nvGrpSpPr>
      <p:grpSpPr>
        <a:xfrm>
          <a:off x="0" y="0"/>
          <a:ext cx="0" cy="0"/>
          <a:chOff x="0" y="0"/>
          <a:chExt cx="0" cy="0"/>
        </a:xfrm>
      </p:grpSpPr>
      <p:sp>
        <p:nvSpPr>
          <p:cNvPr id="89" name="Google Shape;89;p14"/>
          <p:cNvSpPr/>
          <p:nvPr/>
        </p:nvSpPr>
        <p:spPr>
          <a:xfrm>
            <a:off x="254950" y="262784"/>
            <a:ext cx="11682000" cy="6332400"/>
          </a:xfrm>
          <a:prstGeom prst="rect">
            <a:avLst/>
          </a:prstGeom>
          <a:solidFill>
            <a:srgbClr val="D247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90" name="Google Shape;90;p14"/>
          <p:cNvSpPr txBox="1"/>
          <p:nvPr>
            <p:ph type="ctrTitle"/>
          </p:nvPr>
        </p:nvSpPr>
        <p:spPr>
          <a:xfrm>
            <a:off x="1524000" y="1333500"/>
            <a:ext cx="9144000" cy="1790700"/>
          </a:xfrm>
          <a:prstGeom prst="rect">
            <a:avLst/>
          </a:prstGeom>
          <a:noFill/>
          <a:ln>
            <a:noFill/>
          </a:ln>
        </p:spPr>
        <p:txBody>
          <a:bodyPr anchorCtr="0" anchor="t" bIns="0" lIns="91425" spcFirstLastPara="1" rIns="91425" wrap="square" tIns="0">
            <a:noAutofit/>
          </a:bodyPr>
          <a:lstStyle>
            <a:lvl1pPr lvl="0" rtl="0" algn="l">
              <a:lnSpc>
                <a:spcPct val="100000"/>
              </a:lnSpc>
              <a:spcBef>
                <a:spcPts val="0"/>
              </a:spcBef>
              <a:spcAft>
                <a:spcPts val="0"/>
              </a:spcAft>
              <a:buClr>
                <a:schemeClr val="lt1"/>
              </a:buClr>
              <a:buSzPts val="4800"/>
              <a:buFont typeface="Quattrocento Sans"/>
              <a:buNone/>
              <a:defRPr sz="4800">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1" name="Google Shape;91;p14"/>
          <p:cNvSpPr txBox="1"/>
          <p:nvPr>
            <p:ph idx="1" type="subTitle"/>
          </p:nvPr>
        </p:nvSpPr>
        <p:spPr>
          <a:xfrm>
            <a:off x="1524000" y="3128009"/>
            <a:ext cx="9144000" cy="1287600"/>
          </a:xfrm>
          <a:prstGeom prst="rect">
            <a:avLst/>
          </a:prstGeom>
          <a:noFill/>
          <a:ln>
            <a:noFill/>
          </a:ln>
        </p:spPr>
        <p:txBody>
          <a:bodyPr anchorCtr="0" anchor="t" bIns="45700" lIns="91425" spcFirstLastPara="1" rIns="91425" wrap="square" tIns="45700">
            <a:noAutofit/>
          </a:bodyPr>
          <a:lstStyle>
            <a:lvl1pPr lvl="0" rtl="0" algn="l">
              <a:lnSpc>
                <a:spcPct val="150000"/>
              </a:lnSpc>
              <a:spcBef>
                <a:spcPts val="1000"/>
              </a:spcBef>
              <a:spcAft>
                <a:spcPts val="0"/>
              </a:spcAft>
              <a:buClr>
                <a:schemeClr val="lt1"/>
              </a:buClr>
              <a:buSzPts val="2400"/>
              <a:buFont typeface="Quattrocento Sans"/>
              <a:buNone/>
              <a:defRPr sz="2400">
                <a:solidFill>
                  <a:schemeClr val="lt1"/>
                </a:solidFill>
                <a:latin typeface="Quattrocento Sans"/>
                <a:ea typeface="Quattrocento Sans"/>
                <a:cs typeface="Quattrocento Sans"/>
                <a:sym typeface="Quattrocento Sans"/>
              </a:defRPr>
            </a:lvl1pPr>
            <a:lvl2pPr lvl="1" rtl="0" algn="l">
              <a:lnSpc>
                <a:spcPct val="150000"/>
              </a:lnSpc>
              <a:spcBef>
                <a:spcPts val="1200"/>
              </a:spcBef>
              <a:spcAft>
                <a:spcPts val="0"/>
              </a:spcAft>
              <a:buClr>
                <a:schemeClr val="dk1"/>
              </a:buClr>
              <a:buSzPts val="1800"/>
              <a:buChar char="•"/>
              <a:defRPr/>
            </a:lvl2pPr>
            <a:lvl3pPr lvl="2" rtl="0" algn="l">
              <a:lnSpc>
                <a:spcPct val="150000"/>
              </a:lnSpc>
              <a:spcBef>
                <a:spcPts val="1200"/>
              </a:spcBef>
              <a:spcAft>
                <a:spcPts val="0"/>
              </a:spcAft>
              <a:buClr>
                <a:schemeClr val="dk1"/>
              </a:buClr>
              <a:buSzPts val="1800"/>
              <a:buChar char="•"/>
              <a:defRPr/>
            </a:lvl3pPr>
            <a:lvl4pPr lvl="3" rtl="0" algn="l">
              <a:lnSpc>
                <a:spcPct val="150000"/>
              </a:lnSpc>
              <a:spcBef>
                <a:spcPts val="1200"/>
              </a:spcBef>
              <a:spcAft>
                <a:spcPts val="0"/>
              </a:spcAft>
              <a:buClr>
                <a:schemeClr val="dk1"/>
              </a:buClr>
              <a:buSzPts val="1800"/>
              <a:buChar char="•"/>
              <a:defRPr/>
            </a:lvl4pPr>
            <a:lvl5pPr lvl="4" rtl="0" algn="l">
              <a:lnSpc>
                <a:spcPct val="150000"/>
              </a:lnSpc>
              <a:spcBef>
                <a:spcPts val="1200"/>
              </a:spcBef>
              <a:spcAft>
                <a:spcPts val="0"/>
              </a:spcAft>
              <a:buClr>
                <a:schemeClr val="dk1"/>
              </a:buClr>
              <a:buSzPts val="1800"/>
              <a:buChar char="•"/>
              <a:defRPr/>
            </a:lvl5pPr>
            <a:lvl6pPr lvl="5" rtl="0" algn="l">
              <a:lnSpc>
                <a:spcPct val="150000"/>
              </a:lnSpc>
              <a:spcBef>
                <a:spcPts val="1200"/>
              </a:spcBef>
              <a:spcAft>
                <a:spcPts val="0"/>
              </a:spcAft>
              <a:buClr>
                <a:schemeClr val="dk1"/>
              </a:buClr>
              <a:buSzPts val="1800"/>
              <a:buChar char="•"/>
              <a:defRPr/>
            </a:lvl6pPr>
            <a:lvl7pPr lvl="6" rtl="0" algn="l">
              <a:lnSpc>
                <a:spcPct val="150000"/>
              </a:lnSpc>
              <a:spcBef>
                <a:spcPts val="1200"/>
              </a:spcBef>
              <a:spcAft>
                <a:spcPts val="0"/>
              </a:spcAft>
              <a:buClr>
                <a:schemeClr val="dk1"/>
              </a:buClr>
              <a:buSzPts val="1800"/>
              <a:buChar char="•"/>
              <a:defRPr/>
            </a:lvl7pPr>
            <a:lvl8pPr lvl="7" rtl="0" algn="l">
              <a:lnSpc>
                <a:spcPct val="150000"/>
              </a:lnSpc>
              <a:spcBef>
                <a:spcPts val="1200"/>
              </a:spcBef>
              <a:spcAft>
                <a:spcPts val="0"/>
              </a:spcAft>
              <a:buClr>
                <a:schemeClr val="dk1"/>
              </a:buClr>
              <a:buSzPts val="1800"/>
              <a:buChar char="•"/>
              <a:defRPr/>
            </a:lvl8pPr>
            <a:lvl9pPr lvl="8" rtl="0" algn="l">
              <a:lnSpc>
                <a:spcPct val="90000"/>
              </a:lnSpc>
              <a:spcBef>
                <a:spcPts val="1200"/>
              </a:spcBef>
              <a:spcAft>
                <a:spcPts val="0"/>
              </a:spcAft>
              <a:buClr>
                <a:schemeClr val="dk1"/>
              </a:buClr>
              <a:buSzPts val="1800"/>
              <a:buNone/>
              <a:defRPr/>
            </a:lvl9pPr>
          </a:lstStyle>
          <a:p/>
        </p:txBody>
      </p:sp>
      <p:pic>
        <p:nvPicPr>
          <p:cNvPr id="92" name="Google Shape;92;p14"/>
          <p:cNvPicPr preferRelativeResize="0"/>
          <p:nvPr/>
        </p:nvPicPr>
        <p:blipFill rotWithShape="1">
          <a:blip r:embed="rId2">
            <a:alphaModFix/>
          </a:blip>
          <a:srcRect b="71478" l="1646" r="13929" t="0"/>
          <a:stretch/>
        </p:blipFill>
        <p:spPr>
          <a:xfrm>
            <a:off x="342899" y="4546601"/>
            <a:ext cx="11715749" cy="20256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93" name="Shape 93"/>
        <p:cNvGrpSpPr/>
        <p:nvPr/>
      </p:nvGrpSpPr>
      <p:grpSpPr>
        <a:xfrm>
          <a:off x="0" y="0"/>
          <a:ext cx="0" cy="0"/>
          <a:chOff x="0" y="0"/>
          <a:chExt cx="0" cy="0"/>
        </a:xfrm>
      </p:grpSpPr>
      <p:sp>
        <p:nvSpPr>
          <p:cNvPr id="94" name="Google Shape;94;p15"/>
          <p:cNvSpPr/>
          <p:nvPr/>
        </p:nvSpPr>
        <p:spPr>
          <a:xfrm>
            <a:off x="256032" y="265176"/>
            <a:ext cx="11682900" cy="6332400"/>
          </a:xfrm>
          <a:prstGeom prst="rect">
            <a:avLst/>
          </a:prstGeom>
          <a:solidFill>
            <a:srgbClr val="F5F5F5"/>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cxnSp>
        <p:nvCxnSpPr>
          <p:cNvPr id="95" name="Google Shape;95;p15"/>
          <p:cNvCxnSpPr/>
          <p:nvPr/>
        </p:nvCxnSpPr>
        <p:spPr>
          <a:xfrm>
            <a:off x="604434" y="1196392"/>
            <a:ext cx="10983000" cy="0"/>
          </a:xfrm>
          <a:prstGeom prst="straightConnector1">
            <a:avLst/>
          </a:prstGeom>
          <a:noFill/>
          <a:ln cap="flat" cmpd="sng" w="25400">
            <a:solidFill>
              <a:srgbClr val="D24726"/>
            </a:solidFill>
            <a:prstDash val="solid"/>
            <a:miter lim="800000"/>
            <a:headEnd len="sm" w="sm" type="none"/>
            <a:tailEnd len="sm" w="sm" type="none"/>
          </a:ln>
        </p:spPr>
      </p:cxnSp>
      <p:sp>
        <p:nvSpPr>
          <p:cNvPr id="96" name="Google Shape;96;p15"/>
          <p:cNvSpPr txBox="1"/>
          <p:nvPr>
            <p:ph type="title"/>
          </p:nvPr>
        </p:nvSpPr>
        <p:spPr>
          <a:xfrm>
            <a:off x="521207" y="448056"/>
            <a:ext cx="6877200" cy="640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rgbClr val="3A3838"/>
              </a:buClr>
              <a:buSzPts val="2800"/>
              <a:buFont typeface="Quattrocento Sans"/>
              <a:buNone/>
              <a:defRPr sz="2800">
                <a:solidFill>
                  <a:srgbClr val="3A3838"/>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7" name="Google Shape;97;p15"/>
          <p:cNvSpPr txBox="1"/>
          <p:nvPr>
            <p:ph idx="1" type="body"/>
          </p:nvPr>
        </p:nvSpPr>
        <p:spPr>
          <a:xfrm>
            <a:off x="539496" y="1435608"/>
            <a:ext cx="4416600" cy="3977700"/>
          </a:xfrm>
          <a:prstGeom prst="rect">
            <a:avLst/>
          </a:prstGeom>
          <a:noFill/>
          <a:ln>
            <a:noFill/>
          </a:ln>
        </p:spPr>
        <p:txBody>
          <a:bodyPr anchorCtr="0" anchor="t" bIns="45700" lIns="91425" spcFirstLastPara="1" rIns="91425" wrap="square" tIns="45700">
            <a:noAutofit/>
          </a:bodyPr>
          <a:lstStyle>
            <a:lvl1pPr indent="-228600" lvl="0" marL="457200" rtl="0" algn="l">
              <a:lnSpc>
                <a:spcPct val="150000"/>
              </a:lnSpc>
              <a:spcBef>
                <a:spcPts val="1000"/>
              </a:spcBef>
              <a:spcAft>
                <a:spcPts val="0"/>
              </a:spcAft>
              <a:buClr>
                <a:srgbClr val="3F3F3F"/>
              </a:buClr>
              <a:buSzPts val="1200"/>
              <a:buFont typeface="Quattrocento Sans"/>
              <a:buNone/>
              <a:defRPr sz="1200">
                <a:solidFill>
                  <a:srgbClr val="3F3F3F"/>
                </a:solidFill>
              </a:defRPr>
            </a:lvl1pPr>
            <a:lvl2pPr indent="-304800" lvl="1" marL="914400" rtl="0" algn="l">
              <a:lnSpc>
                <a:spcPct val="150000"/>
              </a:lnSpc>
              <a:spcBef>
                <a:spcPts val="1200"/>
              </a:spcBef>
              <a:spcAft>
                <a:spcPts val="0"/>
              </a:spcAft>
              <a:buClr>
                <a:srgbClr val="3F3F3F"/>
              </a:buClr>
              <a:buSzPts val="1200"/>
              <a:buChar char="•"/>
              <a:defRPr sz="1200">
                <a:solidFill>
                  <a:srgbClr val="3F3F3F"/>
                </a:solidFill>
              </a:defRPr>
            </a:lvl2pPr>
            <a:lvl3pPr indent="-304800" lvl="2" marL="1371600" rtl="0" algn="l">
              <a:lnSpc>
                <a:spcPct val="150000"/>
              </a:lnSpc>
              <a:spcBef>
                <a:spcPts val="1200"/>
              </a:spcBef>
              <a:spcAft>
                <a:spcPts val="0"/>
              </a:spcAft>
              <a:buClr>
                <a:srgbClr val="3F3F3F"/>
              </a:buClr>
              <a:buSzPts val="1200"/>
              <a:buChar char="•"/>
              <a:defRPr sz="1200">
                <a:solidFill>
                  <a:srgbClr val="3F3F3F"/>
                </a:solidFill>
              </a:defRPr>
            </a:lvl3pPr>
            <a:lvl4pPr indent="-304800" lvl="3" marL="1828800" rtl="0" algn="l">
              <a:lnSpc>
                <a:spcPct val="150000"/>
              </a:lnSpc>
              <a:spcBef>
                <a:spcPts val="1200"/>
              </a:spcBef>
              <a:spcAft>
                <a:spcPts val="0"/>
              </a:spcAft>
              <a:buClr>
                <a:srgbClr val="3F3F3F"/>
              </a:buClr>
              <a:buSzPts val="1200"/>
              <a:buChar char="•"/>
              <a:defRPr sz="1200">
                <a:solidFill>
                  <a:srgbClr val="3F3F3F"/>
                </a:solidFill>
              </a:defRPr>
            </a:lvl4pPr>
            <a:lvl5pPr indent="-304800" lvl="4" marL="2286000" rtl="0" algn="l">
              <a:lnSpc>
                <a:spcPct val="150000"/>
              </a:lnSpc>
              <a:spcBef>
                <a:spcPts val="1200"/>
              </a:spcBef>
              <a:spcAft>
                <a:spcPts val="0"/>
              </a:spcAft>
              <a:buClr>
                <a:srgbClr val="3F3F3F"/>
              </a:buClr>
              <a:buSzPts val="1200"/>
              <a:buChar char="•"/>
              <a:defRPr sz="1200">
                <a:solidFill>
                  <a:srgbClr val="3F3F3F"/>
                </a:solidFill>
              </a:defRPr>
            </a:lvl5pPr>
            <a:lvl6pPr indent="-342900" lvl="5" marL="2743200" rtl="0" algn="l">
              <a:lnSpc>
                <a:spcPct val="150000"/>
              </a:lnSpc>
              <a:spcBef>
                <a:spcPts val="1200"/>
              </a:spcBef>
              <a:spcAft>
                <a:spcPts val="0"/>
              </a:spcAft>
              <a:buClr>
                <a:schemeClr val="dk1"/>
              </a:buClr>
              <a:buSzPts val="1800"/>
              <a:buChar char="•"/>
              <a:defRPr/>
            </a:lvl6pPr>
            <a:lvl7pPr indent="-342900" lvl="6" marL="3200400" rtl="0" algn="l">
              <a:lnSpc>
                <a:spcPct val="150000"/>
              </a:lnSpc>
              <a:spcBef>
                <a:spcPts val="1200"/>
              </a:spcBef>
              <a:spcAft>
                <a:spcPts val="0"/>
              </a:spcAft>
              <a:buClr>
                <a:schemeClr val="dk1"/>
              </a:buClr>
              <a:buSzPts val="1800"/>
              <a:buChar char="•"/>
              <a:defRPr/>
            </a:lvl7pPr>
            <a:lvl8pPr indent="-342900" lvl="7" marL="3657600" rtl="0" algn="l">
              <a:lnSpc>
                <a:spcPct val="150000"/>
              </a:lnSpc>
              <a:spcBef>
                <a:spcPts val="1200"/>
              </a:spcBef>
              <a:spcAft>
                <a:spcPts val="0"/>
              </a:spcAft>
              <a:buClr>
                <a:schemeClr val="dk1"/>
              </a:buClr>
              <a:buSzPts val="1800"/>
              <a:buChar char="•"/>
              <a:defRPr/>
            </a:lvl8pPr>
            <a:lvl9pPr indent="-228600" lvl="8" marL="4114800" rtl="0" algn="l">
              <a:lnSpc>
                <a:spcPct val="90000"/>
              </a:lnSpc>
              <a:spcBef>
                <a:spcPts val="1200"/>
              </a:spcBef>
              <a:spcAft>
                <a:spcPts val="0"/>
              </a:spcAft>
              <a:buClr>
                <a:schemeClr val="dk1"/>
              </a:buClr>
              <a:buSzPts val="1800"/>
              <a:buNone/>
              <a:defRPr/>
            </a:lvl9pPr>
          </a:lstStyle>
          <a:p/>
        </p:txBody>
      </p:sp>
      <p:sp>
        <p:nvSpPr>
          <p:cNvPr id="98" name="Google Shape;98;p15"/>
          <p:cNvSpPr txBox="1"/>
          <p:nvPr>
            <p:ph idx="10" type="dt"/>
          </p:nvPr>
        </p:nvSpPr>
        <p:spPr>
          <a:xfrm>
            <a:off x="539496" y="6203952"/>
            <a:ext cx="3276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59595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9" name="Google Shape;99;p15"/>
          <p:cNvSpPr txBox="1"/>
          <p:nvPr>
            <p:ph idx="11" type="ftr"/>
          </p:nvPr>
        </p:nvSpPr>
        <p:spPr>
          <a:xfrm>
            <a:off x="4648200" y="6203952"/>
            <a:ext cx="28956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sz="1200">
                <a:solidFill>
                  <a:srgbClr val="59595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0" name="Google Shape;100;p15"/>
          <p:cNvSpPr txBox="1"/>
          <p:nvPr>
            <p:ph idx="12" type="sldNum"/>
          </p:nvPr>
        </p:nvSpPr>
        <p:spPr>
          <a:xfrm>
            <a:off x="8371926" y="6203952"/>
            <a:ext cx="3276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p:cSld name="Section Header">
    <p:spTree>
      <p:nvGrpSpPr>
        <p:cNvPr id="101" name="Shape 101"/>
        <p:cNvGrpSpPr/>
        <p:nvPr/>
      </p:nvGrpSpPr>
      <p:grpSpPr>
        <a:xfrm>
          <a:off x="0" y="0"/>
          <a:ext cx="0" cy="0"/>
          <a:chOff x="0" y="0"/>
          <a:chExt cx="0" cy="0"/>
        </a:xfrm>
      </p:grpSpPr>
      <p:sp>
        <p:nvSpPr>
          <p:cNvPr id="102" name="Google Shape;102;p16"/>
          <p:cNvSpPr/>
          <p:nvPr/>
        </p:nvSpPr>
        <p:spPr>
          <a:xfrm>
            <a:off x="254951" y="262784"/>
            <a:ext cx="11682900" cy="6332400"/>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03" name="Google Shape;103;p16"/>
          <p:cNvSpPr/>
          <p:nvPr/>
        </p:nvSpPr>
        <p:spPr>
          <a:xfrm>
            <a:off x="254950" y="262784"/>
            <a:ext cx="11682000" cy="2072700"/>
          </a:xfrm>
          <a:prstGeom prst="rect">
            <a:avLst/>
          </a:prstGeom>
          <a:solidFill>
            <a:srgbClr val="D247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04" name="Google Shape;104;p16"/>
          <p:cNvSpPr txBox="1"/>
          <p:nvPr>
            <p:ph type="title"/>
          </p:nvPr>
        </p:nvSpPr>
        <p:spPr>
          <a:xfrm>
            <a:off x="521208" y="1536192"/>
            <a:ext cx="6876300" cy="640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lt1"/>
              </a:buClr>
              <a:buSzPts val="3600"/>
              <a:buFont typeface="Quattrocento Sans"/>
              <a:buNone/>
              <a:defRPr sz="3600">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5" name="Google Shape;105;p16"/>
          <p:cNvSpPr txBox="1"/>
          <p:nvPr>
            <p:ph idx="1" type="body"/>
          </p:nvPr>
        </p:nvSpPr>
        <p:spPr>
          <a:xfrm>
            <a:off x="539496" y="2560320"/>
            <a:ext cx="9445800" cy="3977700"/>
          </a:xfrm>
          <a:prstGeom prst="rect">
            <a:avLst/>
          </a:prstGeom>
          <a:noFill/>
          <a:ln>
            <a:noFill/>
          </a:ln>
        </p:spPr>
        <p:txBody>
          <a:bodyPr anchorCtr="0" anchor="t" bIns="45700" lIns="91425" spcFirstLastPara="1" rIns="91425" wrap="square" tIns="45700">
            <a:noAutofit/>
          </a:bodyPr>
          <a:lstStyle>
            <a:lvl1pPr indent="-228600" lvl="0" marL="457200" rtl="0" algn="l">
              <a:lnSpc>
                <a:spcPct val="150000"/>
              </a:lnSpc>
              <a:spcBef>
                <a:spcPts val="1000"/>
              </a:spcBef>
              <a:spcAft>
                <a:spcPts val="0"/>
              </a:spcAft>
              <a:buClr>
                <a:srgbClr val="3F3F3F"/>
              </a:buClr>
              <a:buSzPts val="2400"/>
              <a:buFont typeface="Quattrocento Sans"/>
              <a:buNone/>
              <a:defRPr sz="2400">
                <a:solidFill>
                  <a:srgbClr val="3F3F3F"/>
                </a:solidFill>
                <a:latin typeface="Quattrocento Sans"/>
                <a:ea typeface="Quattrocento Sans"/>
                <a:cs typeface="Quattrocento Sans"/>
                <a:sym typeface="Quattrocento Sans"/>
              </a:defRPr>
            </a:lvl1pPr>
            <a:lvl2pPr indent="-304800" lvl="1" marL="914400" rtl="0" algn="l">
              <a:lnSpc>
                <a:spcPct val="150000"/>
              </a:lnSpc>
              <a:spcBef>
                <a:spcPts val="1200"/>
              </a:spcBef>
              <a:spcAft>
                <a:spcPts val="0"/>
              </a:spcAft>
              <a:buClr>
                <a:srgbClr val="3F3F3F"/>
              </a:buClr>
              <a:buSzPts val="1200"/>
              <a:buChar char="•"/>
              <a:defRPr sz="1200">
                <a:solidFill>
                  <a:srgbClr val="3F3F3F"/>
                </a:solidFill>
              </a:defRPr>
            </a:lvl2pPr>
            <a:lvl3pPr indent="-304800" lvl="2" marL="1371600" rtl="0" algn="l">
              <a:lnSpc>
                <a:spcPct val="150000"/>
              </a:lnSpc>
              <a:spcBef>
                <a:spcPts val="1200"/>
              </a:spcBef>
              <a:spcAft>
                <a:spcPts val="0"/>
              </a:spcAft>
              <a:buClr>
                <a:srgbClr val="3F3F3F"/>
              </a:buClr>
              <a:buSzPts val="1200"/>
              <a:buChar char="•"/>
              <a:defRPr sz="1200">
                <a:solidFill>
                  <a:srgbClr val="3F3F3F"/>
                </a:solidFill>
              </a:defRPr>
            </a:lvl3pPr>
            <a:lvl4pPr indent="-304800" lvl="3" marL="1828800" rtl="0" algn="l">
              <a:lnSpc>
                <a:spcPct val="150000"/>
              </a:lnSpc>
              <a:spcBef>
                <a:spcPts val="1200"/>
              </a:spcBef>
              <a:spcAft>
                <a:spcPts val="0"/>
              </a:spcAft>
              <a:buClr>
                <a:srgbClr val="3F3F3F"/>
              </a:buClr>
              <a:buSzPts val="1200"/>
              <a:buChar char="•"/>
              <a:defRPr sz="1200">
                <a:solidFill>
                  <a:srgbClr val="3F3F3F"/>
                </a:solidFill>
              </a:defRPr>
            </a:lvl4pPr>
            <a:lvl5pPr indent="-304800" lvl="4" marL="2286000" rtl="0" algn="l">
              <a:lnSpc>
                <a:spcPct val="150000"/>
              </a:lnSpc>
              <a:spcBef>
                <a:spcPts val="1200"/>
              </a:spcBef>
              <a:spcAft>
                <a:spcPts val="0"/>
              </a:spcAft>
              <a:buClr>
                <a:srgbClr val="3F3F3F"/>
              </a:buClr>
              <a:buSzPts val="1200"/>
              <a:buChar char="•"/>
              <a:defRPr sz="1200">
                <a:solidFill>
                  <a:srgbClr val="3F3F3F"/>
                </a:solidFill>
              </a:defRPr>
            </a:lvl5pPr>
            <a:lvl6pPr indent="-342900" lvl="5" marL="2743200" rtl="0" algn="l">
              <a:lnSpc>
                <a:spcPct val="150000"/>
              </a:lnSpc>
              <a:spcBef>
                <a:spcPts val="1200"/>
              </a:spcBef>
              <a:spcAft>
                <a:spcPts val="0"/>
              </a:spcAft>
              <a:buClr>
                <a:schemeClr val="dk1"/>
              </a:buClr>
              <a:buSzPts val="1800"/>
              <a:buChar char="•"/>
              <a:defRPr/>
            </a:lvl6pPr>
            <a:lvl7pPr indent="-342900" lvl="6" marL="3200400" rtl="0" algn="l">
              <a:lnSpc>
                <a:spcPct val="150000"/>
              </a:lnSpc>
              <a:spcBef>
                <a:spcPts val="1200"/>
              </a:spcBef>
              <a:spcAft>
                <a:spcPts val="0"/>
              </a:spcAft>
              <a:buClr>
                <a:schemeClr val="dk1"/>
              </a:buClr>
              <a:buSzPts val="1800"/>
              <a:buChar char="•"/>
              <a:defRPr/>
            </a:lvl7pPr>
            <a:lvl8pPr indent="-342900" lvl="7" marL="3657600" rtl="0" algn="l">
              <a:lnSpc>
                <a:spcPct val="150000"/>
              </a:lnSpc>
              <a:spcBef>
                <a:spcPts val="1200"/>
              </a:spcBef>
              <a:spcAft>
                <a:spcPts val="0"/>
              </a:spcAft>
              <a:buClr>
                <a:schemeClr val="dk1"/>
              </a:buClr>
              <a:buSzPts val="1800"/>
              <a:buChar char="•"/>
              <a:defRPr/>
            </a:lvl8pPr>
            <a:lvl9pPr indent="-228600" lvl="8" marL="4114800" rtl="0" algn="l">
              <a:lnSpc>
                <a:spcPct val="90000"/>
              </a:lnSpc>
              <a:spcBef>
                <a:spcPts val="1200"/>
              </a:spcBef>
              <a:spcAft>
                <a:spcPts val="0"/>
              </a:spcAft>
              <a:buClr>
                <a:schemeClr val="dk1"/>
              </a:buClr>
              <a:buSzPts val="1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106" name="Shape 106"/>
        <p:cNvGrpSpPr/>
        <p:nvPr/>
      </p:nvGrpSpPr>
      <p:grpSpPr>
        <a:xfrm>
          <a:off x="0" y="0"/>
          <a:ext cx="0" cy="0"/>
          <a:chOff x="0" y="0"/>
          <a:chExt cx="0" cy="0"/>
        </a:xfrm>
      </p:grpSpPr>
      <p:sp>
        <p:nvSpPr>
          <p:cNvPr id="107" name="Google Shape;107;p17"/>
          <p:cNvSpPr/>
          <p:nvPr/>
        </p:nvSpPr>
        <p:spPr>
          <a:xfrm>
            <a:off x="254950" y="262784"/>
            <a:ext cx="11682000" cy="6332400"/>
          </a:xfrm>
          <a:prstGeom prst="rect">
            <a:avLst/>
          </a:prstGeom>
          <a:solidFill>
            <a:srgbClr val="D247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08" name="Google Shape;108;p17"/>
          <p:cNvSpPr txBox="1"/>
          <p:nvPr>
            <p:ph type="title"/>
          </p:nvPr>
        </p:nvSpPr>
        <p:spPr>
          <a:xfrm>
            <a:off x="521208" y="448056"/>
            <a:ext cx="6876300" cy="640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 showMasterSp="0" type="title">
  <p:cSld name="TITLE">
    <p:spTree>
      <p:nvGrpSpPr>
        <p:cNvPr id="117" name="Shape 117"/>
        <p:cNvGrpSpPr/>
        <p:nvPr/>
      </p:nvGrpSpPr>
      <p:grpSpPr>
        <a:xfrm>
          <a:off x="0" y="0"/>
          <a:ext cx="0" cy="0"/>
          <a:chOff x="0" y="0"/>
          <a:chExt cx="0" cy="0"/>
        </a:xfrm>
      </p:grpSpPr>
      <p:sp>
        <p:nvSpPr>
          <p:cNvPr id="118" name="Google Shape;118;p19"/>
          <p:cNvSpPr/>
          <p:nvPr/>
        </p:nvSpPr>
        <p:spPr>
          <a:xfrm>
            <a:off x="254950" y="262784"/>
            <a:ext cx="11682000" cy="6332400"/>
          </a:xfrm>
          <a:prstGeom prst="rect">
            <a:avLst/>
          </a:prstGeom>
          <a:solidFill>
            <a:srgbClr val="D247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9" name="Google Shape;119;p19"/>
          <p:cNvSpPr txBox="1"/>
          <p:nvPr>
            <p:ph type="ctrTitle"/>
          </p:nvPr>
        </p:nvSpPr>
        <p:spPr>
          <a:xfrm>
            <a:off x="1524000" y="1333500"/>
            <a:ext cx="9144000" cy="1790700"/>
          </a:xfrm>
          <a:prstGeom prst="rect">
            <a:avLst/>
          </a:prstGeom>
          <a:noFill/>
          <a:ln>
            <a:noFill/>
          </a:ln>
        </p:spPr>
        <p:txBody>
          <a:bodyPr anchorCtr="0" anchor="t" bIns="0" lIns="91425" spcFirstLastPara="1" rIns="91425" wrap="square" tIns="0">
            <a:noAutofit/>
          </a:bodyPr>
          <a:lstStyle>
            <a:lvl1pPr lvl="0" rtl="0" algn="l">
              <a:lnSpc>
                <a:spcPct val="100000"/>
              </a:lnSpc>
              <a:spcBef>
                <a:spcPts val="0"/>
              </a:spcBef>
              <a:spcAft>
                <a:spcPts val="0"/>
              </a:spcAft>
              <a:buClr>
                <a:schemeClr val="lt1"/>
              </a:buClr>
              <a:buSzPts val="4800"/>
              <a:buFont typeface="Quattrocento Sans"/>
              <a:buNone/>
              <a:defRPr sz="48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0" name="Google Shape;120;p19"/>
          <p:cNvSpPr txBox="1"/>
          <p:nvPr>
            <p:ph idx="1" type="subTitle"/>
          </p:nvPr>
        </p:nvSpPr>
        <p:spPr>
          <a:xfrm>
            <a:off x="1524000" y="3128009"/>
            <a:ext cx="9144000" cy="1287600"/>
          </a:xfrm>
          <a:prstGeom prst="rect">
            <a:avLst/>
          </a:prstGeom>
          <a:noFill/>
          <a:ln>
            <a:noFill/>
          </a:ln>
        </p:spPr>
        <p:txBody>
          <a:bodyPr anchorCtr="0" anchor="t" bIns="45700" lIns="91425" spcFirstLastPara="1" rIns="91425" wrap="square" tIns="45700">
            <a:noAutofit/>
          </a:bodyPr>
          <a:lstStyle>
            <a:lvl1pPr lvl="0" rtl="0" algn="l">
              <a:lnSpc>
                <a:spcPct val="150000"/>
              </a:lnSpc>
              <a:spcBef>
                <a:spcPts val="1000"/>
              </a:spcBef>
              <a:spcAft>
                <a:spcPts val="0"/>
              </a:spcAft>
              <a:buClr>
                <a:schemeClr val="lt1"/>
              </a:buClr>
              <a:buSzPts val="2400"/>
              <a:buFont typeface="Quattrocento Sans"/>
              <a:buNone/>
              <a:defRPr sz="2400">
                <a:solidFill>
                  <a:schemeClr val="lt1"/>
                </a:solidFill>
                <a:latin typeface="Quattrocento Sans"/>
                <a:ea typeface="Quattrocento Sans"/>
                <a:cs typeface="Quattrocento Sans"/>
                <a:sym typeface="Quattrocento Sans"/>
              </a:defRPr>
            </a:lvl1pPr>
            <a:lvl2pPr lvl="1" rtl="0" algn="l">
              <a:lnSpc>
                <a:spcPct val="150000"/>
              </a:lnSpc>
              <a:spcBef>
                <a:spcPts val="1200"/>
              </a:spcBef>
              <a:spcAft>
                <a:spcPts val="0"/>
              </a:spcAft>
              <a:buClr>
                <a:schemeClr val="dk1"/>
              </a:buClr>
              <a:buSzPts val="1800"/>
              <a:buChar char="•"/>
              <a:defRPr/>
            </a:lvl2pPr>
            <a:lvl3pPr lvl="2" rtl="0" algn="l">
              <a:lnSpc>
                <a:spcPct val="150000"/>
              </a:lnSpc>
              <a:spcBef>
                <a:spcPts val="1200"/>
              </a:spcBef>
              <a:spcAft>
                <a:spcPts val="0"/>
              </a:spcAft>
              <a:buClr>
                <a:schemeClr val="dk1"/>
              </a:buClr>
              <a:buSzPts val="1800"/>
              <a:buChar char="•"/>
              <a:defRPr/>
            </a:lvl3pPr>
            <a:lvl4pPr lvl="3" rtl="0" algn="l">
              <a:lnSpc>
                <a:spcPct val="150000"/>
              </a:lnSpc>
              <a:spcBef>
                <a:spcPts val="1200"/>
              </a:spcBef>
              <a:spcAft>
                <a:spcPts val="0"/>
              </a:spcAft>
              <a:buClr>
                <a:schemeClr val="dk1"/>
              </a:buClr>
              <a:buSzPts val="1800"/>
              <a:buChar char="•"/>
              <a:defRPr/>
            </a:lvl4pPr>
            <a:lvl5pPr lvl="4" rtl="0" algn="l">
              <a:lnSpc>
                <a:spcPct val="150000"/>
              </a:lnSpc>
              <a:spcBef>
                <a:spcPts val="1200"/>
              </a:spcBef>
              <a:spcAft>
                <a:spcPts val="0"/>
              </a:spcAft>
              <a:buClr>
                <a:schemeClr val="dk1"/>
              </a:buClr>
              <a:buSzPts val="1800"/>
              <a:buChar char="•"/>
              <a:defRPr/>
            </a:lvl5pPr>
            <a:lvl6pPr lvl="5" rtl="0" algn="l">
              <a:lnSpc>
                <a:spcPct val="150000"/>
              </a:lnSpc>
              <a:spcBef>
                <a:spcPts val="1200"/>
              </a:spcBef>
              <a:spcAft>
                <a:spcPts val="0"/>
              </a:spcAft>
              <a:buClr>
                <a:schemeClr val="dk1"/>
              </a:buClr>
              <a:buSzPts val="1800"/>
              <a:buChar char="•"/>
              <a:defRPr/>
            </a:lvl6pPr>
            <a:lvl7pPr lvl="6" rtl="0" algn="l">
              <a:lnSpc>
                <a:spcPct val="150000"/>
              </a:lnSpc>
              <a:spcBef>
                <a:spcPts val="1200"/>
              </a:spcBef>
              <a:spcAft>
                <a:spcPts val="0"/>
              </a:spcAft>
              <a:buClr>
                <a:schemeClr val="dk1"/>
              </a:buClr>
              <a:buSzPts val="1800"/>
              <a:buChar char="•"/>
              <a:defRPr/>
            </a:lvl7pPr>
            <a:lvl8pPr lvl="7" rtl="0" algn="l">
              <a:lnSpc>
                <a:spcPct val="150000"/>
              </a:lnSpc>
              <a:spcBef>
                <a:spcPts val="1200"/>
              </a:spcBef>
              <a:spcAft>
                <a:spcPts val="0"/>
              </a:spcAft>
              <a:buClr>
                <a:schemeClr val="dk1"/>
              </a:buClr>
              <a:buSzPts val="1800"/>
              <a:buChar char="•"/>
              <a:defRPr/>
            </a:lvl8pPr>
            <a:lvl9pPr lvl="8" rtl="0" algn="l">
              <a:lnSpc>
                <a:spcPct val="90000"/>
              </a:lnSpc>
              <a:spcBef>
                <a:spcPts val="1200"/>
              </a:spcBef>
              <a:spcAft>
                <a:spcPts val="0"/>
              </a:spcAft>
              <a:buClr>
                <a:schemeClr val="dk1"/>
              </a:buClr>
              <a:buSzPts val="1800"/>
              <a:buNone/>
              <a:defRPr/>
            </a:lvl9pPr>
          </a:lstStyle>
          <a:p/>
        </p:txBody>
      </p:sp>
      <p:pic>
        <p:nvPicPr>
          <p:cNvPr id="121" name="Google Shape;121;p19"/>
          <p:cNvPicPr preferRelativeResize="0"/>
          <p:nvPr/>
        </p:nvPicPr>
        <p:blipFill rotWithShape="1">
          <a:blip r:embed="rId2">
            <a:alphaModFix/>
          </a:blip>
          <a:srcRect b="71478" l="1646" r="13929" t="0"/>
          <a:stretch/>
        </p:blipFill>
        <p:spPr>
          <a:xfrm>
            <a:off x="342899" y="4546601"/>
            <a:ext cx="11715749" cy="202565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22" name="Shape 122"/>
        <p:cNvGrpSpPr/>
        <p:nvPr/>
      </p:nvGrpSpPr>
      <p:grpSpPr>
        <a:xfrm>
          <a:off x="0" y="0"/>
          <a:ext cx="0" cy="0"/>
          <a:chOff x="0" y="0"/>
          <a:chExt cx="0" cy="0"/>
        </a:xfrm>
      </p:grpSpPr>
      <p:sp>
        <p:nvSpPr>
          <p:cNvPr id="123" name="Google Shape;123;p20"/>
          <p:cNvSpPr/>
          <p:nvPr/>
        </p:nvSpPr>
        <p:spPr>
          <a:xfrm>
            <a:off x="256032" y="265176"/>
            <a:ext cx="11682900" cy="6332400"/>
          </a:xfrm>
          <a:prstGeom prst="rect">
            <a:avLst/>
          </a:prstGeom>
          <a:solidFill>
            <a:srgbClr val="F5F5F5"/>
          </a:solid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attrocento Sans"/>
              <a:ea typeface="Quattrocento Sans"/>
              <a:cs typeface="Quattrocento Sans"/>
              <a:sym typeface="Quattrocento Sans"/>
            </a:endParaRPr>
          </a:p>
        </p:txBody>
      </p:sp>
      <p:cxnSp>
        <p:nvCxnSpPr>
          <p:cNvPr id="124" name="Google Shape;124;p20"/>
          <p:cNvCxnSpPr/>
          <p:nvPr/>
        </p:nvCxnSpPr>
        <p:spPr>
          <a:xfrm>
            <a:off x="604434" y="1196392"/>
            <a:ext cx="10983000" cy="0"/>
          </a:xfrm>
          <a:prstGeom prst="straightConnector1">
            <a:avLst/>
          </a:prstGeom>
          <a:noFill/>
          <a:ln cap="flat" cmpd="sng" w="25400">
            <a:solidFill>
              <a:srgbClr val="D24726"/>
            </a:solidFill>
            <a:prstDash val="solid"/>
            <a:miter lim="800000"/>
            <a:headEnd len="sm" w="sm" type="none"/>
            <a:tailEnd len="sm" w="sm" type="none"/>
          </a:ln>
        </p:spPr>
      </p:cxnSp>
      <p:sp>
        <p:nvSpPr>
          <p:cNvPr id="125" name="Google Shape;125;p20"/>
          <p:cNvSpPr txBox="1"/>
          <p:nvPr>
            <p:ph type="title"/>
          </p:nvPr>
        </p:nvSpPr>
        <p:spPr>
          <a:xfrm>
            <a:off x="521207" y="448056"/>
            <a:ext cx="6877200" cy="6402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rgbClr val="3A3838"/>
              </a:buClr>
              <a:buSzPts val="2800"/>
              <a:buFont typeface="Quattrocento Sans"/>
              <a:buNone/>
              <a:defRPr sz="2800">
                <a:solidFill>
                  <a:srgbClr val="3A383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6" name="Google Shape;126;p20"/>
          <p:cNvSpPr txBox="1"/>
          <p:nvPr>
            <p:ph idx="1" type="body"/>
          </p:nvPr>
        </p:nvSpPr>
        <p:spPr>
          <a:xfrm>
            <a:off x="539496" y="1435608"/>
            <a:ext cx="4416600" cy="3977700"/>
          </a:xfrm>
          <a:prstGeom prst="rect">
            <a:avLst/>
          </a:prstGeom>
          <a:noFill/>
          <a:ln>
            <a:noFill/>
          </a:ln>
        </p:spPr>
        <p:txBody>
          <a:bodyPr anchorCtr="0" anchor="t" bIns="45700" lIns="91425" spcFirstLastPara="1" rIns="91425" wrap="square" tIns="45700">
            <a:noAutofit/>
          </a:bodyPr>
          <a:lstStyle>
            <a:lvl1pPr indent="-228600" lvl="0" marL="457200" rtl="0" algn="l">
              <a:lnSpc>
                <a:spcPct val="150000"/>
              </a:lnSpc>
              <a:spcBef>
                <a:spcPts val="1000"/>
              </a:spcBef>
              <a:spcAft>
                <a:spcPts val="0"/>
              </a:spcAft>
              <a:buClr>
                <a:srgbClr val="3F3F3F"/>
              </a:buClr>
              <a:buSzPts val="1200"/>
              <a:buFont typeface="Quattrocento Sans"/>
              <a:buNone/>
              <a:defRPr sz="1200">
                <a:solidFill>
                  <a:srgbClr val="3F3F3F"/>
                </a:solidFill>
              </a:defRPr>
            </a:lvl1pPr>
            <a:lvl2pPr indent="-304800" lvl="1" marL="914400" rtl="0" algn="l">
              <a:lnSpc>
                <a:spcPct val="150000"/>
              </a:lnSpc>
              <a:spcBef>
                <a:spcPts val="1200"/>
              </a:spcBef>
              <a:spcAft>
                <a:spcPts val="0"/>
              </a:spcAft>
              <a:buClr>
                <a:srgbClr val="3F3F3F"/>
              </a:buClr>
              <a:buSzPts val="1200"/>
              <a:buChar char="•"/>
              <a:defRPr sz="1200">
                <a:solidFill>
                  <a:srgbClr val="3F3F3F"/>
                </a:solidFill>
              </a:defRPr>
            </a:lvl2pPr>
            <a:lvl3pPr indent="-304800" lvl="2" marL="1371600" rtl="0" algn="l">
              <a:lnSpc>
                <a:spcPct val="150000"/>
              </a:lnSpc>
              <a:spcBef>
                <a:spcPts val="1200"/>
              </a:spcBef>
              <a:spcAft>
                <a:spcPts val="0"/>
              </a:spcAft>
              <a:buClr>
                <a:srgbClr val="3F3F3F"/>
              </a:buClr>
              <a:buSzPts val="1200"/>
              <a:buChar char="•"/>
              <a:defRPr sz="1200">
                <a:solidFill>
                  <a:srgbClr val="3F3F3F"/>
                </a:solidFill>
              </a:defRPr>
            </a:lvl3pPr>
            <a:lvl4pPr indent="-304800" lvl="3" marL="1828800" rtl="0" algn="l">
              <a:lnSpc>
                <a:spcPct val="150000"/>
              </a:lnSpc>
              <a:spcBef>
                <a:spcPts val="1200"/>
              </a:spcBef>
              <a:spcAft>
                <a:spcPts val="0"/>
              </a:spcAft>
              <a:buClr>
                <a:srgbClr val="3F3F3F"/>
              </a:buClr>
              <a:buSzPts val="1200"/>
              <a:buChar char="•"/>
              <a:defRPr sz="1200">
                <a:solidFill>
                  <a:srgbClr val="3F3F3F"/>
                </a:solidFill>
              </a:defRPr>
            </a:lvl4pPr>
            <a:lvl5pPr indent="-304800" lvl="4" marL="2286000" rtl="0" algn="l">
              <a:lnSpc>
                <a:spcPct val="150000"/>
              </a:lnSpc>
              <a:spcBef>
                <a:spcPts val="1200"/>
              </a:spcBef>
              <a:spcAft>
                <a:spcPts val="0"/>
              </a:spcAft>
              <a:buClr>
                <a:srgbClr val="3F3F3F"/>
              </a:buClr>
              <a:buSzPts val="1200"/>
              <a:buChar char="•"/>
              <a:defRPr sz="1200">
                <a:solidFill>
                  <a:srgbClr val="3F3F3F"/>
                </a:solidFill>
              </a:defRPr>
            </a:lvl5pPr>
            <a:lvl6pPr indent="-342900" lvl="5" marL="2743200" rtl="0" algn="l">
              <a:lnSpc>
                <a:spcPct val="150000"/>
              </a:lnSpc>
              <a:spcBef>
                <a:spcPts val="1200"/>
              </a:spcBef>
              <a:spcAft>
                <a:spcPts val="0"/>
              </a:spcAft>
              <a:buClr>
                <a:schemeClr val="dk1"/>
              </a:buClr>
              <a:buSzPts val="1800"/>
              <a:buChar char="•"/>
              <a:defRPr/>
            </a:lvl6pPr>
            <a:lvl7pPr indent="-342900" lvl="6" marL="3200400" rtl="0" algn="l">
              <a:lnSpc>
                <a:spcPct val="150000"/>
              </a:lnSpc>
              <a:spcBef>
                <a:spcPts val="1200"/>
              </a:spcBef>
              <a:spcAft>
                <a:spcPts val="0"/>
              </a:spcAft>
              <a:buClr>
                <a:schemeClr val="dk1"/>
              </a:buClr>
              <a:buSzPts val="1800"/>
              <a:buChar char="•"/>
              <a:defRPr/>
            </a:lvl7pPr>
            <a:lvl8pPr indent="-342900" lvl="7" marL="3657600" rtl="0" algn="l">
              <a:lnSpc>
                <a:spcPct val="150000"/>
              </a:lnSpc>
              <a:spcBef>
                <a:spcPts val="1200"/>
              </a:spcBef>
              <a:spcAft>
                <a:spcPts val="0"/>
              </a:spcAft>
              <a:buClr>
                <a:schemeClr val="dk1"/>
              </a:buClr>
              <a:buSzPts val="1800"/>
              <a:buChar char="•"/>
              <a:defRPr/>
            </a:lvl8pPr>
            <a:lvl9pPr indent="-228600" lvl="8" marL="4114800" rtl="0" algn="l">
              <a:lnSpc>
                <a:spcPct val="90000"/>
              </a:lnSpc>
              <a:spcBef>
                <a:spcPts val="1200"/>
              </a:spcBef>
              <a:spcAft>
                <a:spcPts val="0"/>
              </a:spcAft>
              <a:buClr>
                <a:schemeClr val="dk1"/>
              </a:buClr>
              <a:buSzPts val="1800"/>
              <a:buNone/>
              <a:defRPr/>
            </a:lvl9pPr>
          </a:lstStyle>
          <a:p/>
        </p:txBody>
      </p:sp>
      <p:sp>
        <p:nvSpPr>
          <p:cNvPr id="127" name="Google Shape;127;p20"/>
          <p:cNvSpPr txBox="1"/>
          <p:nvPr>
            <p:ph idx="10" type="dt"/>
          </p:nvPr>
        </p:nvSpPr>
        <p:spPr>
          <a:xfrm>
            <a:off x="539496" y="6203952"/>
            <a:ext cx="327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sz="1200">
                <a:solidFill>
                  <a:srgbClr val="595959"/>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8" name="Google Shape;128;p20"/>
          <p:cNvSpPr txBox="1"/>
          <p:nvPr>
            <p:ph idx="11" type="ftr"/>
          </p:nvPr>
        </p:nvSpPr>
        <p:spPr>
          <a:xfrm>
            <a:off x="4648200" y="6203952"/>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sz="1200">
                <a:solidFill>
                  <a:srgbClr val="595959"/>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9" name="Google Shape;129;p20"/>
          <p:cNvSpPr txBox="1"/>
          <p:nvPr>
            <p:ph idx="12" type="sldNum"/>
          </p:nvPr>
        </p:nvSpPr>
        <p:spPr>
          <a:xfrm>
            <a:off x="8371926" y="6203952"/>
            <a:ext cx="32766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1pPr>
            <a:lvl2pPr indent="0" lvl="1"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2pPr>
            <a:lvl3pPr indent="0" lvl="2"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3pPr>
            <a:lvl4pPr indent="0" lvl="3"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4pPr>
            <a:lvl5pPr indent="0" lvl="4"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5pPr>
            <a:lvl6pPr indent="0" lvl="5"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6pPr>
            <a:lvl7pPr indent="0" lvl="6"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7pPr>
            <a:lvl8pPr indent="0" lvl="7"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8pPr>
            <a:lvl9pPr indent="0" lvl="8" marL="0" rtl="0" algn="r">
              <a:spcBef>
                <a:spcPts val="0"/>
              </a:spcBef>
              <a:buNone/>
              <a:defRPr b="0" i="0" sz="1200" u="none" cap="none" strike="noStrike">
                <a:solidFill>
                  <a:srgbClr val="595959"/>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p:cSld name="Section Header">
    <p:spTree>
      <p:nvGrpSpPr>
        <p:cNvPr id="130" name="Shape 130"/>
        <p:cNvGrpSpPr/>
        <p:nvPr/>
      </p:nvGrpSpPr>
      <p:grpSpPr>
        <a:xfrm>
          <a:off x="0" y="0"/>
          <a:ext cx="0" cy="0"/>
          <a:chOff x="0" y="0"/>
          <a:chExt cx="0" cy="0"/>
        </a:xfrm>
      </p:grpSpPr>
      <p:sp>
        <p:nvSpPr>
          <p:cNvPr id="131" name="Google Shape;131;p21"/>
          <p:cNvSpPr/>
          <p:nvPr/>
        </p:nvSpPr>
        <p:spPr>
          <a:xfrm>
            <a:off x="254951" y="262784"/>
            <a:ext cx="11682900" cy="6332400"/>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attrocento Sans"/>
              <a:ea typeface="Quattrocento Sans"/>
              <a:cs typeface="Quattrocento Sans"/>
              <a:sym typeface="Quattrocento Sans"/>
            </a:endParaRPr>
          </a:p>
        </p:txBody>
      </p:sp>
      <p:sp>
        <p:nvSpPr>
          <p:cNvPr id="132" name="Google Shape;132;p21"/>
          <p:cNvSpPr/>
          <p:nvPr/>
        </p:nvSpPr>
        <p:spPr>
          <a:xfrm>
            <a:off x="254950" y="262784"/>
            <a:ext cx="11682000" cy="2072700"/>
          </a:xfrm>
          <a:prstGeom prst="rect">
            <a:avLst/>
          </a:prstGeom>
          <a:solidFill>
            <a:srgbClr val="D247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attrocento Sans"/>
              <a:ea typeface="Quattrocento Sans"/>
              <a:cs typeface="Quattrocento Sans"/>
              <a:sym typeface="Quattrocento Sans"/>
            </a:endParaRPr>
          </a:p>
        </p:txBody>
      </p:sp>
      <p:sp>
        <p:nvSpPr>
          <p:cNvPr id="133" name="Google Shape;133;p21"/>
          <p:cNvSpPr txBox="1"/>
          <p:nvPr>
            <p:ph type="title"/>
          </p:nvPr>
        </p:nvSpPr>
        <p:spPr>
          <a:xfrm>
            <a:off x="521208" y="1536192"/>
            <a:ext cx="6876300" cy="6402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lt1"/>
              </a:buClr>
              <a:buSzPts val="3600"/>
              <a:buFont typeface="Quattrocento Sans"/>
              <a:buNone/>
              <a:defRPr sz="36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4" name="Google Shape;134;p21"/>
          <p:cNvSpPr txBox="1"/>
          <p:nvPr>
            <p:ph idx="1" type="body"/>
          </p:nvPr>
        </p:nvSpPr>
        <p:spPr>
          <a:xfrm>
            <a:off x="539496" y="2560320"/>
            <a:ext cx="9445800" cy="3977700"/>
          </a:xfrm>
          <a:prstGeom prst="rect">
            <a:avLst/>
          </a:prstGeom>
          <a:noFill/>
          <a:ln>
            <a:noFill/>
          </a:ln>
        </p:spPr>
        <p:txBody>
          <a:bodyPr anchorCtr="0" anchor="t" bIns="45700" lIns="91425" spcFirstLastPara="1" rIns="91425" wrap="square" tIns="45700">
            <a:noAutofit/>
          </a:bodyPr>
          <a:lstStyle>
            <a:lvl1pPr indent="-228600" lvl="0" marL="457200" rtl="0" algn="l">
              <a:lnSpc>
                <a:spcPct val="150000"/>
              </a:lnSpc>
              <a:spcBef>
                <a:spcPts val="1000"/>
              </a:spcBef>
              <a:spcAft>
                <a:spcPts val="0"/>
              </a:spcAft>
              <a:buClr>
                <a:srgbClr val="3F3F3F"/>
              </a:buClr>
              <a:buSzPts val="2400"/>
              <a:buFont typeface="Quattrocento Sans"/>
              <a:buNone/>
              <a:defRPr sz="2400">
                <a:solidFill>
                  <a:srgbClr val="3F3F3F"/>
                </a:solidFill>
                <a:latin typeface="Quattrocento Sans"/>
                <a:ea typeface="Quattrocento Sans"/>
                <a:cs typeface="Quattrocento Sans"/>
                <a:sym typeface="Quattrocento Sans"/>
              </a:defRPr>
            </a:lvl1pPr>
            <a:lvl2pPr indent="-304800" lvl="1" marL="914400" rtl="0" algn="l">
              <a:lnSpc>
                <a:spcPct val="150000"/>
              </a:lnSpc>
              <a:spcBef>
                <a:spcPts val="1200"/>
              </a:spcBef>
              <a:spcAft>
                <a:spcPts val="0"/>
              </a:spcAft>
              <a:buClr>
                <a:srgbClr val="3F3F3F"/>
              </a:buClr>
              <a:buSzPts val="1200"/>
              <a:buChar char="•"/>
              <a:defRPr sz="1200">
                <a:solidFill>
                  <a:srgbClr val="3F3F3F"/>
                </a:solidFill>
              </a:defRPr>
            </a:lvl2pPr>
            <a:lvl3pPr indent="-304800" lvl="2" marL="1371600" rtl="0" algn="l">
              <a:lnSpc>
                <a:spcPct val="150000"/>
              </a:lnSpc>
              <a:spcBef>
                <a:spcPts val="1200"/>
              </a:spcBef>
              <a:spcAft>
                <a:spcPts val="0"/>
              </a:spcAft>
              <a:buClr>
                <a:srgbClr val="3F3F3F"/>
              </a:buClr>
              <a:buSzPts val="1200"/>
              <a:buChar char="•"/>
              <a:defRPr sz="1200">
                <a:solidFill>
                  <a:srgbClr val="3F3F3F"/>
                </a:solidFill>
              </a:defRPr>
            </a:lvl3pPr>
            <a:lvl4pPr indent="-304800" lvl="3" marL="1828800" rtl="0" algn="l">
              <a:lnSpc>
                <a:spcPct val="150000"/>
              </a:lnSpc>
              <a:spcBef>
                <a:spcPts val="1200"/>
              </a:spcBef>
              <a:spcAft>
                <a:spcPts val="0"/>
              </a:spcAft>
              <a:buClr>
                <a:srgbClr val="3F3F3F"/>
              </a:buClr>
              <a:buSzPts val="1200"/>
              <a:buChar char="•"/>
              <a:defRPr sz="1200">
                <a:solidFill>
                  <a:srgbClr val="3F3F3F"/>
                </a:solidFill>
              </a:defRPr>
            </a:lvl4pPr>
            <a:lvl5pPr indent="-304800" lvl="4" marL="2286000" rtl="0" algn="l">
              <a:lnSpc>
                <a:spcPct val="150000"/>
              </a:lnSpc>
              <a:spcBef>
                <a:spcPts val="1200"/>
              </a:spcBef>
              <a:spcAft>
                <a:spcPts val="0"/>
              </a:spcAft>
              <a:buClr>
                <a:srgbClr val="3F3F3F"/>
              </a:buClr>
              <a:buSzPts val="1200"/>
              <a:buChar char="•"/>
              <a:defRPr sz="1200">
                <a:solidFill>
                  <a:srgbClr val="3F3F3F"/>
                </a:solidFill>
              </a:defRPr>
            </a:lvl5pPr>
            <a:lvl6pPr indent="-342900" lvl="5" marL="2743200" rtl="0" algn="l">
              <a:lnSpc>
                <a:spcPct val="150000"/>
              </a:lnSpc>
              <a:spcBef>
                <a:spcPts val="1200"/>
              </a:spcBef>
              <a:spcAft>
                <a:spcPts val="0"/>
              </a:spcAft>
              <a:buClr>
                <a:schemeClr val="dk1"/>
              </a:buClr>
              <a:buSzPts val="1800"/>
              <a:buChar char="•"/>
              <a:defRPr/>
            </a:lvl6pPr>
            <a:lvl7pPr indent="-342900" lvl="6" marL="3200400" rtl="0" algn="l">
              <a:lnSpc>
                <a:spcPct val="150000"/>
              </a:lnSpc>
              <a:spcBef>
                <a:spcPts val="1200"/>
              </a:spcBef>
              <a:spcAft>
                <a:spcPts val="0"/>
              </a:spcAft>
              <a:buClr>
                <a:schemeClr val="dk1"/>
              </a:buClr>
              <a:buSzPts val="1800"/>
              <a:buChar char="•"/>
              <a:defRPr/>
            </a:lvl7pPr>
            <a:lvl8pPr indent="-342900" lvl="7" marL="3657600" rtl="0" algn="l">
              <a:lnSpc>
                <a:spcPct val="150000"/>
              </a:lnSpc>
              <a:spcBef>
                <a:spcPts val="1200"/>
              </a:spcBef>
              <a:spcAft>
                <a:spcPts val="0"/>
              </a:spcAft>
              <a:buClr>
                <a:schemeClr val="dk1"/>
              </a:buClr>
              <a:buSzPts val="1800"/>
              <a:buChar char="•"/>
              <a:defRPr/>
            </a:lvl8pPr>
            <a:lvl9pPr indent="-228600" lvl="8" marL="4114800" rtl="0" algn="l">
              <a:lnSpc>
                <a:spcPct val="90000"/>
              </a:lnSpc>
              <a:spcBef>
                <a:spcPts val="1200"/>
              </a:spcBef>
              <a:spcAft>
                <a:spcPts val="0"/>
              </a:spcAft>
              <a:buClr>
                <a:schemeClr val="dk1"/>
              </a:buClr>
              <a:buSzPts val="1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135" name="Shape 135"/>
        <p:cNvGrpSpPr/>
        <p:nvPr/>
      </p:nvGrpSpPr>
      <p:grpSpPr>
        <a:xfrm>
          <a:off x="0" y="0"/>
          <a:ext cx="0" cy="0"/>
          <a:chOff x="0" y="0"/>
          <a:chExt cx="0" cy="0"/>
        </a:xfrm>
      </p:grpSpPr>
      <p:sp>
        <p:nvSpPr>
          <p:cNvPr id="136" name="Google Shape;136;p22"/>
          <p:cNvSpPr/>
          <p:nvPr/>
        </p:nvSpPr>
        <p:spPr>
          <a:xfrm>
            <a:off x="254950" y="262784"/>
            <a:ext cx="11682000" cy="6332400"/>
          </a:xfrm>
          <a:prstGeom prst="rect">
            <a:avLst/>
          </a:prstGeom>
          <a:solidFill>
            <a:srgbClr val="D247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attrocento Sans"/>
              <a:ea typeface="Quattrocento Sans"/>
              <a:cs typeface="Quattrocento Sans"/>
              <a:sym typeface="Quattrocento Sans"/>
            </a:endParaRPr>
          </a:p>
        </p:txBody>
      </p:sp>
      <p:sp>
        <p:nvSpPr>
          <p:cNvPr id="137" name="Google Shape;137;p22"/>
          <p:cNvSpPr txBox="1"/>
          <p:nvPr>
            <p:ph type="title"/>
          </p:nvPr>
        </p:nvSpPr>
        <p:spPr>
          <a:xfrm>
            <a:off x="521208" y="448056"/>
            <a:ext cx="6876300" cy="6402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0" name="Shape 80"/>
        <p:cNvGrpSpPr/>
        <p:nvPr/>
      </p:nvGrpSpPr>
      <p:grpSpPr>
        <a:xfrm>
          <a:off x="0" y="0"/>
          <a:ext cx="0" cy="0"/>
          <a:chOff x="0" y="0"/>
          <a:chExt cx="0" cy="0"/>
        </a:xfrm>
      </p:grpSpPr>
      <p:sp>
        <p:nvSpPr>
          <p:cNvPr id="81" name="Google Shape;81;p13"/>
          <p:cNvSpPr/>
          <p:nvPr/>
        </p:nvSpPr>
        <p:spPr>
          <a:xfrm>
            <a:off x="256032" y="265176"/>
            <a:ext cx="11682900" cy="6332400"/>
          </a:xfrm>
          <a:prstGeom prst="rect">
            <a:avLst/>
          </a:prstGeom>
          <a:solidFill>
            <a:srgbClr val="F5F5F5"/>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82" name="Google Shape;82;p13"/>
          <p:cNvSpPr txBox="1"/>
          <p:nvPr>
            <p:ph type="title"/>
          </p:nvPr>
        </p:nvSpPr>
        <p:spPr>
          <a:xfrm>
            <a:off x="521208" y="448056"/>
            <a:ext cx="6876300" cy="640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2800"/>
              <a:buFont typeface="Quattrocento Sans"/>
              <a:buNone/>
              <a:defRPr b="0" i="0" sz="28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3"/>
          <p:cNvSpPr txBox="1"/>
          <p:nvPr>
            <p:ph idx="1" type="body"/>
          </p:nvPr>
        </p:nvSpPr>
        <p:spPr>
          <a:xfrm>
            <a:off x="539496" y="1435608"/>
            <a:ext cx="4416600" cy="397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50000"/>
              </a:lnSpc>
              <a:spcBef>
                <a:spcPts val="1000"/>
              </a:spcBef>
              <a:spcAft>
                <a:spcPts val="0"/>
              </a:spcAft>
              <a:buClr>
                <a:schemeClr val="dk1"/>
              </a:buClr>
              <a:buSzPts val="1200"/>
              <a:buFont typeface="Quattrocento Sans"/>
              <a:buNone/>
              <a:defRPr b="0" i="0" sz="1200" u="none" cap="none" strike="noStrike">
                <a:solidFill>
                  <a:schemeClr val="dk1"/>
                </a:solidFill>
                <a:latin typeface="Quattrocento Sans"/>
                <a:ea typeface="Quattrocento Sans"/>
                <a:cs typeface="Quattrocento Sans"/>
                <a:sym typeface="Quattrocento Sans"/>
              </a:defRPr>
            </a:lvl1pPr>
            <a:lvl2pPr indent="-304800" lvl="1" marL="9144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2pPr>
            <a:lvl3pPr indent="-304800" lvl="2" marL="13716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3pPr>
            <a:lvl4pPr indent="-304800" lvl="3" marL="18288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4pPr>
            <a:lvl5pPr indent="-304800" lvl="4" marL="22860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5pPr>
            <a:lvl6pPr indent="-304800" lvl="5" marL="27432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6pPr>
            <a:lvl7pPr indent="-304800" lvl="6" marL="32004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7pPr>
            <a:lvl8pPr indent="-304800" lvl="7" marL="36576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8pPr>
            <a:lvl9pPr indent="-228600" lvl="8" marL="4114800" marR="0" rtl="0" algn="l">
              <a:lnSpc>
                <a:spcPct val="90000"/>
              </a:lnSpc>
              <a:spcBef>
                <a:spcPts val="1200"/>
              </a:spcBef>
              <a:spcAft>
                <a:spcPts val="0"/>
              </a:spcAft>
              <a:buClr>
                <a:schemeClr val="dk1"/>
              </a:buClr>
              <a:buSzPts val="1200"/>
              <a:buFont typeface="Arial"/>
              <a:buNone/>
              <a:defRPr b="0" i="0" sz="1200" u="none" cap="none" strike="noStrike">
                <a:solidFill>
                  <a:schemeClr val="dk1"/>
                </a:solidFill>
                <a:latin typeface="Quattrocento Sans"/>
                <a:ea typeface="Quattrocento Sans"/>
                <a:cs typeface="Quattrocento Sans"/>
                <a:sym typeface="Quattrocento Sans"/>
              </a:defRPr>
            </a:lvl9pPr>
          </a:lstStyle>
          <a:p/>
        </p:txBody>
      </p:sp>
      <p:sp>
        <p:nvSpPr>
          <p:cNvPr id="84" name="Google Shape;84;p13"/>
          <p:cNvSpPr txBox="1"/>
          <p:nvPr>
            <p:ph idx="10" type="dt"/>
          </p:nvPr>
        </p:nvSpPr>
        <p:spPr>
          <a:xfrm>
            <a:off x="539496" y="6203952"/>
            <a:ext cx="3276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595959"/>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85" name="Google Shape;85;p13"/>
          <p:cNvSpPr txBox="1"/>
          <p:nvPr>
            <p:ph idx="11" type="ftr"/>
          </p:nvPr>
        </p:nvSpPr>
        <p:spPr>
          <a:xfrm>
            <a:off x="4648200" y="6203952"/>
            <a:ext cx="28956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595959"/>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86" name="Google Shape;86;p13"/>
          <p:cNvSpPr txBox="1"/>
          <p:nvPr>
            <p:ph idx="12" type="sldNum"/>
          </p:nvPr>
        </p:nvSpPr>
        <p:spPr>
          <a:xfrm>
            <a:off x="8375904" y="6203952"/>
            <a:ext cx="3276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595959"/>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IE"/>
              <a:t>‹#›</a:t>
            </a:fld>
            <a:endParaRPr/>
          </a:p>
        </p:txBody>
      </p:sp>
      <p:cxnSp>
        <p:nvCxnSpPr>
          <p:cNvPr id="87" name="Google Shape;87;p13"/>
          <p:cNvCxnSpPr/>
          <p:nvPr/>
        </p:nvCxnSpPr>
        <p:spPr>
          <a:xfrm>
            <a:off x="604434" y="1196392"/>
            <a:ext cx="10983000" cy="0"/>
          </a:xfrm>
          <a:prstGeom prst="straightConnector1">
            <a:avLst/>
          </a:prstGeom>
          <a:noFill/>
          <a:ln cap="flat" cmpd="sng" w="25400">
            <a:solidFill>
              <a:srgbClr val="D24726"/>
            </a:solidFill>
            <a:prstDash val="solid"/>
            <a:miter lim="800000"/>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09" name="Shape 109"/>
        <p:cNvGrpSpPr/>
        <p:nvPr/>
      </p:nvGrpSpPr>
      <p:grpSpPr>
        <a:xfrm>
          <a:off x="0" y="0"/>
          <a:ext cx="0" cy="0"/>
          <a:chOff x="0" y="0"/>
          <a:chExt cx="0" cy="0"/>
        </a:xfrm>
      </p:grpSpPr>
      <p:sp>
        <p:nvSpPr>
          <p:cNvPr id="110" name="Google Shape;110;p18"/>
          <p:cNvSpPr/>
          <p:nvPr/>
        </p:nvSpPr>
        <p:spPr>
          <a:xfrm>
            <a:off x="256032" y="265176"/>
            <a:ext cx="11682900" cy="6332400"/>
          </a:xfrm>
          <a:prstGeom prst="rect">
            <a:avLst/>
          </a:prstGeom>
          <a:solidFill>
            <a:srgbClr val="F5F5F5"/>
          </a:solid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id="111" name="Google Shape;111;p18"/>
          <p:cNvSpPr txBox="1"/>
          <p:nvPr>
            <p:ph type="title"/>
          </p:nvPr>
        </p:nvSpPr>
        <p:spPr>
          <a:xfrm>
            <a:off x="521208" y="448056"/>
            <a:ext cx="6876300" cy="640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dk1"/>
              </a:buClr>
              <a:buSzPts val="2800"/>
              <a:buFont typeface="Quattrocento Sans"/>
              <a:buNone/>
              <a:defRPr b="0" i="0" sz="2800" u="none" cap="none" strike="noStrike">
                <a:solidFill>
                  <a:schemeClr val="dk1"/>
                </a:solidFill>
                <a:latin typeface="Quattrocento Sans"/>
                <a:ea typeface="Quattrocento Sans"/>
                <a:cs typeface="Quattrocento Sans"/>
                <a:sym typeface="Quattrocento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2" name="Google Shape;112;p18"/>
          <p:cNvSpPr txBox="1"/>
          <p:nvPr>
            <p:ph idx="1" type="body"/>
          </p:nvPr>
        </p:nvSpPr>
        <p:spPr>
          <a:xfrm>
            <a:off x="539496" y="1435608"/>
            <a:ext cx="4416600" cy="397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50000"/>
              </a:lnSpc>
              <a:spcBef>
                <a:spcPts val="1000"/>
              </a:spcBef>
              <a:spcAft>
                <a:spcPts val="0"/>
              </a:spcAft>
              <a:buClr>
                <a:schemeClr val="dk1"/>
              </a:buClr>
              <a:buSzPts val="1200"/>
              <a:buFont typeface="Quattrocento Sans"/>
              <a:buNone/>
              <a:defRPr b="0" i="0" sz="1200" u="none" cap="none" strike="noStrike">
                <a:solidFill>
                  <a:schemeClr val="dk1"/>
                </a:solidFill>
                <a:latin typeface="Quattrocento Sans"/>
                <a:ea typeface="Quattrocento Sans"/>
                <a:cs typeface="Quattrocento Sans"/>
                <a:sym typeface="Quattrocento Sans"/>
              </a:defRPr>
            </a:lvl1pPr>
            <a:lvl2pPr indent="-304800" lvl="1" marL="9144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2pPr>
            <a:lvl3pPr indent="-304800" lvl="2" marL="13716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3pPr>
            <a:lvl4pPr indent="-304800" lvl="3" marL="18288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4pPr>
            <a:lvl5pPr indent="-304800" lvl="4" marL="22860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5pPr>
            <a:lvl6pPr indent="-304800" lvl="5" marL="27432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6pPr>
            <a:lvl7pPr indent="-304800" lvl="6" marL="32004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7pPr>
            <a:lvl8pPr indent="-304800" lvl="7" marL="3657600" marR="0" rtl="0" algn="l">
              <a:lnSpc>
                <a:spcPct val="150000"/>
              </a:lnSpc>
              <a:spcBef>
                <a:spcPts val="1200"/>
              </a:spcBef>
              <a:spcAft>
                <a:spcPts val="0"/>
              </a:spcAft>
              <a:buClr>
                <a:schemeClr val="dk1"/>
              </a:buClr>
              <a:buSzPts val="1200"/>
              <a:buFont typeface="Arial"/>
              <a:buChar char="•"/>
              <a:defRPr b="0" i="0" sz="1200" u="none" cap="none" strike="noStrike">
                <a:solidFill>
                  <a:schemeClr val="dk1"/>
                </a:solidFill>
                <a:latin typeface="Quattrocento Sans"/>
                <a:ea typeface="Quattrocento Sans"/>
                <a:cs typeface="Quattrocento Sans"/>
                <a:sym typeface="Quattrocento Sans"/>
              </a:defRPr>
            </a:lvl8pPr>
            <a:lvl9pPr indent="-228600" lvl="8" marL="4114800" marR="0" rtl="0" algn="l">
              <a:lnSpc>
                <a:spcPct val="90000"/>
              </a:lnSpc>
              <a:spcBef>
                <a:spcPts val="1200"/>
              </a:spcBef>
              <a:spcAft>
                <a:spcPts val="0"/>
              </a:spcAft>
              <a:buClr>
                <a:schemeClr val="dk1"/>
              </a:buClr>
              <a:buSzPts val="1200"/>
              <a:buFont typeface="Arial"/>
              <a:buNone/>
              <a:defRPr b="0" i="0" sz="1200" u="none" cap="none" strike="noStrike">
                <a:solidFill>
                  <a:schemeClr val="dk1"/>
                </a:solidFill>
                <a:latin typeface="Quattrocento Sans"/>
                <a:ea typeface="Quattrocento Sans"/>
                <a:cs typeface="Quattrocento Sans"/>
                <a:sym typeface="Quattrocento Sans"/>
              </a:defRPr>
            </a:lvl9pPr>
          </a:lstStyle>
          <a:p/>
        </p:txBody>
      </p:sp>
      <p:sp>
        <p:nvSpPr>
          <p:cNvPr id="113" name="Google Shape;113;p18"/>
          <p:cNvSpPr txBox="1"/>
          <p:nvPr>
            <p:ph idx="10" type="dt"/>
          </p:nvPr>
        </p:nvSpPr>
        <p:spPr>
          <a:xfrm>
            <a:off x="539496" y="6203952"/>
            <a:ext cx="3276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595959"/>
                </a:solidFill>
                <a:latin typeface="Quattrocento Sans"/>
                <a:ea typeface="Quattrocento Sans"/>
                <a:cs typeface="Quattrocento Sans"/>
                <a:sym typeface="Quattrocento Sans"/>
              </a:defRPr>
            </a:lvl1pPr>
            <a:lvl2pPr lvl="1"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14" name="Google Shape;114;p18"/>
          <p:cNvSpPr txBox="1"/>
          <p:nvPr>
            <p:ph idx="11" type="ftr"/>
          </p:nvPr>
        </p:nvSpPr>
        <p:spPr>
          <a:xfrm>
            <a:off x="4648200" y="6203952"/>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595959"/>
                </a:solidFill>
                <a:latin typeface="Quattrocento Sans"/>
                <a:ea typeface="Quattrocento Sans"/>
                <a:cs typeface="Quattrocento Sans"/>
                <a:sym typeface="Quattrocento Sans"/>
              </a:defRPr>
            </a:lvl1pPr>
            <a:lvl2pPr lvl="1"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SzPts val="1400"/>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15" name="Google Shape;115;p18"/>
          <p:cNvSpPr txBox="1"/>
          <p:nvPr>
            <p:ph idx="12" type="sldNum"/>
          </p:nvPr>
        </p:nvSpPr>
        <p:spPr>
          <a:xfrm>
            <a:off x="8375904" y="6203952"/>
            <a:ext cx="3276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1pPr>
            <a:lvl2pPr indent="0" lvl="1"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2pPr>
            <a:lvl3pPr indent="0" lvl="2"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3pPr>
            <a:lvl4pPr indent="0" lvl="3"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4pPr>
            <a:lvl5pPr indent="0" lvl="4"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5pPr>
            <a:lvl6pPr indent="0" lvl="5"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6pPr>
            <a:lvl7pPr indent="0" lvl="6"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7pPr>
            <a:lvl8pPr indent="0" lvl="7"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8pPr>
            <a:lvl9pPr indent="0" lvl="8" marL="0" marR="0" rtl="0" algn="r">
              <a:spcBef>
                <a:spcPts val="0"/>
              </a:spcBef>
              <a:buNone/>
              <a:defRPr b="0" i="0" sz="1200" u="none" cap="none" strike="noStrike">
                <a:solidFill>
                  <a:srgbClr val="595959"/>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IE"/>
              <a:t>‹#›</a:t>
            </a:fld>
            <a:endParaRPr/>
          </a:p>
        </p:txBody>
      </p:sp>
      <p:cxnSp>
        <p:nvCxnSpPr>
          <p:cNvPr id="116" name="Google Shape;116;p18"/>
          <p:cNvCxnSpPr/>
          <p:nvPr/>
        </p:nvCxnSpPr>
        <p:spPr>
          <a:xfrm>
            <a:off x="604434" y="1196392"/>
            <a:ext cx="10983000" cy="0"/>
          </a:xfrm>
          <a:prstGeom prst="straightConnector1">
            <a:avLst/>
          </a:prstGeom>
          <a:noFill/>
          <a:ln cap="flat" cmpd="sng" w="25400">
            <a:solidFill>
              <a:srgbClr val="D24726"/>
            </a:solidFill>
            <a:prstDash val="solid"/>
            <a:miter lim="800000"/>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hyperlink" Target="https://www.scoilnet.ie/uploads/resources/30022/29758.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1" Type="http://schemas.openxmlformats.org/officeDocument/2006/relationships/hyperlink" Target="https://www.worldbookonline.com/advanced/article?id=ar573880&amp;st=ultraviolet+radiation#tab=homepage" TargetMode="External"/><Relationship Id="rId10" Type="http://schemas.openxmlformats.org/officeDocument/2006/relationships/hyperlink" Target="https://www.cancer.ie/reduce-your-risk/sunsmart/code#sthash.3yZ2TchP.dpbs" TargetMode="External"/><Relationship Id="rId13" Type="http://schemas.openxmlformats.org/officeDocument/2006/relationships/hyperlink" Target="https://www.who.int/uv/faq/whatisuv/en/index2.html" TargetMode="External"/><Relationship Id="rId12" Type="http://schemas.openxmlformats.org/officeDocument/2006/relationships/hyperlink" Target="https://www.who.int/uv/uv_and_health/en/"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hyperlink" Target="https://science.nasa.gov/ems/10_ultravioletwaves" TargetMode="External"/><Relationship Id="rId9" Type="http://schemas.openxmlformats.org/officeDocument/2006/relationships/hyperlink" Target="https://www.worldbookonline.com/advanced/article?id=ar573880&amp;st=ultraviolet+radiation#tab=homepage" TargetMode="External"/><Relationship Id="rId5" Type="http://schemas.openxmlformats.org/officeDocument/2006/relationships/hyperlink" Target="https://www.britannica.com/biography/Johann-Wilhelm-Ritter" TargetMode="External"/><Relationship Id="rId6" Type="http://schemas.openxmlformats.org/officeDocument/2006/relationships/hyperlink" Target="https://www.worldbookonline.com/advanced/article?id=ar573880&amp;st=ultraviolet+radiation#tab=homepage" TargetMode="External"/><Relationship Id="rId7" Type="http://schemas.openxmlformats.org/officeDocument/2006/relationships/hyperlink" Target="https://www.worldbookonline.com/advanced/article?id=ar573880&amp;st=ultraviolet+radiation#tab=homepage" TargetMode="External"/><Relationship Id="rId8" Type="http://schemas.openxmlformats.org/officeDocument/2006/relationships/hyperlink" Target="https://www.cancer.ie/reduce-your-risk/sunsmart/what-uv-radiation#sthash.eT7x68Jk.dpbs" TargetMode="External"/></Relationships>
</file>

<file path=ppt/slides/_rels/slide8.xml.rels><?xml version="1.0" encoding="UTF-8" standalone="yes"?><Relationships xmlns="http://schemas.openxmlformats.org/package/2006/relationships"><Relationship Id="rId20" Type="http://schemas.openxmlformats.org/officeDocument/2006/relationships/image" Target="../media/image11.png"/><Relationship Id="rId11" Type="http://schemas.openxmlformats.org/officeDocument/2006/relationships/image" Target="../media/image15.png"/><Relationship Id="rId22" Type="http://schemas.openxmlformats.org/officeDocument/2006/relationships/image" Target="../media/image16.png"/><Relationship Id="rId10" Type="http://schemas.openxmlformats.org/officeDocument/2006/relationships/hyperlink" Target="https://www.ncri.ie/" TargetMode="External"/><Relationship Id="rId21" Type="http://schemas.openxmlformats.org/officeDocument/2006/relationships/hyperlink" Target="https://www.abpischools.org.uk/topic/skin-structure-and-function" TargetMode="External"/><Relationship Id="rId13" Type="http://schemas.openxmlformats.org/officeDocument/2006/relationships/image" Target="../media/image14.png"/><Relationship Id="rId12" Type="http://schemas.openxmlformats.org/officeDocument/2006/relationships/hyperlink" Target="https://irishskin.ie/" TargetMode="External"/><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hyperlink" Target="https://www.cancer.ie/" TargetMode="External"/><Relationship Id="rId9" Type="http://schemas.openxmlformats.org/officeDocument/2006/relationships/image" Target="../media/image9.png"/><Relationship Id="rId15" Type="http://schemas.openxmlformats.org/officeDocument/2006/relationships/hyperlink" Target="https://ecis.jrc.ec.europa.eu/" TargetMode="External"/><Relationship Id="rId14" Type="http://schemas.openxmlformats.org/officeDocument/2006/relationships/hyperlink" Target="https://www.cancerresearchuk.org/about-cancer/causes-of-cancer/sun-uv-and-cancer/how-does-the-sun-and-uv-cause-cancer" TargetMode="External"/><Relationship Id="rId17" Type="http://schemas.openxmlformats.org/officeDocument/2006/relationships/hyperlink" Target="https://www.cancerresearchuk.org/about-cancer/causes-of-cancer/sun-uv-and-cancer/how-does-the-sun-and-uv-cause-cancer" TargetMode="External"/><Relationship Id="rId16" Type="http://schemas.openxmlformats.org/officeDocument/2006/relationships/hyperlink" Target="https://www.abpischools.org.uk/topic/skin-structure-and-function" TargetMode="External"/><Relationship Id="rId5" Type="http://schemas.openxmlformats.org/officeDocument/2006/relationships/image" Target="../media/image12.png"/><Relationship Id="rId19" Type="http://schemas.openxmlformats.org/officeDocument/2006/relationships/hyperlink" Target="https://ecis.jrc.ec.europa.eu/" TargetMode="External"/><Relationship Id="rId6" Type="http://schemas.openxmlformats.org/officeDocument/2006/relationships/hyperlink" Target="https://www.ncri.ie/" TargetMode="External"/><Relationship Id="rId18" Type="http://schemas.openxmlformats.org/officeDocument/2006/relationships/image" Target="../media/image10.png"/><Relationship Id="rId7" Type="http://schemas.openxmlformats.org/officeDocument/2006/relationships/hyperlink" Target="https://irishskin.ie/" TargetMode="External"/><Relationship Id="rId8" Type="http://schemas.openxmlformats.org/officeDocument/2006/relationships/hyperlink" Target="https://www.cancer.i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23"/>
          <p:cNvSpPr txBox="1"/>
          <p:nvPr>
            <p:ph type="ctrTitle"/>
          </p:nvPr>
        </p:nvSpPr>
        <p:spPr>
          <a:xfrm>
            <a:off x="1524000" y="1333500"/>
            <a:ext cx="9144000" cy="1790700"/>
          </a:xfrm>
          <a:prstGeom prst="rect">
            <a:avLst/>
          </a:prstGeom>
          <a:noFill/>
          <a:ln>
            <a:noFill/>
          </a:ln>
        </p:spPr>
        <p:txBody>
          <a:bodyPr anchorCtr="0" anchor="t" bIns="0" lIns="91425" spcFirstLastPara="1" rIns="91425" wrap="square" tIns="0">
            <a:noAutofit/>
          </a:bodyPr>
          <a:lstStyle/>
          <a:p>
            <a:pPr indent="0" lvl="0" marL="0" rtl="0" algn="l">
              <a:lnSpc>
                <a:spcPct val="100000"/>
              </a:lnSpc>
              <a:spcBef>
                <a:spcPts val="0"/>
              </a:spcBef>
              <a:spcAft>
                <a:spcPts val="0"/>
              </a:spcAft>
              <a:buClr>
                <a:schemeClr val="lt1"/>
              </a:buClr>
              <a:buSzPts val="4800"/>
              <a:buFont typeface="Quattrocento Sans"/>
              <a:buNone/>
            </a:pPr>
            <a:r>
              <a:rPr lang="en-IE"/>
              <a:t>Ultraviolet Radiation</a:t>
            </a:r>
            <a:endParaRPr/>
          </a:p>
        </p:txBody>
      </p:sp>
      <p:sp>
        <p:nvSpPr>
          <p:cNvPr id="143" name="Google Shape;143;p23"/>
          <p:cNvSpPr txBox="1"/>
          <p:nvPr>
            <p:ph idx="1" type="subTitle"/>
          </p:nvPr>
        </p:nvSpPr>
        <p:spPr>
          <a:xfrm>
            <a:off x="1524000" y="2225800"/>
            <a:ext cx="10428000" cy="1287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lt1"/>
              </a:buClr>
              <a:buSzPts val="2400"/>
              <a:buFont typeface="Quattrocento Sans"/>
              <a:buNone/>
            </a:pPr>
            <a:r>
              <a:rPr lang="en-IE"/>
              <a:t>Research and reveal what ultraviolet radiation is.</a:t>
            </a:r>
            <a:br>
              <a:rPr lang="en-IE"/>
            </a:br>
            <a:endParaRPr/>
          </a:p>
        </p:txBody>
      </p:sp>
      <p:sp>
        <p:nvSpPr>
          <p:cNvPr id="144" name="Google Shape;144;p23"/>
          <p:cNvSpPr txBox="1"/>
          <p:nvPr/>
        </p:nvSpPr>
        <p:spPr>
          <a:xfrm>
            <a:off x="8077762" y="5524500"/>
            <a:ext cx="3760800" cy="1020600"/>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Clr>
                <a:schemeClr val="lt1"/>
              </a:buClr>
              <a:buSzPts val="1200"/>
              <a:buFont typeface="Arial"/>
              <a:buNone/>
            </a:pPr>
            <a:r>
              <a:t/>
            </a:r>
            <a:endParaRPr b="0" i="0" sz="1200" u="sng" cap="none" strike="noStrike">
              <a:solidFill>
                <a:schemeClr val="lt1"/>
              </a:solidFill>
              <a:latin typeface="Quattrocento Sans"/>
              <a:ea typeface="Quattrocento Sans"/>
              <a:cs typeface="Quattrocento Sans"/>
              <a:sym typeface="Quattrocento Sans"/>
            </a:endParaRPr>
          </a:p>
        </p:txBody>
      </p:sp>
      <p:sp>
        <p:nvSpPr>
          <p:cNvPr id="145" name="Google Shape;145;p23"/>
          <p:cNvSpPr txBox="1"/>
          <p:nvPr/>
        </p:nvSpPr>
        <p:spPr>
          <a:xfrm>
            <a:off x="8013754" y="4578758"/>
            <a:ext cx="2447400" cy="4953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800"/>
              <a:buFont typeface="Quattrocento Sans"/>
              <a:buNone/>
            </a:pPr>
            <a:r>
              <a:rPr b="0" i="0" lang="en-IE" sz="1800" u="none" cap="none" strike="noStrike">
                <a:solidFill>
                  <a:schemeClr val="lt1"/>
                </a:solidFill>
                <a:latin typeface="Quattrocento Sans"/>
                <a:ea typeface="Quattrocento Sans"/>
                <a:cs typeface="Quattrocento Sans"/>
                <a:sym typeface="Quattrocento Sans"/>
              </a:rPr>
              <a:t>Learning </a:t>
            </a:r>
            <a:r>
              <a:rPr lang="en-IE" sz="1800">
                <a:solidFill>
                  <a:schemeClr val="lt1"/>
                </a:solidFill>
                <a:latin typeface="Quattrocento Sans"/>
                <a:ea typeface="Quattrocento Sans"/>
                <a:cs typeface="Quattrocento Sans"/>
                <a:sym typeface="Quattrocento Sans"/>
              </a:rPr>
              <a:t>Outcomes</a:t>
            </a:r>
            <a:r>
              <a:rPr b="0" i="0" lang="en-IE" sz="1800" u="none" cap="none" strike="noStrike">
                <a:solidFill>
                  <a:schemeClr val="lt1"/>
                </a:solidFill>
                <a:latin typeface="Quattrocento Sans"/>
                <a:ea typeface="Quattrocento Sans"/>
                <a:cs typeface="Quattrocento Sans"/>
                <a:sym typeface="Quattrocento Sans"/>
              </a:rPr>
              <a:t>:</a:t>
            </a:r>
            <a:endParaRPr b="0" i="0" sz="1800" u="none" cap="none" strike="noStrike">
              <a:solidFill>
                <a:schemeClr val="lt1"/>
              </a:solidFill>
              <a:latin typeface="Quattrocento Sans"/>
              <a:ea typeface="Quattrocento Sans"/>
              <a:cs typeface="Quattrocento Sans"/>
              <a:sym typeface="Quattrocento Sans"/>
            </a:endParaRPr>
          </a:p>
        </p:txBody>
      </p:sp>
      <p:sp>
        <p:nvSpPr>
          <p:cNvPr id="146" name="Google Shape;146;p23"/>
          <p:cNvSpPr txBox="1"/>
          <p:nvPr/>
        </p:nvSpPr>
        <p:spPr>
          <a:xfrm>
            <a:off x="8054206" y="4930400"/>
            <a:ext cx="3760800" cy="1020600"/>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Clr>
                <a:schemeClr val="lt1"/>
              </a:buClr>
              <a:buSzPts val="1200"/>
              <a:buFont typeface="Arial"/>
              <a:buNone/>
            </a:pPr>
            <a:r>
              <a:rPr lang="en-IE" sz="1200">
                <a:solidFill>
                  <a:schemeClr val="lt1"/>
                </a:solidFill>
                <a:latin typeface="Quattrocento Sans"/>
                <a:ea typeface="Quattrocento Sans"/>
                <a:cs typeface="Quattrocento Sans"/>
                <a:sym typeface="Quattrocento Sans"/>
              </a:rPr>
              <a:t>Science</a:t>
            </a:r>
            <a:endParaRPr sz="1200">
              <a:solidFill>
                <a:schemeClr val="lt1"/>
              </a:solidFill>
              <a:latin typeface="Quattrocento Sans"/>
              <a:ea typeface="Quattrocento Sans"/>
              <a:cs typeface="Quattrocento Sans"/>
              <a:sym typeface="Quattrocento Sans"/>
            </a:endParaRPr>
          </a:p>
          <a:p>
            <a:pPr indent="0" lvl="0" marL="0" marR="0" rtl="0" algn="l">
              <a:lnSpc>
                <a:spcPct val="110000"/>
              </a:lnSpc>
              <a:spcBef>
                <a:spcPts val="0"/>
              </a:spcBef>
              <a:spcAft>
                <a:spcPts val="0"/>
              </a:spcAft>
              <a:buClr>
                <a:schemeClr val="lt1"/>
              </a:buClr>
              <a:buSzPts val="1200"/>
              <a:buFont typeface="Arial"/>
              <a:buNone/>
            </a:pPr>
            <a:r>
              <a:rPr b="0" i="0" lang="en-IE" sz="1200" u="none" cap="none" strike="noStrike">
                <a:solidFill>
                  <a:schemeClr val="lt1"/>
                </a:solidFill>
                <a:latin typeface="Quattrocento Sans"/>
                <a:ea typeface="Quattrocento Sans"/>
                <a:cs typeface="Quattrocento Sans"/>
                <a:sym typeface="Quattrocento Sans"/>
              </a:rPr>
              <a:t>(LO: 5.6, 1.6, 1.7)</a:t>
            </a:r>
            <a:endParaRPr sz="1200">
              <a:solidFill>
                <a:schemeClr val="lt1"/>
              </a:solidFill>
              <a:latin typeface="Quattrocento Sans"/>
              <a:ea typeface="Quattrocento Sans"/>
              <a:cs typeface="Quattrocento Sans"/>
              <a:sym typeface="Quattrocento Sans"/>
            </a:endParaRPr>
          </a:p>
          <a:p>
            <a:pPr indent="0" lvl="0" marL="0" marR="0" rtl="0" algn="l">
              <a:lnSpc>
                <a:spcPct val="110000"/>
              </a:lnSpc>
              <a:spcBef>
                <a:spcPts val="1000"/>
              </a:spcBef>
              <a:spcAft>
                <a:spcPts val="0"/>
              </a:spcAft>
              <a:buClr>
                <a:schemeClr val="lt1"/>
              </a:buClr>
              <a:buSzPts val="1200"/>
              <a:buFont typeface="Arial"/>
              <a:buNone/>
            </a:pPr>
            <a:r>
              <a:t/>
            </a:r>
            <a:endParaRPr b="0" i="0" sz="1200" u="sng" cap="none" strike="noStrike">
              <a:solidFill>
                <a:schemeClr val="lt1"/>
              </a:solidFill>
              <a:latin typeface="Quattrocento Sans"/>
              <a:ea typeface="Quattrocento Sans"/>
              <a:cs typeface="Quattrocento Sans"/>
              <a:sym typeface="Quattrocento Sans"/>
            </a:endParaRPr>
          </a:p>
        </p:txBody>
      </p:sp>
      <p:pic>
        <p:nvPicPr>
          <p:cNvPr id="147" name="Google Shape;147;p23"/>
          <p:cNvPicPr preferRelativeResize="0"/>
          <p:nvPr/>
        </p:nvPicPr>
        <p:blipFill rotWithShape="1">
          <a:blip r:embed="rId3">
            <a:alphaModFix/>
          </a:blip>
          <a:srcRect b="0" l="0" r="0" t="0"/>
          <a:stretch/>
        </p:blipFill>
        <p:spPr>
          <a:xfrm>
            <a:off x="568313" y="6034780"/>
            <a:ext cx="2095864" cy="418680"/>
          </a:xfrm>
          <a:prstGeom prst="rect">
            <a:avLst/>
          </a:prstGeom>
          <a:noFill/>
          <a:ln>
            <a:noFill/>
          </a:ln>
        </p:spPr>
      </p:pic>
      <p:sp>
        <p:nvSpPr>
          <p:cNvPr id="148" name="Google Shape;148;p23"/>
          <p:cNvSpPr txBox="1"/>
          <p:nvPr/>
        </p:nvSpPr>
        <p:spPr>
          <a:xfrm>
            <a:off x="1662750" y="2874000"/>
            <a:ext cx="7432800" cy="79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1600">
                <a:solidFill>
                  <a:srgbClr val="FFFFFF"/>
                </a:solidFill>
                <a:latin typeface="Quattrocento Sans"/>
                <a:ea typeface="Quattrocento Sans"/>
                <a:cs typeface="Quattrocento Sans"/>
                <a:sym typeface="Quattrocento Sans"/>
              </a:rPr>
              <a:t>This activity will help students to:</a:t>
            </a:r>
            <a:br>
              <a:rPr lang="en-IE" sz="1600">
                <a:solidFill>
                  <a:srgbClr val="FFFFFF"/>
                </a:solidFill>
                <a:latin typeface="Quattrocento Sans"/>
                <a:ea typeface="Quattrocento Sans"/>
                <a:cs typeface="Quattrocento Sans"/>
                <a:sym typeface="Quattrocento Sans"/>
              </a:rPr>
            </a:br>
            <a:r>
              <a:rPr lang="en-IE" sz="1600">
                <a:solidFill>
                  <a:srgbClr val="FFFFFF"/>
                </a:solidFill>
                <a:latin typeface="Quattrocento Sans"/>
                <a:ea typeface="Quattrocento Sans"/>
                <a:cs typeface="Quattrocento Sans"/>
                <a:sym typeface="Quattrocento Sans"/>
              </a:rPr>
              <a:t>1.  Find out information about ultraviolet radiation.</a:t>
            </a:r>
            <a:endParaRPr sz="1600">
              <a:solidFill>
                <a:srgbClr val="FFFFFF"/>
              </a:solidFill>
              <a:latin typeface="Quattrocento Sans"/>
              <a:ea typeface="Quattrocento Sans"/>
              <a:cs typeface="Quattrocento Sans"/>
              <a:sym typeface="Quattrocento Sans"/>
            </a:endParaRPr>
          </a:p>
          <a:p>
            <a:pPr indent="0" lvl="0" marL="0" rtl="0" algn="l">
              <a:spcBef>
                <a:spcPts val="0"/>
              </a:spcBef>
              <a:spcAft>
                <a:spcPts val="0"/>
              </a:spcAft>
              <a:buNone/>
            </a:pPr>
            <a:r>
              <a:rPr lang="en-IE" sz="1600">
                <a:solidFill>
                  <a:srgbClr val="FFFFFF"/>
                </a:solidFill>
                <a:latin typeface="Quattrocento Sans"/>
                <a:ea typeface="Quattrocento Sans"/>
                <a:cs typeface="Quattrocento Sans"/>
                <a:sym typeface="Quattrocento Sans"/>
              </a:rPr>
              <a:t>2. Consider and evaluate the quality of information from sources.</a:t>
            </a:r>
            <a:endParaRPr sz="1600">
              <a:solidFill>
                <a:srgbClr val="FFFFFF"/>
              </a:solidFill>
              <a:latin typeface="Quattrocento Sans"/>
              <a:ea typeface="Quattrocento Sans"/>
              <a:cs typeface="Quattrocento Sans"/>
              <a:sym typeface="Quattrocento Sans"/>
            </a:endParaRPr>
          </a:p>
          <a:p>
            <a:pPr indent="0" lvl="0" marL="0" rtl="0" algn="l">
              <a:spcBef>
                <a:spcPts val="0"/>
              </a:spcBef>
              <a:spcAft>
                <a:spcPts val="0"/>
              </a:spcAft>
              <a:buNone/>
            </a:pPr>
            <a:r>
              <a:rPr lang="en-IE" sz="1600">
                <a:solidFill>
                  <a:srgbClr val="FFFFFF"/>
                </a:solidFill>
                <a:latin typeface="Quattrocento Sans"/>
                <a:ea typeface="Quattrocento Sans"/>
                <a:cs typeface="Quattrocento Sans"/>
                <a:sym typeface="Quattrocento Sans"/>
              </a:rPr>
              <a:t>3. </a:t>
            </a:r>
            <a:r>
              <a:rPr lang="en-IE" sz="1600">
                <a:solidFill>
                  <a:schemeClr val="lt1"/>
                </a:solidFill>
                <a:latin typeface="Quattrocento Sans"/>
                <a:ea typeface="Quattrocento Sans"/>
                <a:cs typeface="Quattrocento Sans"/>
                <a:sym typeface="Quattrocento Sans"/>
              </a:rPr>
              <a:t>Present information in a structured way.</a:t>
            </a:r>
            <a:r>
              <a:rPr lang="en-IE" sz="1600">
                <a:solidFill>
                  <a:srgbClr val="FFFFFF"/>
                </a:solidFill>
                <a:latin typeface="Quattrocento Sans"/>
                <a:ea typeface="Quattrocento Sans"/>
                <a:cs typeface="Quattrocento Sans"/>
                <a:sym typeface="Quattrocento Sans"/>
              </a:rPr>
              <a:t> </a:t>
            </a:r>
            <a:endParaRPr sz="1600">
              <a:solidFill>
                <a:srgbClr val="FFFFFF"/>
              </a:solidFill>
              <a:latin typeface="Quattrocento Sans"/>
              <a:ea typeface="Quattrocento Sans"/>
              <a:cs typeface="Quattrocento Sans"/>
              <a:sym typeface="Quattrocento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4"/>
          <p:cNvSpPr txBox="1"/>
          <p:nvPr>
            <p:ph type="title"/>
          </p:nvPr>
        </p:nvSpPr>
        <p:spPr>
          <a:xfrm>
            <a:off x="521207" y="448056"/>
            <a:ext cx="6877200" cy="640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3A3838"/>
              </a:buClr>
              <a:buSzPts val="2800"/>
              <a:buFont typeface="Quattrocento Sans"/>
              <a:buNone/>
            </a:pPr>
            <a:r>
              <a:rPr lang="en-IE"/>
              <a:t>Research</a:t>
            </a:r>
            <a:r>
              <a:rPr lang="en-IE"/>
              <a:t> Activity</a:t>
            </a:r>
            <a:endParaRPr>
              <a:latin typeface="Quattrocento Sans"/>
              <a:ea typeface="Quattrocento Sans"/>
              <a:cs typeface="Quattrocento Sans"/>
              <a:sym typeface="Quattrocento Sans"/>
            </a:endParaRPr>
          </a:p>
        </p:txBody>
      </p:sp>
      <p:sp>
        <p:nvSpPr>
          <p:cNvPr id="154" name="Google Shape;154;p24"/>
          <p:cNvSpPr txBox="1"/>
          <p:nvPr/>
        </p:nvSpPr>
        <p:spPr>
          <a:xfrm>
            <a:off x="541609" y="1455491"/>
            <a:ext cx="5110200" cy="471000"/>
          </a:xfrm>
          <a:prstGeom prst="rect">
            <a:avLst/>
          </a:prstGeom>
          <a:noFill/>
          <a:ln>
            <a:noFill/>
          </a:ln>
        </p:spPr>
        <p:txBody>
          <a:bodyPr anchorCtr="0" anchor="t" bIns="45700" lIns="91425" spcFirstLastPara="1" rIns="91425" wrap="square" tIns="45700">
            <a:noAutofit/>
          </a:bodyPr>
          <a:lstStyle/>
          <a:p>
            <a:pPr indent="0" lvl="0" marL="0" marR="0" rtl="0" algn="l">
              <a:lnSpc>
                <a:spcPct val="176470"/>
              </a:lnSpc>
              <a:spcBef>
                <a:spcPts val="0"/>
              </a:spcBef>
              <a:spcAft>
                <a:spcPts val="0"/>
              </a:spcAft>
              <a:buClr>
                <a:srgbClr val="3F3F3F"/>
              </a:buClr>
              <a:buSzPts val="1020"/>
              <a:buFont typeface="Arial"/>
              <a:buNone/>
            </a:pPr>
            <a:r>
              <a:rPr b="0" i="0" lang="en-IE" sz="1020" u="none" cap="none" strike="noStrike">
                <a:solidFill>
                  <a:srgbClr val="3F3F3F"/>
                </a:solidFill>
                <a:latin typeface="Quattrocento Sans"/>
                <a:ea typeface="Quattrocento Sans"/>
                <a:cs typeface="Quattrocento Sans"/>
                <a:sym typeface="Quattrocento Sans"/>
              </a:rPr>
              <a:t>Try these guidelines when setting up your classroom to facilitate a </a:t>
            </a:r>
            <a:r>
              <a:rPr lang="en-IE" sz="1020">
                <a:solidFill>
                  <a:srgbClr val="3F3F3F"/>
                </a:solidFill>
                <a:latin typeface="Quattrocento Sans"/>
                <a:ea typeface="Quattrocento Sans"/>
                <a:cs typeface="Quattrocento Sans"/>
                <a:sym typeface="Quattrocento Sans"/>
              </a:rPr>
              <a:t>research activity</a:t>
            </a:r>
            <a:r>
              <a:rPr b="0" i="0" lang="en-IE" sz="1020" u="none" cap="none" strike="noStrike">
                <a:solidFill>
                  <a:srgbClr val="3F3F3F"/>
                </a:solidFill>
                <a:latin typeface="Quattrocento Sans"/>
                <a:ea typeface="Quattrocento Sans"/>
                <a:cs typeface="Quattrocento Sans"/>
                <a:sym typeface="Quattrocento Sans"/>
              </a:rPr>
              <a:t>.</a:t>
            </a:r>
            <a:endParaRPr b="0" i="0" sz="1020" u="none" cap="none" strike="noStrike">
              <a:solidFill>
                <a:srgbClr val="3F3F3F"/>
              </a:solidFill>
              <a:latin typeface="Quattrocento Sans"/>
              <a:ea typeface="Quattrocento Sans"/>
              <a:cs typeface="Quattrocento Sans"/>
              <a:sym typeface="Quattrocento Sans"/>
            </a:endParaRPr>
          </a:p>
        </p:txBody>
      </p:sp>
      <p:grpSp>
        <p:nvGrpSpPr>
          <p:cNvPr descr="Small circle with number 1 inside  indicating step 1" id="155" name="Google Shape;155;p24"/>
          <p:cNvGrpSpPr/>
          <p:nvPr/>
        </p:nvGrpSpPr>
        <p:grpSpPr>
          <a:xfrm>
            <a:off x="558723" y="1917997"/>
            <a:ext cx="558300" cy="409800"/>
            <a:chOff x="6953426" y="711274"/>
            <a:chExt cx="558300" cy="409800"/>
          </a:xfrm>
        </p:grpSpPr>
        <p:sp>
          <p:nvSpPr>
            <p:cNvPr descr="Small circle" id="156" name="Google Shape;156;p24"/>
            <p:cNvSpPr/>
            <p:nvPr/>
          </p:nvSpPr>
          <p:spPr>
            <a:xfrm>
              <a:off x="7025069" y="711274"/>
              <a:ext cx="409800" cy="409800"/>
            </a:xfrm>
            <a:prstGeom prst="ellipse">
              <a:avLst/>
            </a:prstGeom>
            <a:solidFill>
              <a:srgbClr val="D247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Number 1" id="157" name="Google Shape;157;p24"/>
            <p:cNvSpPr txBox="1"/>
            <p:nvPr/>
          </p:nvSpPr>
          <p:spPr>
            <a:xfrm>
              <a:off x="6953426" y="727564"/>
              <a:ext cx="5583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IE" sz="1800" u="none" cap="none" strike="noStrike">
                  <a:solidFill>
                    <a:schemeClr val="lt1"/>
                  </a:solidFill>
                  <a:latin typeface="Quattrocento Sans"/>
                  <a:ea typeface="Quattrocento Sans"/>
                  <a:cs typeface="Quattrocento Sans"/>
                  <a:sym typeface="Quattrocento Sans"/>
                </a:rPr>
                <a:t>1</a:t>
              </a:r>
              <a:endParaRPr/>
            </a:p>
          </p:txBody>
        </p:sp>
      </p:grpSp>
      <p:sp>
        <p:nvSpPr>
          <p:cNvPr id="158" name="Google Shape;158;p24"/>
          <p:cNvSpPr txBox="1"/>
          <p:nvPr/>
        </p:nvSpPr>
        <p:spPr>
          <a:xfrm>
            <a:off x="1066040" y="1958189"/>
            <a:ext cx="2486400" cy="914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3F3F3F"/>
              </a:buClr>
              <a:buSzPts val="1200"/>
              <a:buFont typeface="Arial"/>
              <a:buNone/>
            </a:pPr>
            <a:r>
              <a:rPr lang="en-IE" sz="1200">
                <a:solidFill>
                  <a:srgbClr val="3F3F3F"/>
                </a:solidFill>
                <a:latin typeface="Quattrocento Sans"/>
                <a:ea typeface="Quattrocento Sans"/>
                <a:cs typeface="Quattrocento Sans"/>
                <a:sym typeface="Quattrocento Sans"/>
              </a:rPr>
              <a:t>Discuss the importance of considering the </a:t>
            </a:r>
            <a:r>
              <a:rPr b="1" lang="en-IE" sz="1200">
                <a:solidFill>
                  <a:srgbClr val="D24726"/>
                </a:solidFill>
                <a:latin typeface="Quattrocento Sans"/>
                <a:ea typeface="Quattrocento Sans"/>
                <a:cs typeface="Quattrocento Sans"/>
                <a:sym typeface="Quattrocento Sans"/>
              </a:rPr>
              <a:t>quality of information </a:t>
            </a:r>
            <a:r>
              <a:rPr lang="en-IE" sz="1200">
                <a:solidFill>
                  <a:srgbClr val="3F3F3F"/>
                </a:solidFill>
                <a:latin typeface="Quattrocento Sans"/>
                <a:ea typeface="Quattrocento Sans"/>
                <a:cs typeface="Quattrocento Sans"/>
                <a:sym typeface="Quattrocento Sans"/>
              </a:rPr>
              <a:t>from different sources.</a:t>
            </a:r>
            <a:r>
              <a:rPr lang="en-IE" sz="1200">
                <a:solidFill>
                  <a:srgbClr val="3F3F3F"/>
                </a:solidFill>
                <a:latin typeface="Quattrocento Sans"/>
                <a:ea typeface="Quattrocento Sans"/>
                <a:cs typeface="Quattrocento Sans"/>
                <a:sym typeface="Quattrocento Sans"/>
              </a:rPr>
              <a:t> </a:t>
            </a:r>
            <a:endParaRPr b="1" i="0" sz="1200" u="none" cap="none" strike="noStrike">
              <a:solidFill>
                <a:schemeClr val="accent2"/>
              </a:solidFill>
              <a:latin typeface="Quattrocento Sans"/>
              <a:ea typeface="Quattrocento Sans"/>
              <a:cs typeface="Quattrocento Sans"/>
              <a:sym typeface="Quattrocento Sans"/>
            </a:endParaRPr>
          </a:p>
        </p:txBody>
      </p:sp>
      <p:grpSp>
        <p:nvGrpSpPr>
          <p:cNvPr descr="Small circle with number 2 inside  indicating step 2" id="159" name="Google Shape;159;p24"/>
          <p:cNvGrpSpPr/>
          <p:nvPr/>
        </p:nvGrpSpPr>
        <p:grpSpPr>
          <a:xfrm>
            <a:off x="558723" y="2896735"/>
            <a:ext cx="558300" cy="409800"/>
            <a:chOff x="6953426" y="711274"/>
            <a:chExt cx="558300" cy="409800"/>
          </a:xfrm>
        </p:grpSpPr>
        <p:sp>
          <p:nvSpPr>
            <p:cNvPr descr="Small circle" id="160" name="Google Shape;160;p24"/>
            <p:cNvSpPr/>
            <p:nvPr/>
          </p:nvSpPr>
          <p:spPr>
            <a:xfrm>
              <a:off x="7025069" y="711274"/>
              <a:ext cx="409800" cy="409800"/>
            </a:xfrm>
            <a:prstGeom prst="ellipse">
              <a:avLst/>
            </a:prstGeom>
            <a:solidFill>
              <a:srgbClr val="D247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Number 2" id="161" name="Google Shape;161;p24"/>
            <p:cNvSpPr txBox="1"/>
            <p:nvPr/>
          </p:nvSpPr>
          <p:spPr>
            <a:xfrm>
              <a:off x="6953426" y="727564"/>
              <a:ext cx="5583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IE" sz="1800" u="none" cap="none" strike="noStrike">
                  <a:solidFill>
                    <a:schemeClr val="lt1"/>
                  </a:solidFill>
                  <a:latin typeface="Quattrocento Sans"/>
                  <a:ea typeface="Quattrocento Sans"/>
                  <a:cs typeface="Quattrocento Sans"/>
                  <a:sym typeface="Quattrocento Sans"/>
                </a:rPr>
                <a:t>2</a:t>
              </a:r>
              <a:endParaRPr/>
            </a:p>
          </p:txBody>
        </p:sp>
      </p:grpSp>
      <p:sp>
        <p:nvSpPr>
          <p:cNvPr id="162" name="Google Shape;162;p24"/>
          <p:cNvSpPr txBox="1"/>
          <p:nvPr/>
        </p:nvSpPr>
        <p:spPr>
          <a:xfrm>
            <a:off x="1066050" y="2936925"/>
            <a:ext cx="2651100" cy="11889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3F3F3F"/>
              </a:buClr>
              <a:buSzPts val="1200"/>
              <a:buFont typeface="Arial"/>
              <a:buNone/>
            </a:pPr>
            <a:r>
              <a:rPr lang="en-IE" sz="1200">
                <a:solidFill>
                  <a:srgbClr val="3F3F3F"/>
                </a:solidFill>
                <a:latin typeface="Quattrocento Sans"/>
                <a:ea typeface="Quattrocento Sans"/>
                <a:cs typeface="Quattrocento Sans"/>
                <a:sym typeface="Quattrocento Sans"/>
              </a:rPr>
              <a:t>Explore how students can </a:t>
            </a:r>
            <a:r>
              <a:rPr b="1" lang="en-IE" sz="1200">
                <a:solidFill>
                  <a:srgbClr val="D24726"/>
                </a:solidFill>
                <a:latin typeface="Quattrocento Sans"/>
                <a:ea typeface="Quattrocento Sans"/>
                <a:cs typeface="Quattrocento Sans"/>
                <a:sym typeface="Quattrocento Sans"/>
              </a:rPr>
              <a:t>evaluate </a:t>
            </a:r>
            <a:r>
              <a:rPr lang="en-IE" sz="1200">
                <a:solidFill>
                  <a:srgbClr val="3F3F3F"/>
                </a:solidFill>
                <a:latin typeface="Quattrocento Sans"/>
                <a:ea typeface="Quattrocento Sans"/>
                <a:cs typeface="Quattrocento Sans"/>
                <a:sym typeface="Quattrocento Sans"/>
              </a:rPr>
              <a:t>sources of information.</a:t>
            </a:r>
            <a:r>
              <a:rPr b="0" i="0" lang="en-IE" sz="1200" u="none" cap="none" strike="noStrike">
                <a:solidFill>
                  <a:srgbClr val="3F3F3F"/>
                </a:solidFill>
                <a:latin typeface="Quattrocento Sans"/>
                <a:ea typeface="Quattrocento Sans"/>
                <a:cs typeface="Quattrocento Sans"/>
                <a:sym typeface="Quattrocento Sans"/>
              </a:rPr>
              <a:t> </a:t>
            </a:r>
            <a:endParaRPr b="0" i="0" sz="1200" u="none" cap="none" strike="noStrike">
              <a:solidFill>
                <a:srgbClr val="3F3F3F"/>
              </a:solidFill>
              <a:latin typeface="Quattrocento Sans"/>
              <a:ea typeface="Quattrocento Sans"/>
              <a:cs typeface="Quattrocento Sans"/>
              <a:sym typeface="Quattrocento Sans"/>
            </a:endParaRPr>
          </a:p>
        </p:txBody>
      </p:sp>
      <p:grpSp>
        <p:nvGrpSpPr>
          <p:cNvPr descr="Small circle with number 3 inside  indicating step 3" id="163" name="Google Shape;163;p24"/>
          <p:cNvGrpSpPr/>
          <p:nvPr/>
        </p:nvGrpSpPr>
        <p:grpSpPr>
          <a:xfrm>
            <a:off x="557319" y="3887032"/>
            <a:ext cx="558300" cy="409800"/>
            <a:chOff x="6953426" y="711274"/>
            <a:chExt cx="558300" cy="409800"/>
          </a:xfrm>
        </p:grpSpPr>
        <p:sp>
          <p:nvSpPr>
            <p:cNvPr descr="Small circle" id="164" name="Google Shape;164;p24"/>
            <p:cNvSpPr/>
            <p:nvPr/>
          </p:nvSpPr>
          <p:spPr>
            <a:xfrm>
              <a:off x="7025069" y="711274"/>
              <a:ext cx="409800" cy="409800"/>
            </a:xfrm>
            <a:prstGeom prst="ellipse">
              <a:avLst/>
            </a:prstGeom>
            <a:solidFill>
              <a:srgbClr val="D247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Number 3" id="165" name="Google Shape;165;p24"/>
            <p:cNvSpPr txBox="1"/>
            <p:nvPr/>
          </p:nvSpPr>
          <p:spPr>
            <a:xfrm>
              <a:off x="6953426" y="727564"/>
              <a:ext cx="5583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IE" sz="1800" u="none" cap="none" strike="noStrike">
                  <a:solidFill>
                    <a:schemeClr val="lt1"/>
                  </a:solidFill>
                  <a:latin typeface="Quattrocento Sans"/>
                  <a:ea typeface="Quattrocento Sans"/>
                  <a:cs typeface="Quattrocento Sans"/>
                  <a:sym typeface="Quattrocento Sans"/>
                </a:rPr>
                <a:t>3</a:t>
              </a:r>
              <a:endParaRPr b="0" i="0" sz="1800" u="none" cap="none" strike="noStrike">
                <a:solidFill>
                  <a:schemeClr val="lt1"/>
                </a:solidFill>
                <a:latin typeface="Quattrocento Sans"/>
                <a:ea typeface="Quattrocento Sans"/>
                <a:cs typeface="Quattrocento Sans"/>
                <a:sym typeface="Quattrocento Sans"/>
              </a:endParaRPr>
            </a:p>
          </p:txBody>
        </p:sp>
      </p:grpSp>
      <p:sp>
        <p:nvSpPr>
          <p:cNvPr id="166" name="Google Shape;166;p24"/>
          <p:cNvSpPr txBox="1"/>
          <p:nvPr/>
        </p:nvSpPr>
        <p:spPr>
          <a:xfrm>
            <a:off x="1076799" y="3827122"/>
            <a:ext cx="2784600" cy="80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3F3F3F"/>
              </a:buClr>
              <a:buSzPts val="1200"/>
              <a:buFont typeface="Arial"/>
              <a:buNone/>
            </a:pPr>
            <a:r>
              <a:rPr lang="en-IE" sz="1200">
                <a:solidFill>
                  <a:srgbClr val="3F3F3F"/>
                </a:solidFill>
                <a:latin typeface="Quattrocento Sans"/>
                <a:ea typeface="Quattrocento Sans"/>
                <a:cs typeface="Quattrocento Sans"/>
                <a:sym typeface="Quattrocento Sans"/>
              </a:rPr>
              <a:t>Illustrate how students can </a:t>
            </a:r>
            <a:r>
              <a:rPr b="1" lang="en-IE" sz="1200">
                <a:solidFill>
                  <a:srgbClr val="D24726"/>
                </a:solidFill>
                <a:latin typeface="Quattrocento Sans"/>
                <a:ea typeface="Quattrocento Sans"/>
                <a:cs typeface="Quattrocento Sans"/>
                <a:sym typeface="Quattrocento Sans"/>
              </a:rPr>
              <a:t>cite and reference</a:t>
            </a:r>
            <a:r>
              <a:rPr lang="en-IE" sz="1200">
                <a:solidFill>
                  <a:srgbClr val="3F3F3F"/>
                </a:solidFill>
                <a:latin typeface="Quattrocento Sans"/>
                <a:ea typeface="Quattrocento Sans"/>
                <a:cs typeface="Quattrocento Sans"/>
                <a:sym typeface="Quattrocento Sans"/>
              </a:rPr>
              <a:t> the sources they use.</a:t>
            </a:r>
            <a:endParaRPr b="0" i="0" sz="1200" u="none" cap="none" strike="noStrike">
              <a:solidFill>
                <a:srgbClr val="3F3F3F"/>
              </a:solidFill>
              <a:latin typeface="Quattrocento Sans"/>
              <a:ea typeface="Quattrocento Sans"/>
              <a:cs typeface="Quattrocento Sans"/>
              <a:sym typeface="Quattrocento Sans"/>
            </a:endParaRPr>
          </a:p>
        </p:txBody>
      </p:sp>
      <p:sp>
        <p:nvSpPr>
          <p:cNvPr id="167" name="Google Shape;167;p24"/>
          <p:cNvSpPr txBox="1"/>
          <p:nvPr/>
        </p:nvSpPr>
        <p:spPr>
          <a:xfrm>
            <a:off x="7250886" y="4993541"/>
            <a:ext cx="3941400" cy="693000"/>
          </a:xfrm>
          <a:prstGeom prst="rect">
            <a:avLst/>
          </a:prstGeom>
          <a:noFill/>
          <a:ln>
            <a:noFill/>
          </a:ln>
        </p:spPr>
        <p:txBody>
          <a:bodyPr anchorCtr="0" anchor="t" bIns="45700" lIns="91425" spcFirstLastPara="1" rIns="91425" wrap="square" tIns="45700">
            <a:noAutofit/>
          </a:bodyPr>
          <a:lstStyle/>
          <a:p>
            <a:pPr indent="0" lvl="0" marL="0" rtl="0" algn="ctr">
              <a:lnSpc>
                <a:spcPct val="112500"/>
              </a:lnSpc>
              <a:spcBef>
                <a:spcPts val="0"/>
              </a:spcBef>
              <a:spcAft>
                <a:spcPts val="0"/>
              </a:spcAft>
              <a:buClr>
                <a:srgbClr val="D24726"/>
              </a:buClr>
              <a:buSzPts val="1600"/>
              <a:buFont typeface="Arial"/>
              <a:buNone/>
            </a:pPr>
            <a:r>
              <a:rPr lang="en-IE" sz="1600">
                <a:solidFill>
                  <a:srgbClr val="D24726"/>
                </a:solidFill>
              </a:rPr>
              <a:t>Research is the systematic investigation into and study of materials and sources in order to establish facts and reach new conclusions.</a:t>
            </a:r>
            <a:endParaRPr sz="1600">
              <a:solidFill>
                <a:srgbClr val="D24726"/>
              </a:solidFill>
            </a:endParaRPr>
          </a:p>
        </p:txBody>
      </p:sp>
      <p:cxnSp>
        <p:nvCxnSpPr>
          <p:cNvPr descr="Light grey line separating Morph text and images" id="168" name="Google Shape;168;p24"/>
          <p:cNvCxnSpPr/>
          <p:nvPr/>
        </p:nvCxnSpPr>
        <p:spPr>
          <a:xfrm>
            <a:off x="6232858" y="1455491"/>
            <a:ext cx="0" cy="4892700"/>
          </a:xfrm>
          <a:prstGeom prst="straightConnector1">
            <a:avLst/>
          </a:prstGeom>
          <a:noFill/>
          <a:ln cap="flat" cmpd="sng" w="9525">
            <a:solidFill>
              <a:srgbClr val="D0CECE"/>
            </a:solidFill>
            <a:prstDash val="solid"/>
            <a:miter lim="800000"/>
            <a:headEnd len="sm" w="sm" type="none"/>
            <a:tailEnd len="sm" w="sm" type="none"/>
          </a:ln>
        </p:spPr>
      </p:cxnSp>
      <p:sp>
        <p:nvSpPr>
          <p:cNvPr id="169" name="Google Shape;169;p24"/>
          <p:cNvSpPr txBox="1"/>
          <p:nvPr/>
        </p:nvSpPr>
        <p:spPr>
          <a:xfrm>
            <a:off x="8007201" y="534950"/>
            <a:ext cx="3941400" cy="693000"/>
          </a:xfrm>
          <a:prstGeom prst="rect">
            <a:avLst/>
          </a:prstGeom>
          <a:noFill/>
          <a:ln>
            <a:noFill/>
          </a:ln>
        </p:spPr>
        <p:txBody>
          <a:bodyPr anchorCtr="0" anchor="t" bIns="45700" lIns="91425" spcFirstLastPara="1" rIns="91425" wrap="square" tIns="45700">
            <a:noAutofit/>
          </a:bodyPr>
          <a:lstStyle/>
          <a:p>
            <a:pPr indent="0" lvl="0" marL="0" marR="0" rtl="0" algn="l">
              <a:lnSpc>
                <a:spcPct val="162162"/>
              </a:lnSpc>
              <a:spcBef>
                <a:spcPts val="0"/>
              </a:spcBef>
              <a:spcAft>
                <a:spcPts val="0"/>
              </a:spcAft>
              <a:buClr>
                <a:srgbClr val="D24726"/>
              </a:buClr>
              <a:buSzPts val="1110"/>
              <a:buFont typeface="Arial"/>
              <a:buNone/>
            </a:pPr>
            <a:r>
              <a:rPr b="0" i="0" lang="en-IE" sz="1110" u="none" cap="none" strike="noStrike">
                <a:solidFill>
                  <a:srgbClr val="D24726"/>
                </a:solidFill>
                <a:latin typeface="Quattrocento Sans"/>
                <a:ea typeface="Quattrocento Sans"/>
                <a:cs typeface="Quattrocento Sans"/>
                <a:sym typeface="Quattrocento Sans"/>
              </a:rPr>
              <a:t>Key Skills: </a:t>
            </a:r>
            <a:r>
              <a:rPr b="0" i="0" lang="en-IE" sz="1110" u="none" cap="none" strike="noStrike">
                <a:solidFill>
                  <a:srgbClr val="404040"/>
                </a:solidFill>
                <a:latin typeface="Quattrocento Sans"/>
                <a:ea typeface="Quattrocento Sans"/>
                <a:cs typeface="Quattrocento Sans"/>
                <a:sym typeface="Quattrocento Sans"/>
              </a:rPr>
              <a:t>Communicating, Managing Myself, Managing Information and Thinking</a:t>
            </a:r>
            <a:r>
              <a:rPr lang="en-IE" sz="1110">
                <a:solidFill>
                  <a:srgbClr val="404040"/>
                </a:solidFill>
                <a:latin typeface="Quattrocento Sans"/>
                <a:ea typeface="Quattrocento Sans"/>
                <a:cs typeface="Quattrocento Sans"/>
                <a:sym typeface="Quattrocento Sans"/>
              </a:rPr>
              <a:t>, Being Literate.</a:t>
            </a:r>
            <a:endParaRPr b="0" i="0" sz="1110" u="none" cap="none" strike="noStrike">
              <a:solidFill>
                <a:srgbClr val="3F3F3F"/>
              </a:solidFill>
              <a:latin typeface="Quattrocento Sans"/>
              <a:ea typeface="Quattrocento Sans"/>
              <a:cs typeface="Quattrocento Sans"/>
              <a:sym typeface="Quattrocento Sans"/>
            </a:endParaRPr>
          </a:p>
        </p:txBody>
      </p:sp>
      <p:pic>
        <p:nvPicPr>
          <p:cNvPr id="170" name="Google Shape;170;p24"/>
          <p:cNvPicPr preferRelativeResize="0"/>
          <p:nvPr/>
        </p:nvPicPr>
        <p:blipFill rotWithShape="1">
          <a:blip r:embed="rId3">
            <a:alphaModFix/>
          </a:blip>
          <a:srcRect b="0" l="0" r="0" t="0"/>
          <a:stretch/>
        </p:blipFill>
        <p:spPr>
          <a:xfrm>
            <a:off x="4123702" y="2444276"/>
            <a:ext cx="1724594" cy="862297"/>
          </a:xfrm>
          <a:prstGeom prst="rect">
            <a:avLst/>
          </a:prstGeom>
          <a:noFill/>
          <a:ln>
            <a:noFill/>
          </a:ln>
        </p:spPr>
      </p:pic>
      <p:pic>
        <p:nvPicPr>
          <p:cNvPr id="171" name="Google Shape;171;p24"/>
          <p:cNvPicPr preferRelativeResize="0"/>
          <p:nvPr/>
        </p:nvPicPr>
        <p:blipFill rotWithShape="1">
          <a:blip r:embed="rId4">
            <a:alphaModFix/>
          </a:blip>
          <a:srcRect b="0" l="0" r="0" t="0"/>
          <a:stretch/>
        </p:blipFill>
        <p:spPr>
          <a:xfrm>
            <a:off x="4136903" y="3460620"/>
            <a:ext cx="1711393" cy="1250119"/>
          </a:xfrm>
          <a:prstGeom prst="rect">
            <a:avLst/>
          </a:prstGeom>
          <a:noFill/>
          <a:ln>
            <a:noFill/>
          </a:ln>
        </p:spPr>
      </p:pic>
      <p:grpSp>
        <p:nvGrpSpPr>
          <p:cNvPr descr="Small circle with number 3 inside  indicating step 3" id="172" name="Google Shape;172;p24"/>
          <p:cNvGrpSpPr/>
          <p:nvPr/>
        </p:nvGrpSpPr>
        <p:grpSpPr>
          <a:xfrm>
            <a:off x="597404" y="4830604"/>
            <a:ext cx="558300" cy="409800"/>
            <a:chOff x="6953426" y="711274"/>
            <a:chExt cx="558300" cy="409800"/>
          </a:xfrm>
        </p:grpSpPr>
        <p:sp>
          <p:nvSpPr>
            <p:cNvPr descr="Small circle" id="173" name="Google Shape;173;p24"/>
            <p:cNvSpPr/>
            <p:nvPr/>
          </p:nvSpPr>
          <p:spPr>
            <a:xfrm>
              <a:off x="7025069" y="711274"/>
              <a:ext cx="409800" cy="409800"/>
            </a:xfrm>
            <a:prstGeom prst="ellipse">
              <a:avLst/>
            </a:prstGeom>
            <a:solidFill>
              <a:srgbClr val="D247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attrocento Sans"/>
                <a:ea typeface="Quattrocento Sans"/>
                <a:cs typeface="Quattrocento Sans"/>
                <a:sym typeface="Quattrocento Sans"/>
              </a:endParaRPr>
            </a:p>
          </p:txBody>
        </p:sp>
        <p:sp>
          <p:nvSpPr>
            <p:cNvPr descr="Number 3" id="174" name="Google Shape;174;p24"/>
            <p:cNvSpPr txBox="1"/>
            <p:nvPr/>
          </p:nvSpPr>
          <p:spPr>
            <a:xfrm>
              <a:off x="6953426" y="727564"/>
              <a:ext cx="5583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IE" sz="1800" u="none" cap="none" strike="noStrike">
                  <a:solidFill>
                    <a:schemeClr val="lt1"/>
                  </a:solidFill>
                  <a:latin typeface="Quattrocento Sans"/>
                  <a:ea typeface="Quattrocento Sans"/>
                  <a:cs typeface="Quattrocento Sans"/>
                  <a:sym typeface="Quattrocento Sans"/>
                </a:rPr>
                <a:t>4</a:t>
              </a:r>
              <a:endParaRPr b="0" i="0" sz="1800" u="none" cap="none" strike="noStrike">
                <a:solidFill>
                  <a:schemeClr val="lt1"/>
                </a:solidFill>
                <a:latin typeface="Quattrocento Sans"/>
                <a:ea typeface="Quattrocento Sans"/>
                <a:cs typeface="Quattrocento Sans"/>
                <a:sym typeface="Quattrocento Sans"/>
              </a:endParaRPr>
            </a:p>
          </p:txBody>
        </p:sp>
      </p:grpSp>
      <p:sp>
        <p:nvSpPr>
          <p:cNvPr id="175" name="Google Shape;175;p24"/>
          <p:cNvSpPr txBox="1"/>
          <p:nvPr/>
        </p:nvSpPr>
        <p:spPr>
          <a:xfrm>
            <a:off x="1086798" y="4754412"/>
            <a:ext cx="2784600" cy="80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3F3F3F"/>
              </a:buClr>
              <a:buSzPts val="1200"/>
              <a:buFont typeface="Arial"/>
              <a:buNone/>
            </a:pPr>
            <a:r>
              <a:rPr lang="en-IE" sz="1200">
                <a:solidFill>
                  <a:srgbClr val="3F3F3F"/>
                </a:solidFill>
                <a:latin typeface="Quattrocento Sans"/>
                <a:ea typeface="Quattrocento Sans"/>
                <a:cs typeface="Quattrocento Sans"/>
                <a:sym typeface="Quattrocento Sans"/>
              </a:rPr>
              <a:t>Provide students with the opportunity to </a:t>
            </a:r>
            <a:r>
              <a:rPr b="1" lang="en-IE" sz="1200">
                <a:solidFill>
                  <a:srgbClr val="D24726"/>
                </a:solidFill>
                <a:latin typeface="Quattrocento Sans"/>
                <a:ea typeface="Quattrocento Sans"/>
                <a:cs typeface="Quattrocento Sans"/>
                <a:sym typeface="Quattrocento Sans"/>
              </a:rPr>
              <a:t>research</a:t>
            </a:r>
            <a:r>
              <a:rPr lang="en-IE" sz="1200">
                <a:solidFill>
                  <a:srgbClr val="3F3F3F"/>
                </a:solidFill>
                <a:latin typeface="Quattrocento Sans"/>
                <a:ea typeface="Quattrocento Sans"/>
                <a:cs typeface="Quattrocento Sans"/>
                <a:sym typeface="Quattrocento Sans"/>
              </a:rPr>
              <a:t> the topic of ultraviolet radiation using the research template and mini-questions provided.</a:t>
            </a:r>
            <a:endParaRPr b="0" i="0" sz="1200" u="none" cap="none" strike="noStrike">
              <a:solidFill>
                <a:srgbClr val="3F3F3F"/>
              </a:solidFill>
              <a:latin typeface="Quattrocento Sans"/>
              <a:ea typeface="Quattrocento Sans"/>
              <a:cs typeface="Quattrocento Sans"/>
              <a:sym typeface="Quattrocento Sans"/>
            </a:endParaRPr>
          </a:p>
        </p:txBody>
      </p:sp>
      <p:pic>
        <p:nvPicPr>
          <p:cNvPr id="176" name="Google Shape;176;p24"/>
          <p:cNvPicPr preferRelativeResize="0"/>
          <p:nvPr/>
        </p:nvPicPr>
        <p:blipFill rotWithShape="1">
          <a:blip r:embed="rId3">
            <a:alphaModFix/>
          </a:blip>
          <a:srcRect b="0" l="0" r="0" t="0"/>
          <a:stretch/>
        </p:blipFill>
        <p:spPr>
          <a:xfrm>
            <a:off x="4217720" y="5160994"/>
            <a:ext cx="1724594" cy="862297"/>
          </a:xfrm>
          <a:prstGeom prst="rect">
            <a:avLst/>
          </a:prstGeom>
          <a:noFill/>
          <a:ln>
            <a:noFill/>
          </a:ln>
        </p:spPr>
      </p:pic>
      <p:pic>
        <p:nvPicPr>
          <p:cNvPr id="177" name="Google Shape;177;p24"/>
          <p:cNvPicPr preferRelativeResize="0"/>
          <p:nvPr/>
        </p:nvPicPr>
        <p:blipFill>
          <a:blip r:embed="rId5">
            <a:alphaModFix/>
          </a:blip>
          <a:stretch>
            <a:fillRect/>
          </a:stretch>
        </p:blipFill>
        <p:spPr>
          <a:xfrm>
            <a:off x="7199871" y="1630200"/>
            <a:ext cx="3895725" cy="3200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25"/>
          <p:cNvSpPr txBox="1"/>
          <p:nvPr>
            <p:ph type="title"/>
          </p:nvPr>
        </p:nvSpPr>
        <p:spPr>
          <a:xfrm>
            <a:off x="521207" y="448056"/>
            <a:ext cx="6877200" cy="640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3A3838"/>
              </a:buClr>
              <a:buSzPts val="2800"/>
              <a:buFont typeface="Quattrocento Sans"/>
              <a:buNone/>
            </a:pPr>
            <a:r>
              <a:rPr lang="en-IE"/>
              <a:t>Research Activity - Stages  </a:t>
            </a:r>
            <a:endParaRPr>
              <a:latin typeface="Quattrocento Sans"/>
              <a:ea typeface="Quattrocento Sans"/>
              <a:cs typeface="Quattrocento Sans"/>
              <a:sym typeface="Quattrocento Sans"/>
            </a:endParaRPr>
          </a:p>
        </p:txBody>
      </p:sp>
      <p:sp>
        <p:nvSpPr>
          <p:cNvPr id="183" name="Google Shape;183;p25"/>
          <p:cNvSpPr txBox="1"/>
          <p:nvPr/>
        </p:nvSpPr>
        <p:spPr>
          <a:xfrm>
            <a:off x="541609" y="1455491"/>
            <a:ext cx="5110200" cy="471000"/>
          </a:xfrm>
          <a:prstGeom prst="rect">
            <a:avLst/>
          </a:prstGeom>
          <a:noFill/>
          <a:ln>
            <a:noFill/>
          </a:ln>
        </p:spPr>
        <p:txBody>
          <a:bodyPr anchorCtr="0" anchor="t" bIns="45700" lIns="91425" spcFirstLastPara="1" rIns="91425" wrap="square" tIns="45700">
            <a:noAutofit/>
          </a:bodyPr>
          <a:lstStyle/>
          <a:p>
            <a:pPr indent="0" lvl="0" marL="0" marR="0" rtl="0" algn="l">
              <a:lnSpc>
                <a:spcPct val="176470"/>
              </a:lnSpc>
              <a:spcBef>
                <a:spcPts val="0"/>
              </a:spcBef>
              <a:spcAft>
                <a:spcPts val="0"/>
              </a:spcAft>
              <a:buClr>
                <a:srgbClr val="3F3F3F"/>
              </a:buClr>
              <a:buSzPts val="1020"/>
              <a:buFont typeface="Arial"/>
              <a:buNone/>
            </a:pPr>
            <a:r>
              <a:t/>
            </a:r>
            <a:endParaRPr b="0" i="0" sz="1020" u="none" cap="none" strike="noStrike">
              <a:solidFill>
                <a:srgbClr val="3F3F3F"/>
              </a:solidFill>
              <a:latin typeface="Quattrocento Sans"/>
              <a:ea typeface="Quattrocento Sans"/>
              <a:cs typeface="Quattrocento Sans"/>
              <a:sym typeface="Quattrocento Sans"/>
            </a:endParaRPr>
          </a:p>
        </p:txBody>
      </p:sp>
      <p:sp>
        <p:nvSpPr>
          <p:cNvPr id="184" name="Google Shape;184;p25"/>
          <p:cNvSpPr txBox="1"/>
          <p:nvPr/>
        </p:nvSpPr>
        <p:spPr>
          <a:xfrm>
            <a:off x="8007201" y="534950"/>
            <a:ext cx="3941400" cy="693000"/>
          </a:xfrm>
          <a:prstGeom prst="rect">
            <a:avLst/>
          </a:prstGeom>
          <a:noFill/>
          <a:ln>
            <a:noFill/>
          </a:ln>
        </p:spPr>
        <p:txBody>
          <a:bodyPr anchorCtr="0" anchor="t" bIns="45700" lIns="91425" spcFirstLastPara="1" rIns="91425" wrap="square" tIns="45700">
            <a:noAutofit/>
          </a:bodyPr>
          <a:lstStyle/>
          <a:p>
            <a:pPr indent="0" lvl="0" marL="0" rtl="0" algn="l">
              <a:lnSpc>
                <a:spcPct val="162162"/>
              </a:lnSpc>
              <a:spcBef>
                <a:spcPts val="0"/>
              </a:spcBef>
              <a:spcAft>
                <a:spcPts val="0"/>
              </a:spcAft>
              <a:buClr>
                <a:srgbClr val="D24726"/>
              </a:buClr>
              <a:buSzPts val="1110"/>
              <a:buFont typeface="Arial"/>
              <a:buNone/>
            </a:pPr>
            <a:r>
              <a:rPr lang="en-IE" sz="1110">
                <a:solidFill>
                  <a:srgbClr val="D24726"/>
                </a:solidFill>
                <a:latin typeface="Quattrocento Sans"/>
                <a:ea typeface="Quattrocento Sans"/>
                <a:cs typeface="Quattrocento Sans"/>
                <a:sym typeface="Quattrocento Sans"/>
              </a:rPr>
              <a:t>Key Skills: </a:t>
            </a:r>
            <a:r>
              <a:rPr lang="en-IE" sz="1110">
                <a:solidFill>
                  <a:srgbClr val="404040"/>
                </a:solidFill>
                <a:latin typeface="Quattrocento Sans"/>
                <a:ea typeface="Quattrocento Sans"/>
                <a:cs typeface="Quattrocento Sans"/>
                <a:sym typeface="Quattrocento Sans"/>
              </a:rPr>
              <a:t>Communicating, Managing Myself, Managing Information and Thinking, Being Literate.</a:t>
            </a:r>
            <a:endParaRPr b="0" i="0" sz="1110" u="none" cap="none" strike="noStrike">
              <a:solidFill>
                <a:srgbClr val="3F3F3F"/>
              </a:solidFill>
              <a:latin typeface="Quattrocento Sans"/>
              <a:ea typeface="Quattrocento Sans"/>
              <a:cs typeface="Quattrocento Sans"/>
              <a:sym typeface="Quattrocento Sans"/>
            </a:endParaRPr>
          </a:p>
        </p:txBody>
      </p:sp>
      <p:sp>
        <p:nvSpPr>
          <p:cNvPr id="185" name="Google Shape;185;p25"/>
          <p:cNvSpPr txBox="1"/>
          <p:nvPr/>
        </p:nvSpPr>
        <p:spPr>
          <a:xfrm>
            <a:off x="694000" y="1319850"/>
            <a:ext cx="10861500" cy="471000"/>
          </a:xfrm>
          <a:prstGeom prst="rect">
            <a:avLst/>
          </a:prstGeom>
          <a:noFill/>
          <a:ln>
            <a:noFill/>
          </a:ln>
        </p:spPr>
        <p:txBody>
          <a:bodyPr anchorCtr="0" anchor="t" bIns="45700" lIns="91425" spcFirstLastPara="1" rIns="91425" wrap="square" tIns="45700">
            <a:noAutofit/>
          </a:bodyPr>
          <a:lstStyle/>
          <a:p>
            <a:pPr indent="0" lvl="0" marL="0" marR="0" rtl="0" algn="l">
              <a:lnSpc>
                <a:spcPct val="176470"/>
              </a:lnSpc>
              <a:spcBef>
                <a:spcPts val="0"/>
              </a:spcBef>
              <a:spcAft>
                <a:spcPts val="0"/>
              </a:spcAft>
              <a:buClr>
                <a:srgbClr val="3F3F3F"/>
              </a:buClr>
              <a:buSzPts val="1020"/>
              <a:buFont typeface="Arial"/>
              <a:buNone/>
            </a:pPr>
            <a:r>
              <a:rPr lang="en-IE" sz="1200">
                <a:solidFill>
                  <a:srgbClr val="3F3F3F"/>
                </a:solidFill>
                <a:latin typeface="Quattrocento Sans"/>
                <a:ea typeface="Quattrocento Sans"/>
                <a:cs typeface="Quattrocento Sans"/>
                <a:sym typeface="Quattrocento Sans"/>
              </a:rPr>
              <a:t>One of the best ways to organise your research is to divide  your work into separate ‘mini-tasks’ or ‘mini-questions’</a:t>
            </a:r>
            <a:endParaRPr b="0" i="0" sz="1200" u="none" cap="none" strike="noStrike">
              <a:solidFill>
                <a:srgbClr val="3F3F3F"/>
              </a:solidFill>
              <a:latin typeface="Quattrocento Sans"/>
              <a:ea typeface="Quattrocento Sans"/>
              <a:cs typeface="Quattrocento Sans"/>
              <a:sym typeface="Quattrocento Sans"/>
            </a:endParaRPr>
          </a:p>
        </p:txBody>
      </p:sp>
      <p:sp>
        <p:nvSpPr>
          <p:cNvPr id="186" name="Google Shape;186;p25"/>
          <p:cNvSpPr/>
          <p:nvPr/>
        </p:nvSpPr>
        <p:spPr>
          <a:xfrm>
            <a:off x="3438900" y="1933175"/>
            <a:ext cx="4489500" cy="471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a:t>Choosing a Topic</a:t>
            </a:r>
            <a:endParaRPr/>
          </a:p>
        </p:txBody>
      </p:sp>
      <p:sp>
        <p:nvSpPr>
          <p:cNvPr id="187" name="Google Shape;187;p25"/>
          <p:cNvSpPr/>
          <p:nvPr/>
        </p:nvSpPr>
        <p:spPr>
          <a:xfrm>
            <a:off x="3438900" y="2639225"/>
            <a:ext cx="4489500" cy="471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a:t>Identify Key Questions</a:t>
            </a:r>
            <a:endParaRPr/>
          </a:p>
        </p:txBody>
      </p:sp>
      <p:sp>
        <p:nvSpPr>
          <p:cNvPr id="188" name="Google Shape;188;p25"/>
          <p:cNvSpPr/>
          <p:nvPr/>
        </p:nvSpPr>
        <p:spPr>
          <a:xfrm>
            <a:off x="3438900" y="3318413"/>
            <a:ext cx="4489500" cy="471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a:t>Find Sources and Materials </a:t>
            </a:r>
            <a:endParaRPr/>
          </a:p>
        </p:txBody>
      </p:sp>
      <p:sp>
        <p:nvSpPr>
          <p:cNvPr id="189" name="Google Shape;189;p25"/>
          <p:cNvSpPr/>
          <p:nvPr/>
        </p:nvSpPr>
        <p:spPr>
          <a:xfrm>
            <a:off x="3438900" y="3984188"/>
            <a:ext cx="4489500" cy="471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a:t>Take Notes on Sources </a:t>
            </a:r>
            <a:endParaRPr/>
          </a:p>
        </p:txBody>
      </p:sp>
      <p:sp>
        <p:nvSpPr>
          <p:cNvPr id="190" name="Google Shape;190;p25"/>
          <p:cNvSpPr/>
          <p:nvPr/>
        </p:nvSpPr>
        <p:spPr>
          <a:xfrm>
            <a:off x="3438900" y="4643263"/>
            <a:ext cx="4489500" cy="471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a:t>Answer Key Questions</a:t>
            </a:r>
            <a:endParaRPr/>
          </a:p>
        </p:txBody>
      </p:sp>
      <p:sp>
        <p:nvSpPr>
          <p:cNvPr id="191" name="Google Shape;191;p25"/>
          <p:cNvSpPr/>
          <p:nvPr/>
        </p:nvSpPr>
        <p:spPr>
          <a:xfrm>
            <a:off x="3438900" y="5302350"/>
            <a:ext cx="4489500" cy="471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a:t>Present Findings and Conclusions.</a:t>
            </a:r>
            <a:endParaRPr/>
          </a:p>
        </p:txBody>
      </p:sp>
      <p:sp>
        <p:nvSpPr>
          <p:cNvPr id="192" name="Google Shape;192;p25"/>
          <p:cNvSpPr txBox="1"/>
          <p:nvPr/>
        </p:nvSpPr>
        <p:spPr>
          <a:xfrm>
            <a:off x="665250" y="5961425"/>
            <a:ext cx="10861500" cy="471000"/>
          </a:xfrm>
          <a:prstGeom prst="rect">
            <a:avLst/>
          </a:prstGeom>
          <a:noFill/>
          <a:ln>
            <a:noFill/>
          </a:ln>
        </p:spPr>
        <p:txBody>
          <a:bodyPr anchorCtr="0" anchor="t" bIns="45700" lIns="91425" spcFirstLastPara="1" rIns="91425" wrap="square" tIns="45700">
            <a:noAutofit/>
          </a:bodyPr>
          <a:lstStyle/>
          <a:p>
            <a:pPr indent="0" lvl="0" marL="0" marR="0" rtl="0" algn="ctr">
              <a:lnSpc>
                <a:spcPct val="176470"/>
              </a:lnSpc>
              <a:spcBef>
                <a:spcPts val="0"/>
              </a:spcBef>
              <a:spcAft>
                <a:spcPts val="0"/>
              </a:spcAft>
              <a:buClr>
                <a:srgbClr val="3F3F3F"/>
              </a:buClr>
              <a:buSzPts val="1020"/>
              <a:buFont typeface="Arial"/>
              <a:buNone/>
            </a:pPr>
            <a:r>
              <a:rPr lang="en-IE">
                <a:solidFill>
                  <a:srgbClr val="3F3F3F"/>
                </a:solidFill>
                <a:latin typeface="Quattrocento Sans"/>
                <a:ea typeface="Quattrocento Sans"/>
                <a:cs typeface="Quattrocento Sans"/>
                <a:sym typeface="Quattrocento Sans"/>
              </a:rPr>
              <a:t>Which part of the research process to do you think is the most important? Explain your reasoning. </a:t>
            </a:r>
            <a:endParaRPr b="0" i="0" u="none" cap="none" strike="noStrike">
              <a:solidFill>
                <a:srgbClr val="3F3F3F"/>
              </a:solidFill>
              <a:latin typeface="Quattrocento Sans"/>
              <a:ea typeface="Quattrocento Sans"/>
              <a:cs typeface="Quattrocento Sans"/>
              <a:sym typeface="Quattrocento Sans"/>
            </a:endParaRPr>
          </a:p>
        </p:txBody>
      </p:sp>
      <p:sp>
        <p:nvSpPr>
          <p:cNvPr id="193" name="Google Shape;193;p25"/>
          <p:cNvSpPr/>
          <p:nvPr/>
        </p:nvSpPr>
        <p:spPr>
          <a:xfrm>
            <a:off x="8017525" y="2110925"/>
            <a:ext cx="396300" cy="168600"/>
          </a:xfrm>
          <a:prstGeom prst="rightArrow">
            <a:avLst>
              <a:gd fmla="val 50000" name="adj1"/>
              <a:gd fmla="val 50000" name="adj2"/>
            </a:avLst>
          </a:prstGeom>
          <a:solidFill>
            <a:srgbClr val="D24726"/>
          </a:solidFill>
          <a:ln cap="flat" cmpd="sng" w="9525">
            <a:solidFill>
              <a:srgbClr val="D2472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5"/>
          <p:cNvSpPr txBox="1"/>
          <p:nvPr/>
        </p:nvSpPr>
        <p:spPr>
          <a:xfrm>
            <a:off x="8522950" y="1982075"/>
            <a:ext cx="2220000" cy="35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IE">
                <a:solidFill>
                  <a:srgbClr val="D24726"/>
                </a:solidFill>
                <a:latin typeface="Quattrocento Sans"/>
                <a:ea typeface="Quattrocento Sans"/>
                <a:cs typeface="Quattrocento Sans"/>
                <a:sym typeface="Quattrocento Sans"/>
              </a:rPr>
              <a:t>Ultraviolet Radiation</a:t>
            </a:r>
            <a:endParaRPr b="1">
              <a:solidFill>
                <a:srgbClr val="D24726"/>
              </a:solidFill>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6"/>
          <p:cNvSpPr txBox="1"/>
          <p:nvPr>
            <p:ph type="title"/>
          </p:nvPr>
        </p:nvSpPr>
        <p:spPr>
          <a:xfrm>
            <a:off x="521207" y="448056"/>
            <a:ext cx="6877200" cy="640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3A3838"/>
              </a:buClr>
              <a:buSzPts val="2800"/>
              <a:buFont typeface="Quattrocento Sans"/>
              <a:buNone/>
            </a:pPr>
            <a:r>
              <a:rPr lang="en-IE"/>
              <a:t>Research Activity - Quality of Information </a:t>
            </a:r>
            <a:endParaRPr>
              <a:latin typeface="Quattrocento Sans"/>
              <a:ea typeface="Quattrocento Sans"/>
              <a:cs typeface="Quattrocento Sans"/>
              <a:sym typeface="Quattrocento Sans"/>
            </a:endParaRPr>
          </a:p>
        </p:txBody>
      </p:sp>
      <p:sp>
        <p:nvSpPr>
          <p:cNvPr id="200" name="Google Shape;200;p26"/>
          <p:cNvSpPr txBox="1"/>
          <p:nvPr/>
        </p:nvSpPr>
        <p:spPr>
          <a:xfrm>
            <a:off x="541609" y="1455491"/>
            <a:ext cx="5110200" cy="471000"/>
          </a:xfrm>
          <a:prstGeom prst="rect">
            <a:avLst/>
          </a:prstGeom>
          <a:noFill/>
          <a:ln>
            <a:noFill/>
          </a:ln>
        </p:spPr>
        <p:txBody>
          <a:bodyPr anchorCtr="0" anchor="t" bIns="45700" lIns="91425" spcFirstLastPara="1" rIns="91425" wrap="square" tIns="45700">
            <a:noAutofit/>
          </a:bodyPr>
          <a:lstStyle/>
          <a:p>
            <a:pPr indent="0" lvl="0" marL="0" marR="0" rtl="0" algn="l">
              <a:lnSpc>
                <a:spcPct val="176470"/>
              </a:lnSpc>
              <a:spcBef>
                <a:spcPts val="0"/>
              </a:spcBef>
              <a:spcAft>
                <a:spcPts val="0"/>
              </a:spcAft>
              <a:buClr>
                <a:srgbClr val="3F3F3F"/>
              </a:buClr>
              <a:buSzPts val="1020"/>
              <a:buFont typeface="Arial"/>
              <a:buNone/>
            </a:pPr>
            <a:r>
              <a:t/>
            </a:r>
            <a:endParaRPr b="0" i="0" sz="1020" u="none" cap="none" strike="noStrike">
              <a:solidFill>
                <a:srgbClr val="3F3F3F"/>
              </a:solidFill>
              <a:latin typeface="Quattrocento Sans"/>
              <a:ea typeface="Quattrocento Sans"/>
              <a:cs typeface="Quattrocento Sans"/>
              <a:sym typeface="Quattrocento Sans"/>
            </a:endParaRPr>
          </a:p>
        </p:txBody>
      </p:sp>
      <p:sp>
        <p:nvSpPr>
          <p:cNvPr id="201" name="Google Shape;201;p26"/>
          <p:cNvSpPr txBox="1"/>
          <p:nvPr/>
        </p:nvSpPr>
        <p:spPr>
          <a:xfrm>
            <a:off x="8007201" y="534950"/>
            <a:ext cx="3941400" cy="693000"/>
          </a:xfrm>
          <a:prstGeom prst="rect">
            <a:avLst/>
          </a:prstGeom>
          <a:noFill/>
          <a:ln>
            <a:noFill/>
          </a:ln>
        </p:spPr>
        <p:txBody>
          <a:bodyPr anchorCtr="0" anchor="t" bIns="45700" lIns="91425" spcFirstLastPara="1" rIns="91425" wrap="square" tIns="45700">
            <a:noAutofit/>
          </a:bodyPr>
          <a:lstStyle/>
          <a:p>
            <a:pPr indent="0" lvl="0" marL="0" rtl="0" algn="l">
              <a:lnSpc>
                <a:spcPct val="162162"/>
              </a:lnSpc>
              <a:spcBef>
                <a:spcPts val="0"/>
              </a:spcBef>
              <a:spcAft>
                <a:spcPts val="0"/>
              </a:spcAft>
              <a:buClr>
                <a:srgbClr val="D24726"/>
              </a:buClr>
              <a:buSzPts val="1110"/>
              <a:buFont typeface="Arial"/>
              <a:buNone/>
            </a:pPr>
            <a:r>
              <a:rPr lang="en-IE" sz="1110">
                <a:solidFill>
                  <a:srgbClr val="D24726"/>
                </a:solidFill>
                <a:latin typeface="Quattrocento Sans"/>
                <a:ea typeface="Quattrocento Sans"/>
                <a:cs typeface="Quattrocento Sans"/>
                <a:sym typeface="Quattrocento Sans"/>
              </a:rPr>
              <a:t>Key Skills: </a:t>
            </a:r>
            <a:r>
              <a:rPr lang="en-IE" sz="1110">
                <a:solidFill>
                  <a:srgbClr val="404040"/>
                </a:solidFill>
                <a:latin typeface="Quattrocento Sans"/>
                <a:ea typeface="Quattrocento Sans"/>
                <a:cs typeface="Quattrocento Sans"/>
                <a:sym typeface="Quattrocento Sans"/>
              </a:rPr>
              <a:t>Communicating, Managing Myself, Managing Information and Thinking, Being Literate.</a:t>
            </a:r>
            <a:endParaRPr b="0" i="0" sz="1110" u="none" cap="none" strike="noStrike">
              <a:solidFill>
                <a:srgbClr val="3F3F3F"/>
              </a:solidFill>
              <a:latin typeface="Quattrocento Sans"/>
              <a:ea typeface="Quattrocento Sans"/>
              <a:cs typeface="Quattrocento Sans"/>
              <a:sym typeface="Quattrocento Sans"/>
            </a:endParaRPr>
          </a:p>
        </p:txBody>
      </p:sp>
      <p:sp>
        <p:nvSpPr>
          <p:cNvPr id="202" name="Google Shape;202;p26"/>
          <p:cNvSpPr txBox="1"/>
          <p:nvPr/>
        </p:nvSpPr>
        <p:spPr>
          <a:xfrm>
            <a:off x="694000" y="1319850"/>
            <a:ext cx="10861500" cy="471000"/>
          </a:xfrm>
          <a:prstGeom prst="rect">
            <a:avLst/>
          </a:prstGeom>
          <a:noFill/>
          <a:ln>
            <a:noFill/>
          </a:ln>
        </p:spPr>
        <p:txBody>
          <a:bodyPr anchorCtr="0" anchor="t" bIns="45700" lIns="91425" spcFirstLastPara="1" rIns="91425" wrap="square" tIns="45700">
            <a:noAutofit/>
          </a:bodyPr>
          <a:lstStyle/>
          <a:p>
            <a:pPr indent="0" lvl="0" marL="0" marR="0" rtl="0" algn="l">
              <a:lnSpc>
                <a:spcPct val="176470"/>
              </a:lnSpc>
              <a:spcBef>
                <a:spcPts val="0"/>
              </a:spcBef>
              <a:spcAft>
                <a:spcPts val="0"/>
              </a:spcAft>
              <a:buClr>
                <a:srgbClr val="3F3F3F"/>
              </a:buClr>
              <a:buSzPts val="1020"/>
              <a:buFont typeface="Arial"/>
              <a:buNone/>
            </a:pPr>
            <a:r>
              <a:rPr lang="en-IE">
                <a:solidFill>
                  <a:srgbClr val="3F3F3F"/>
                </a:solidFill>
                <a:latin typeface="Quattrocento Sans"/>
                <a:ea typeface="Quattrocento Sans"/>
                <a:cs typeface="Quattrocento Sans"/>
                <a:sym typeface="Quattrocento Sans"/>
              </a:rPr>
              <a:t>The following words are often used to describe good sources of information. </a:t>
            </a:r>
            <a:br>
              <a:rPr lang="en-IE">
                <a:solidFill>
                  <a:srgbClr val="3F3F3F"/>
                </a:solidFill>
                <a:latin typeface="Quattrocento Sans"/>
                <a:ea typeface="Quattrocento Sans"/>
                <a:cs typeface="Quattrocento Sans"/>
                <a:sym typeface="Quattrocento Sans"/>
              </a:rPr>
            </a:br>
            <a:r>
              <a:rPr lang="en-IE">
                <a:solidFill>
                  <a:srgbClr val="3F3F3F"/>
                </a:solidFill>
                <a:latin typeface="Quattrocento Sans"/>
                <a:ea typeface="Quattrocento Sans"/>
                <a:cs typeface="Quattrocento Sans"/>
                <a:sym typeface="Quattrocento Sans"/>
              </a:rPr>
              <a:t>Do you know the meaning of each of these words?  Which of these words would you use when defending the sources you used? </a:t>
            </a:r>
            <a:br>
              <a:rPr lang="en-IE">
                <a:solidFill>
                  <a:srgbClr val="3F3F3F"/>
                </a:solidFill>
                <a:latin typeface="Quattrocento Sans"/>
                <a:ea typeface="Quattrocento Sans"/>
                <a:cs typeface="Quattrocento Sans"/>
                <a:sym typeface="Quattrocento Sans"/>
              </a:rPr>
            </a:br>
            <a:r>
              <a:rPr lang="en-IE">
                <a:solidFill>
                  <a:srgbClr val="3F3F3F"/>
                </a:solidFill>
                <a:latin typeface="Quattrocento Sans"/>
                <a:ea typeface="Quattrocento Sans"/>
                <a:cs typeface="Quattrocento Sans"/>
                <a:sym typeface="Quattrocento Sans"/>
              </a:rPr>
              <a:t>Explain your reasoning... </a:t>
            </a:r>
            <a:endParaRPr b="0" i="0" u="none" cap="none" strike="noStrike">
              <a:solidFill>
                <a:srgbClr val="3F3F3F"/>
              </a:solidFill>
              <a:latin typeface="Quattrocento Sans"/>
              <a:ea typeface="Quattrocento Sans"/>
              <a:cs typeface="Quattrocento Sans"/>
              <a:sym typeface="Quattrocento Sans"/>
            </a:endParaRPr>
          </a:p>
        </p:txBody>
      </p:sp>
      <p:pic>
        <p:nvPicPr>
          <p:cNvPr id="203" name="Google Shape;203;p26"/>
          <p:cNvPicPr preferRelativeResize="0"/>
          <p:nvPr/>
        </p:nvPicPr>
        <p:blipFill rotWithShape="1">
          <a:blip r:embed="rId3">
            <a:alphaModFix/>
          </a:blip>
          <a:srcRect b="0" l="0" r="0" t="20470"/>
          <a:stretch/>
        </p:blipFill>
        <p:spPr>
          <a:xfrm>
            <a:off x="1428000" y="2527125"/>
            <a:ext cx="8779725" cy="2965925"/>
          </a:xfrm>
          <a:prstGeom prst="rect">
            <a:avLst/>
          </a:prstGeom>
          <a:noFill/>
          <a:ln>
            <a:noFill/>
          </a:ln>
        </p:spPr>
      </p:pic>
      <p:sp>
        <p:nvSpPr>
          <p:cNvPr id="204" name="Google Shape;204;p26"/>
          <p:cNvSpPr txBox="1"/>
          <p:nvPr/>
        </p:nvSpPr>
        <p:spPr>
          <a:xfrm>
            <a:off x="665250" y="5713900"/>
            <a:ext cx="10861500" cy="471000"/>
          </a:xfrm>
          <a:prstGeom prst="rect">
            <a:avLst/>
          </a:prstGeom>
          <a:noFill/>
          <a:ln>
            <a:noFill/>
          </a:ln>
        </p:spPr>
        <p:txBody>
          <a:bodyPr anchorCtr="0" anchor="t" bIns="45700" lIns="91425" spcFirstLastPara="1" rIns="91425" wrap="square" tIns="45700">
            <a:noAutofit/>
          </a:bodyPr>
          <a:lstStyle/>
          <a:p>
            <a:pPr indent="0" lvl="0" marL="0" marR="0" rtl="0" algn="l">
              <a:lnSpc>
                <a:spcPct val="176470"/>
              </a:lnSpc>
              <a:spcBef>
                <a:spcPts val="0"/>
              </a:spcBef>
              <a:spcAft>
                <a:spcPts val="0"/>
              </a:spcAft>
              <a:buClr>
                <a:srgbClr val="3F3F3F"/>
              </a:buClr>
              <a:buSzPts val="1020"/>
              <a:buFont typeface="Arial"/>
              <a:buNone/>
            </a:pPr>
            <a:r>
              <a:t/>
            </a:r>
            <a:endParaRPr b="0" i="0" sz="1200" u="none" cap="none" strike="noStrike">
              <a:solidFill>
                <a:srgbClr val="3F3F3F"/>
              </a:solidFill>
              <a:latin typeface="Quattrocento Sans"/>
              <a:ea typeface="Quattrocento Sans"/>
              <a:cs typeface="Quattrocento Sans"/>
              <a:sym typeface="Quattrocento Sans"/>
            </a:endParaRPr>
          </a:p>
        </p:txBody>
      </p:sp>
      <p:sp>
        <p:nvSpPr>
          <p:cNvPr id="205" name="Google Shape;205;p26"/>
          <p:cNvSpPr txBox="1"/>
          <p:nvPr/>
        </p:nvSpPr>
        <p:spPr>
          <a:xfrm>
            <a:off x="8463475" y="5995125"/>
            <a:ext cx="3458700" cy="33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a:latin typeface="Quattrocento Sans"/>
                <a:ea typeface="Quattrocento Sans"/>
                <a:cs typeface="Quattrocento Sans"/>
                <a:sym typeface="Quattrocento Sans"/>
              </a:rPr>
              <a:t>Extension: Create a Wordle listing words that describe poor sources of information.</a:t>
            </a:r>
            <a:endParaRPr>
              <a:latin typeface="Quattrocento Sans"/>
              <a:ea typeface="Quattrocento Sans"/>
              <a:cs typeface="Quattrocento Sans"/>
              <a:sym typeface="Quattrocento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sp>
        <p:nvSpPr>
          <p:cNvPr id="210" name="Google Shape;210;p27"/>
          <p:cNvSpPr txBox="1"/>
          <p:nvPr>
            <p:ph type="title"/>
          </p:nvPr>
        </p:nvSpPr>
        <p:spPr>
          <a:xfrm>
            <a:off x="521207" y="448056"/>
            <a:ext cx="6877200" cy="640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3A3838"/>
              </a:buClr>
              <a:buSzPts val="2800"/>
              <a:buFont typeface="Quattrocento Sans"/>
              <a:buNone/>
            </a:pPr>
            <a:r>
              <a:rPr lang="en-IE"/>
              <a:t>Evaluating Sources</a:t>
            </a:r>
            <a:endParaRPr>
              <a:latin typeface="Quattrocento Sans"/>
              <a:ea typeface="Quattrocento Sans"/>
              <a:cs typeface="Quattrocento Sans"/>
              <a:sym typeface="Quattrocento Sans"/>
            </a:endParaRPr>
          </a:p>
        </p:txBody>
      </p:sp>
      <p:cxnSp>
        <p:nvCxnSpPr>
          <p:cNvPr descr="Light grey line separating Morph text and images" id="211" name="Google Shape;211;p27"/>
          <p:cNvCxnSpPr/>
          <p:nvPr/>
        </p:nvCxnSpPr>
        <p:spPr>
          <a:xfrm>
            <a:off x="6232858" y="1455491"/>
            <a:ext cx="0" cy="4892700"/>
          </a:xfrm>
          <a:prstGeom prst="straightConnector1">
            <a:avLst/>
          </a:prstGeom>
          <a:noFill/>
          <a:ln cap="flat" cmpd="sng" w="9525">
            <a:solidFill>
              <a:srgbClr val="D0CECE"/>
            </a:solidFill>
            <a:prstDash val="solid"/>
            <a:miter lim="800000"/>
            <a:headEnd len="sm" w="sm" type="none"/>
            <a:tailEnd len="sm" w="sm" type="none"/>
          </a:ln>
        </p:spPr>
      </p:cxnSp>
      <p:sp>
        <p:nvSpPr>
          <p:cNvPr id="212" name="Google Shape;212;p27"/>
          <p:cNvSpPr txBox="1"/>
          <p:nvPr/>
        </p:nvSpPr>
        <p:spPr>
          <a:xfrm>
            <a:off x="8007201" y="534950"/>
            <a:ext cx="3941400" cy="693000"/>
          </a:xfrm>
          <a:prstGeom prst="rect">
            <a:avLst/>
          </a:prstGeom>
          <a:noFill/>
          <a:ln>
            <a:noFill/>
          </a:ln>
        </p:spPr>
        <p:txBody>
          <a:bodyPr anchorCtr="0" anchor="t" bIns="45700" lIns="91425" spcFirstLastPara="1" rIns="91425" wrap="square" tIns="45700">
            <a:noAutofit/>
          </a:bodyPr>
          <a:lstStyle/>
          <a:p>
            <a:pPr indent="0" lvl="0" marL="0" marR="0" rtl="0" algn="l">
              <a:lnSpc>
                <a:spcPct val="162162"/>
              </a:lnSpc>
              <a:spcBef>
                <a:spcPts val="0"/>
              </a:spcBef>
              <a:spcAft>
                <a:spcPts val="0"/>
              </a:spcAft>
              <a:buClr>
                <a:srgbClr val="D24726"/>
              </a:buClr>
              <a:buSzPts val="1110"/>
              <a:buFont typeface="Arial"/>
              <a:buNone/>
            </a:pPr>
            <a:r>
              <a:rPr b="0" i="0" lang="en-IE" sz="1110" u="none" cap="none" strike="noStrike">
                <a:solidFill>
                  <a:srgbClr val="D24726"/>
                </a:solidFill>
                <a:latin typeface="Quattrocento Sans"/>
                <a:ea typeface="Quattrocento Sans"/>
                <a:cs typeface="Quattrocento Sans"/>
                <a:sym typeface="Quattrocento Sans"/>
              </a:rPr>
              <a:t>Key Skills: </a:t>
            </a:r>
            <a:r>
              <a:rPr b="0" i="0" lang="en-IE" sz="1110" u="none" cap="none" strike="noStrike">
                <a:solidFill>
                  <a:srgbClr val="404040"/>
                </a:solidFill>
                <a:latin typeface="Quattrocento Sans"/>
                <a:ea typeface="Quattrocento Sans"/>
                <a:cs typeface="Quattrocento Sans"/>
                <a:sym typeface="Quattrocento Sans"/>
              </a:rPr>
              <a:t>Communicating, Managing Myself, Managing Information and Thinking</a:t>
            </a:r>
            <a:r>
              <a:rPr lang="en-IE" sz="1110">
                <a:solidFill>
                  <a:srgbClr val="404040"/>
                </a:solidFill>
                <a:latin typeface="Quattrocento Sans"/>
                <a:ea typeface="Quattrocento Sans"/>
                <a:cs typeface="Quattrocento Sans"/>
                <a:sym typeface="Quattrocento Sans"/>
              </a:rPr>
              <a:t>, Being Literate.</a:t>
            </a:r>
            <a:endParaRPr b="0" i="0" sz="1110" u="none" cap="none" strike="noStrike">
              <a:solidFill>
                <a:srgbClr val="3F3F3F"/>
              </a:solidFill>
              <a:latin typeface="Quattrocento Sans"/>
              <a:ea typeface="Quattrocento Sans"/>
              <a:cs typeface="Quattrocento Sans"/>
              <a:sym typeface="Quattrocento Sans"/>
            </a:endParaRPr>
          </a:p>
        </p:txBody>
      </p:sp>
      <p:sp>
        <p:nvSpPr>
          <p:cNvPr id="213" name="Google Shape;213;p27"/>
          <p:cNvSpPr txBox="1"/>
          <p:nvPr/>
        </p:nvSpPr>
        <p:spPr>
          <a:xfrm>
            <a:off x="558716" y="1363925"/>
            <a:ext cx="10213800" cy="471000"/>
          </a:xfrm>
          <a:prstGeom prst="rect">
            <a:avLst/>
          </a:prstGeom>
          <a:noFill/>
          <a:ln>
            <a:noFill/>
          </a:ln>
        </p:spPr>
        <p:txBody>
          <a:bodyPr anchorCtr="0" anchor="t" bIns="45700" lIns="91425" spcFirstLastPara="1" rIns="91425" wrap="square" tIns="45700">
            <a:noAutofit/>
          </a:bodyPr>
          <a:lstStyle/>
          <a:p>
            <a:pPr indent="0" lvl="0" marL="0" marR="0" rtl="0" algn="l">
              <a:lnSpc>
                <a:spcPct val="176470"/>
              </a:lnSpc>
              <a:spcBef>
                <a:spcPts val="0"/>
              </a:spcBef>
              <a:spcAft>
                <a:spcPts val="0"/>
              </a:spcAft>
              <a:buClr>
                <a:srgbClr val="3F3F3F"/>
              </a:buClr>
              <a:buSzPts val="1020"/>
              <a:buFont typeface="Arial"/>
              <a:buNone/>
            </a:pPr>
            <a:r>
              <a:rPr lang="en-IE" sz="1200">
                <a:solidFill>
                  <a:srgbClr val="3F3F3F"/>
                </a:solidFill>
                <a:latin typeface="Quattrocento Sans"/>
                <a:ea typeface="Quattrocento Sans"/>
                <a:cs typeface="Quattrocento Sans"/>
                <a:sym typeface="Quattrocento Sans"/>
              </a:rPr>
              <a:t>How can you tell if a source is reliable? How can you tell if information is biased or one-sided?</a:t>
            </a:r>
            <a:endParaRPr sz="1200">
              <a:solidFill>
                <a:srgbClr val="3F3F3F"/>
              </a:solidFill>
              <a:latin typeface="Quattrocento Sans"/>
              <a:ea typeface="Quattrocento Sans"/>
              <a:cs typeface="Quattrocento Sans"/>
              <a:sym typeface="Quattrocento Sans"/>
            </a:endParaRPr>
          </a:p>
          <a:p>
            <a:pPr indent="0" lvl="0" marL="0" marR="0" rtl="0" algn="l">
              <a:lnSpc>
                <a:spcPct val="176470"/>
              </a:lnSpc>
              <a:spcBef>
                <a:spcPts val="0"/>
              </a:spcBef>
              <a:spcAft>
                <a:spcPts val="0"/>
              </a:spcAft>
              <a:buClr>
                <a:srgbClr val="3F3F3F"/>
              </a:buClr>
              <a:buSzPts val="1020"/>
              <a:buFont typeface="Arial"/>
              <a:buNone/>
            </a:pPr>
            <a:r>
              <a:rPr lang="en-IE">
                <a:solidFill>
                  <a:srgbClr val="3F3F3F"/>
                </a:solidFill>
                <a:latin typeface="Quattrocento Sans"/>
                <a:ea typeface="Quattrocento Sans"/>
                <a:cs typeface="Quattrocento Sans"/>
                <a:sym typeface="Quattrocento Sans"/>
              </a:rPr>
              <a:t>Rank these sources from the most reliable to least reliable.</a:t>
            </a:r>
            <a:endParaRPr b="0" i="0" u="none" cap="none" strike="noStrike">
              <a:solidFill>
                <a:srgbClr val="3F3F3F"/>
              </a:solidFill>
              <a:latin typeface="Quattrocento Sans"/>
              <a:ea typeface="Quattrocento Sans"/>
              <a:cs typeface="Quattrocento Sans"/>
              <a:sym typeface="Quattrocento Sans"/>
            </a:endParaRPr>
          </a:p>
        </p:txBody>
      </p:sp>
      <p:sp>
        <p:nvSpPr>
          <p:cNvPr id="214" name="Google Shape;214;p27"/>
          <p:cNvSpPr txBox="1"/>
          <p:nvPr/>
        </p:nvSpPr>
        <p:spPr>
          <a:xfrm>
            <a:off x="445000" y="2021725"/>
            <a:ext cx="6560700" cy="14964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Font typeface="Quattrocento Sans"/>
              <a:buChar char="❏"/>
            </a:pPr>
            <a:r>
              <a:rPr lang="en-IE" sz="2400">
                <a:latin typeface="Quattrocento Sans"/>
                <a:ea typeface="Quattrocento Sans"/>
                <a:cs typeface="Quattrocento Sans"/>
                <a:sym typeface="Quattrocento Sans"/>
              </a:rPr>
              <a:t>Blog post from an influencer</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Char char="❏"/>
            </a:pPr>
            <a:r>
              <a:rPr lang="en-IE" sz="2400">
                <a:latin typeface="Quattrocento Sans"/>
                <a:ea typeface="Quattrocento Sans"/>
                <a:cs typeface="Quattrocento Sans"/>
                <a:sym typeface="Quattrocento Sans"/>
              </a:rPr>
              <a:t>World Book Online article</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Char char="❏"/>
            </a:pPr>
            <a:r>
              <a:rPr lang="en-IE" sz="2400">
                <a:latin typeface="Quattrocento Sans"/>
                <a:ea typeface="Quattrocento Sans"/>
                <a:cs typeface="Quattrocento Sans"/>
                <a:sym typeface="Quattrocento Sans"/>
              </a:rPr>
              <a:t>NASA website</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Char char="❏"/>
            </a:pPr>
            <a:r>
              <a:rPr lang="en-IE" sz="2400">
                <a:latin typeface="Quattrocento Sans"/>
                <a:ea typeface="Quattrocento Sans"/>
                <a:cs typeface="Quattrocento Sans"/>
                <a:sym typeface="Quattrocento Sans"/>
              </a:rPr>
              <a:t>Irish Cancer Society website</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Char char="❏"/>
            </a:pPr>
            <a:r>
              <a:rPr lang="en-IE" sz="2400">
                <a:latin typeface="Quattrocento Sans"/>
                <a:ea typeface="Quattrocento Sans"/>
                <a:cs typeface="Quattrocento Sans"/>
                <a:sym typeface="Quattrocento Sans"/>
              </a:rPr>
              <a:t>Wikipedia article</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Char char="❏"/>
            </a:pPr>
            <a:r>
              <a:rPr lang="en-IE" sz="2400">
                <a:latin typeface="Quattrocento Sans"/>
                <a:ea typeface="Quattrocento Sans"/>
                <a:cs typeface="Quattrocento Sans"/>
                <a:sym typeface="Quattrocento Sans"/>
              </a:rPr>
              <a:t>Website selling </a:t>
            </a:r>
            <a:r>
              <a:rPr lang="en-IE" sz="2400">
                <a:latin typeface="Quattrocento Sans"/>
                <a:ea typeface="Quattrocento Sans"/>
                <a:cs typeface="Quattrocento Sans"/>
                <a:sym typeface="Quattrocento Sans"/>
              </a:rPr>
              <a:t>Sun Cream</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Char char="❏"/>
            </a:pPr>
            <a:r>
              <a:rPr lang="en-IE" sz="2400">
                <a:solidFill>
                  <a:schemeClr val="dk1"/>
                </a:solidFill>
                <a:latin typeface="Quattrocento Sans"/>
                <a:ea typeface="Quattrocento Sans"/>
                <a:cs typeface="Quattrocento Sans"/>
                <a:sym typeface="Quattrocento Sans"/>
              </a:rPr>
              <a:t>World Health Organisation Publication</a:t>
            </a:r>
            <a:endParaRPr sz="2400">
              <a:solidFill>
                <a:schemeClr val="dk1"/>
              </a:solidFill>
              <a:latin typeface="Quattrocento Sans"/>
              <a:ea typeface="Quattrocento Sans"/>
              <a:cs typeface="Quattrocento Sans"/>
              <a:sym typeface="Quattrocento Sans"/>
            </a:endParaRPr>
          </a:p>
          <a:p>
            <a:pPr indent="-381000" lvl="0" marL="457200" rtl="0" algn="l">
              <a:spcBef>
                <a:spcPts val="0"/>
              </a:spcBef>
              <a:spcAft>
                <a:spcPts val="0"/>
              </a:spcAft>
              <a:buClr>
                <a:schemeClr val="dk1"/>
              </a:buClr>
              <a:buSzPts val="2400"/>
              <a:buFont typeface="Quattrocento Sans"/>
              <a:buChar char="❏"/>
            </a:pPr>
            <a:r>
              <a:rPr lang="en-IE" sz="2400">
                <a:solidFill>
                  <a:schemeClr val="dk1"/>
                </a:solidFill>
                <a:latin typeface="Quattrocento Sans"/>
                <a:ea typeface="Quattrocento Sans"/>
                <a:cs typeface="Quattrocento Sans"/>
                <a:sym typeface="Quattrocento Sans"/>
              </a:rPr>
              <a:t>Newspaper Report</a:t>
            </a:r>
            <a:endParaRPr sz="2400">
              <a:solidFill>
                <a:schemeClr val="dk1"/>
              </a:solidFill>
              <a:latin typeface="Quattrocento Sans"/>
              <a:ea typeface="Quattrocento Sans"/>
              <a:cs typeface="Quattrocento Sans"/>
              <a:sym typeface="Quattrocento Sans"/>
            </a:endParaRPr>
          </a:p>
          <a:p>
            <a:pPr indent="-381000" lvl="0" marL="457200" rtl="0" algn="l">
              <a:spcBef>
                <a:spcPts val="0"/>
              </a:spcBef>
              <a:spcAft>
                <a:spcPts val="0"/>
              </a:spcAft>
              <a:buClr>
                <a:schemeClr val="dk1"/>
              </a:buClr>
              <a:buSzPts val="2400"/>
              <a:buFont typeface="Quattrocento Sans"/>
              <a:buChar char="❏"/>
            </a:pPr>
            <a:r>
              <a:rPr lang="en-IE" sz="2400">
                <a:solidFill>
                  <a:schemeClr val="dk1"/>
                </a:solidFill>
                <a:latin typeface="Quattrocento Sans"/>
                <a:ea typeface="Quattrocento Sans"/>
                <a:cs typeface="Quattrocento Sans"/>
                <a:sym typeface="Quattrocento Sans"/>
              </a:rPr>
              <a:t>A friend</a:t>
            </a:r>
            <a:endParaRPr sz="2400">
              <a:solidFill>
                <a:schemeClr val="dk1"/>
              </a:solidFill>
              <a:latin typeface="Quattrocento Sans"/>
              <a:ea typeface="Quattrocento Sans"/>
              <a:cs typeface="Quattrocento Sans"/>
              <a:sym typeface="Quattrocento Sans"/>
            </a:endParaRPr>
          </a:p>
          <a:p>
            <a:pPr indent="-381000" lvl="0" marL="457200" rtl="0" algn="l">
              <a:spcBef>
                <a:spcPts val="0"/>
              </a:spcBef>
              <a:spcAft>
                <a:spcPts val="0"/>
              </a:spcAft>
              <a:buClr>
                <a:schemeClr val="dk1"/>
              </a:buClr>
              <a:buSzPts val="2400"/>
              <a:buFont typeface="Quattrocento Sans"/>
              <a:buChar char="❏"/>
            </a:pPr>
            <a:r>
              <a:rPr lang="en-IE" sz="2400">
                <a:solidFill>
                  <a:schemeClr val="dk1"/>
                </a:solidFill>
                <a:latin typeface="Quattrocento Sans"/>
                <a:ea typeface="Quattrocento Sans"/>
                <a:cs typeface="Quattrocento Sans"/>
                <a:sym typeface="Quattrocento Sans"/>
              </a:rPr>
              <a:t>My science school book</a:t>
            </a:r>
            <a:endParaRPr sz="2400">
              <a:solidFill>
                <a:schemeClr val="dk1"/>
              </a:solidFill>
              <a:latin typeface="Quattrocento Sans"/>
              <a:ea typeface="Quattrocento Sans"/>
              <a:cs typeface="Quattrocento Sans"/>
              <a:sym typeface="Quattrocento Sans"/>
            </a:endParaRPr>
          </a:p>
        </p:txBody>
      </p:sp>
      <p:sp>
        <p:nvSpPr>
          <p:cNvPr id="215" name="Google Shape;215;p27"/>
          <p:cNvSpPr txBox="1"/>
          <p:nvPr/>
        </p:nvSpPr>
        <p:spPr>
          <a:xfrm>
            <a:off x="6593200" y="1896650"/>
            <a:ext cx="6560700" cy="14964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Font typeface="Quattrocento Sans"/>
              <a:buAutoNum type="arabicPeriod"/>
            </a:pPr>
            <a:r>
              <a:rPr lang="en-IE" sz="2400">
                <a:latin typeface="Quattrocento Sans"/>
                <a:ea typeface="Quattrocento Sans"/>
                <a:cs typeface="Quattrocento Sans"/>
                <a:sym typeface="Quattrocento Sans"/>
              </a:rPr>
              <a:t>________________________</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AutoNum type="arabicPeriod"/>
            </a:pPr>
            <a:r>
              <a:rPr lang="en-IE" sz="2400">
                <a:latin typeface="Quattrocento Sans"/>
                <a:ea typeface="Quattrocento Sans"/>
                <a:cs typeface="Quattrocento Sans"/>
                <a:sym typeface="Quattrocento Sans"/>
              </a:rPr>
              <a:t>________________________</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AutoNum type="arabicPeriod"/>
            </a:pPr>
            <a:r>
              <a:rPr lang="en-IE" sz="2400">
                <a:latin typeface="Quattrocento Sans"/>
                <a:ea typeface="Quattrocento Sans"/>
                <a:cs typeface="Quattrocento Sans"/>
                <a:sym typeface="Quattrocento Sans"/>
              </a:rPr>
              <a:t>________________________</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AutoNum type="arabicPeriod"/>
            </a:pPr>
            <a:r>
              <a:rPr lang="en-IE" sz="2400">
                <a:latin typeface="Quattrocento Sans"/>
                <a:ea typeface="Quattrocento Sans"/>
                <a:cs typeface="Quattrocento Sans"/>
                <a:sym typeface="Quattrocento Sans"/>
              </a:rPr>
              <a:t>________________________</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AutoNum type="arabicPeriod"/>
            </a:pPr>
            <a:r>
              <a:rPr lang="en-IE" sz="2400">
                <a:latin typeface="Quattrocento Sans"/>
                <a:ea typeface="Quattrocento Sans"/>
                <a:cs typeface="Quattrocento Sans"/>
                <a:sym typeface="Quattrocento Sans"/>
              </a:rPr>
              <a:t>________________________</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AutoNum type="arabicPeriod"/>
            </a:pPr>
            <a:r>
              <a:rPr lang="en-IE" sz="2400">
                <a:latin typeface="Quattrocento Sans"/>
                <a:ea typeface="Quattrocento Sans"/>
                <a:cs typeface="Quattrocento Sans"/>
                <a:sym typeface="Quattrocento Sans"/>
              </a:rPr>
              <a:t>________________________</a:t>
            </a:r>
            <a:endParaRPr sz="2400">
              <a:latin typeface="Quattrocento Sans"/>
              <a:ea typeface="Quattrocento Sans"/>
              <a:cs typeface="Quattrocento Sans"/>
              <a:sym typeface="Quattrocento Sans"/>
            </a:endParaRPr>
          </a:p>
          <a:p>
            <a:pPr indent="-381000" lvl="0" marL="457200" rtl="0" algn="l">
              <a:spcBef>
                <a:spcPts val="0"/>
              </a:spcBef>
              <a:spcAft>
                <a:spcPts val="0"/>
              </a:spcAft>
              <a:buSzPts val="2400"/>
              <a:buFont typeface="Quattrocento Sans"/>
              <a:buAutoNum type="arabicPeriod"/>
            </a:pPr>
            <a:r>
              <a:rPr lang="en-IE" sz="2400">
                <a:solidFill>
                  <a:schemeClr val="dk1"/>
                </a:solidFill>
                <a:latin typeface="Quattrocento Sans"/>
                <a:ea typeface="Quattrocento Sans"/>
                <a:cs typeface="Quattrocento Sans"/>
                <a:sym typeface="Quattrocento Sans"/>
              </a:rPr>
              <a:t>________________________</a:t>
            </a:r>
            <a:endParaRPr sz="2400">
              <a:solidFill>
                <a:schemeClr val="dk1"/>
              </a:solidFill>
              <a:latin typeface="Quattrocento Sans"/>
              <a:ea typeface="Quattrocento Sans"/>
              <a:cs typeface="Quattrocento Sans"/>
              <a:sym typeface="Quattrocento Sans"/>
            </a:endParaRPr>
          </a:p>
          <a:p>
            <a:pPr indent="-381000" lvl="0" marL="457200" rtl="0" algn="l">
              <a:spcBef>
                <a:spcPts val="0"/>
              </a:spcBef>
              <a:spcAft>
                <a:spcPts val="0"/>
              </a:spcAft>
              <a:buClr>
                <a:schemeClr val="dk1"/>
              </a:buClr>
              <a:buSzPts val="2400"/>
              <a:buFont typeface="Quattrocento Sans"/>
              <a:buAutoNum type="arabicPeriod"/>
            </a:pPr>
            <a:r>
              <a:rPr lang="en-IE" sz="2400">
                <a:solidFill>
                  <a:schemeClr val="dk1"/>
                </a:solidFill>
                <a:latin typeface="Quattrocento Sans"/>
                <a:ea typeface="Quattrocento Sans"/>
                <a:cs typeface="Quattrocento Sans"/>
                <a:sym typeface="Quattrocento Sans"/>
              </a:rPr>
              <a:t>________________________</a:t>
            </a:r>
            <a:endParaRPr sz="2400">
              <a:solidFill>
                <a:schemeClr val="dk1"/>
              </a:solidFill>
              <a:latin typeface="Quattrocento Sans"/>
              <a:ea typeface="Quattrocento Sans"/>
              <a:cs typeface="Quattrocento Sans"/>
              <a:sym typeface="Quattrocento Sans"/>
            </a:endParaRPr>
          </a:p>
          <a:p>
            <a:pPr indent="-381000" lvl="0" marL="457200" rtl="0" algn="l">
              <a:spcBef>
                <a:spcPts val="0"/>
              </a:spcBef>
              <a:spcAft>
                <a:spcPts val="0"/>
              </a:spcAft>
              <a:buClr>
                <a:schemeClr val="dk1"/>
              </a:buClr>
              <a:buSzPts val="2400"/>
              <a:buFont typeface="Quattrocento Sans"/>
              <a:buAutoNum type="arabicPeriod"/>
            </a:pPr>
            <a:r>
              <a:rPr lang="en-IE" sz="2400">
                <a:solidFill>
                  <a:schemeClr val="dk1"/>
                </a:solidFill>
                <a:latin typeface="Quattrocento Sans"/>
                <a:ea typeface="Quattrocento Sans"/>
                <a:cs typeface="Quattrocento Sans"/>
                <a:sym typeface="Quattrocento Sans"/>
              </a:rPr>
              <a:t>________________________</a:t>
            </a:r>
            <a:endParaRPr sz="2400">
              <a:solidFill>
                <a:schemeClr val="dk1"/>
              </a:solidFill>
              <a:latin typeface="Quattrocento Sans"/>
              <a:ea typeface="Quattrocento Sans"/>
              <a:cs typeface="Quattrocento Sans"/>
              <a:sym typeface="Quattrocento Sans"/>
            </a:endParaRPr>
          </a:p>
          <a:p>
            <a:pPr indent="-381000" lvl="0" marL="457200" rtl="0" algn="l">
              <a:spcBef>
                <a:spcPts val="0"/>
              </a:spcBef>
              <a:spcAft>
                <a:spcPts val="0"/>
              </a:spcAft>
              <a:buClr>
                <a:schemeClr val="dk1"/>
              </a:buClr>
              <a:buSzPts val="2400"/>
              <a:buFont typeface="Quattrocento Sans"/>
              <a:buAutoNum type="arabicPeriod"/>
            </a:pPr>
            <a:r>
              <a:rPr lang="en-IE" sz="2400">
                <a:solidFill>
                  <a:schemeClr val="dk1"/>
                </a:solidFill>
                <a:latin typeface="Quattrocento Sans"/>
                <a:ea typeface="Quattrocento Sans"/>
                <a:cs typeface="Quattrocento Sans"/>
                <a:sym typeface="Quattrocento Sans"/>
              </a:rPr>
              <a:t>________________________</a:t>
            </a:r>
            <a:endParaRPr sz="2400">
              <a:solidFill>
                <a:schemeClr val="dk1"/>
              </a:solidFill>
              <a:latin typeface="Quattrocento Sans"/>
              <a:ea typeface="Quattrocento Sans"/>
              <a:cs typeface="Quattrocento Sans"/>
              <a:sym typeface="Quattrocento Sans"/>
            </a:endParaRPr>
          </a:p>
        </p:txBody>
      </p:sp>
      <p:sp>
        <p:nvSpPr>
          <p:cNvPr id="216" name="Google Shape;216;p27">
            <a:hlinkClick r:id="rId3"/>
          </p:cNvPr>
          <p:cNvSpPr/>
          <p:nvPr/>
        </p:nvSpPr>
        <p:spPr>
          <a:xfrm>
            <a:off x="8770700" y="5926425"/>
            <a:ext cx="3072300" cy="733500"/>
          </a:xfrm>
          <a:prstGeom prst="bevel">
            <a:avLst>
              <a:gd fmla="val 12500" name="adj"/>
            </a:avLst>
          </a:prstGeom>
          <a:solidFill>
            <a:srgbClr val="F9CB9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a:t>Guide to Evaluating Sources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28"/>
          <p:cNvSpPr/>
          <p:nvPr/>
        </p:nvSpPr>
        <p:spPr>
          <a:xfrm>
            <a:off x="3251200" y="223520"/>
            <a:ext cx="5628600" cy="971700"/>
          </a:xfrm>
          <a:prstGeom prst="roundRect">
            <a:avLst>
              <a:gd fmla="val 16667" name="adj"/>
            </a:avLst>
          </a:prstGeom>
          <a:noFill/>
          <a:ln cap="flat" cmpd="sng" w="28575">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IE" sz="2800">
                <a:solidFill>
                  <a:schemeClr val="dk1"/>
                </a:solidFill>
                <a:latin typeface="Comic Sans MS"/>
                <a:ea typeface="Comic Sans MS"/>
                <a:cs typeface="Comic Sans MS"/>
                <a:sym typeface="Comic Sans MS"/>
              </a:rPr>
              <a:t>Ultraviolet Radiation</a:t>
            </a:r>
            <a:endParaRPr b="0" i="0" sz="2800" u="none" cap="none" strike="noStrike">
              <a:solidFill>
                <a:schemeClr val="dk1"/>
              </a:solidFill>
              <a:latin typeface="Comic Sans MS"/>
              <a:ea typeface="Comic Sans MS"/>
              <a:cs typeface="Comic Sans MS"/>
              <a:sym typeface="Comic Sans MS"/>
            </a:endParaRPr>
          </a:p>
        </p:txBody>
      </p:sp>
      <p:pic>
        <p:nvPicPr>
          <p:cNvPr id="222" name="Google Shape;222;p28"/>
          <p:cNvPicPr preferRelativeResize="0"/>
          <p:nvPr/>
        </p:nvPicPr>
        <p:blipFill rotWithShape="1">
          <a:blip r:embed="rId3">
            <a:alphaModFix/>
          </a:blip>
          <a:srcRect b="0" l="0" r="0" t="0"/>
          <a:stretch/>
        </p:blipFill>
        <p:spPr>
          <a:xfrm>
            <a:off x="5313997" y="6456677"/>
            <a:ext cx="1381125" cy="325755"/>
          </a:xfrm>
          <a:prstGeom prst="rect">
            <a:avLst/>
          </a:prstGeom>
          <a:noFill/>
          <a:ln>
            <a:noFill/>
          </a:ln>
        </p:spPr>
      </p:pic>
      <p:sp>
        <p:nvSpPr>
          <p:cNvPr id="223" name="Google Shape;223;p28"/>
          <p:cNvSpPr/>
          <p:nvPr/>
        </p:nvSpPr>
        <p:spPr>
          <a:xfrm>
            <a:off x="294640" y="132080"/>
            <a:ext cx="2773800" cy="29667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What is ultraviolet radiation?</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How was ultraviolet light discovered?</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br>
              <a:rPr b="0" i="0" lang="en-IE" sz="1100" u="none" cap="none" strike="noStrike">
                <a:solidFill>
                  <a:schemeClr val="dk1"/>
                </a:solidFill>
                <a:latin typeface="Calibri"/>
                <a:ea typeface="Calibri"/>
                <a:cs typeface="Calibri"/>
                <a:sym typeface="Calibri"/>
              </a:rPr>
            </a:br>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p:txBody>
      </p:sp>
      <p:sp>
        <p:nvSpPr>
          <p:cNvPr id="224" name="Google Shape;224;p28"/>
          <p:cNvSpPr/>
          <p:nvPr/>
        </p:nvSpPr>
        <p:spPr>
          <a:xfrm>
            <a:off x="294640" y="3271520"/>
            <a:ext cx="2773800" cy="31239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IE" sz="1200">
                <a:solidFill>
                  <a:schemeClr val="dk1"/>
                </a:solidFill>
                <a:latin typeface="Calibri"/>
                <a:ea typeface="Calibri"/>
                <a:cs typeface="Calibri"/>
                <a:sym typeface="Calibri"/>
              </a:rPr>
              <a:t>What is ultraviolet radiation used for?</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br>
              <a:rPr lang="en-IE" sz="1100">
                <a:solidFill>
                  <a:schemeClr val="dk1"/>
                </a:solidFill>
                <a:latin typeface="Calibri"/>
                <a:ea typeface="Calibri"/>
                <a:cs typeface="Calibri"/>
                <a:sym typeface="Calibri"/>
              </a:rPr>
            </a:br>
            <a:endParaRPr sz="1100">
              <a:solidFill>
                <a:schemeClr val="dk1"/>
              </a:solidFill>
              <a:latin typeface="Calibri"/>
              <a:ea typeface="Calibri"/>
              <a:cs typeface="Calibri"/>
              <a:sym typeface="Calibri"/>
            </a:endParaRPr>
          </a:p>
        </p:txBody>
      </p:sp>
      <p:sp>
        <p:nvSpPr>
          <p:cNvPr id="225" name="Google Shape;225;p28"/>
          <p:cNvSpPr/>
          <p:nvPr/>
        </p:nvSpPr>
        <p:spPr>
          <a:xfrm>
            <a:off x="9093200" y="132080"/>
            <a:ext cx="2773800" cy="29331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lang="en-IE" sz="1200">
                <a:latin typeface="Calibri"/>
                <a:ea typeface="Calibri"/>
                <a:cs typeface="Calibri"/>
                <a:sym typeface="Calibri"/>
              </a:rPr>
              <a:t>What are the harmful effects of UV rays?</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p:txBody>
      </p:sp>
      <p:sp>
        <p:nvSpPr>
          <p:cNvPr id="226" name="Google Shape;226;p28"/>
          <p:cNvSpPr/>
          <p:nvPr/>
        </p:nvSpPr>
        <p:spPr>
          <a:xfrm>
            <a:off x="9093200" y="3271520"/>
            <a:ext cx="2773800" cy="31239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28"/>
          <p:cNvSpPr/>
          <p:nvPr/>
        </p:nvSpPr>
        <p:spPr>
          <a:xfrm>
            <a:off x="3281680" y="1459865"/>
            <a:ext cx="5598300" cy="16389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IE" sz="1200">
                <a:solidFill>
                  <a:schemeClr val="dk1"/>
                </a:solidFill>
                <a:latin typeface="Calibri"/>
                <a:ea typeface="Calibri"/>
                <a:cs typeface="Calibri"/>
                <a:sym typeface="Calibri"/>
              </a:rPr>
              <a:t>What is the main source of UV radiation on Earth?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IE" sz="1200">
                <a:solidFill>
                  <a:schemeClr val="dk1"/>
                </a:solidFill>
                <a:latin typeface="Calibri"/>
                <a:ea typeface="Calibri"/>
                <a:cs typeface="Calibri"/>
                <a:sym typeface="Calibri"/>
              </a:rPr>
              <a:t>What environmental factors affect the amount of UV exposure you get outdoors?</a:t>
            </a:r>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ctr">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p:txBody>
      </p:sp>
      <p:sp>
        <p:nvSpPr>
          <p:cNvPr id="228" name="Google Shape;228;p28"/>
          <p:cNvSpPr txBox="1"/>
          <p:nvPr/>
        </p:nvSpPr>
        <p:spPr>
          <a:xfrm>
            <a:off x="9159250" y="3483429"/>
            <a:ext cx="2641500" cy="2523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IE" sz="1200">
                <a:solidFill>
                  <a:schemeClr val="dk1"/>
                </a:solidFill>
                <a:latin typeface="Calibri"/>
                <a:ea typeface="Calibri"/>
                <a:cs typeface="Calibri"/>
                <a:sym typeface="Calibri"/>
              </a:rPr>
              <a:t>What are the main ways to protect yourself from UV radiation?</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29" name="Google Shape;229;p28"/>
          <p:cNvSpPr/>
          <p:nvPr/>
        </p:nvSpPr>
        <p:spPr>
          <a:xfrm>
            <a:off x="3281625" y="3271534"/>
            <a:ext cx="5598300" cy="31239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IE" sz="1200">
                <a:solidFill>
                  <a:schemeClr val="dk1"/>
                </a:solidFill>
                <a:latin typeface="Calibri"/>
                <a:ea typeface="Calibri"/>
                <a:cs typeface="Calibri"/>
                <a:sym typeface="Calibri"/>
              </a:rPr>
              <a:t>Scientists separate ultraviolet rays into three categories—known as UVA, UVB, and UVC—according to wavelength. Describe each category.</a:t>
            </a:r>
            <a:br>
              <a:rPr lang="en-IE" sz="1200">
                <a:solidFill>
                  <a:schemeClr val="dk1"/>
                </a:solidFill>
                <a:latin typeface="Calibri"/>
                <a:ea typeface="Calibri"/>
                <a:cs typeface="Calibri"/>
                <a:sym typeface="Calibri"/>
              </a:rPr>
            </a:br>
            <a:br>
              <a:rPr lang="en-IE" sz="1200">
                <a:solidFill>
                  <a:schemeClr val="dk1"/>
                </a:solidFill>
                <a:latin typeface="Calibri"/>
                <a:ea typeface="Calibri"/>
                <a:cs typeface="Calibri"/>
                <a:sym typeface="Calibri"/>
              </a:rPr>
            </a:br>
            <a:r>
              <a:rPr lang="en-IE" sz="1200">
                <a:solidFill>
                  <a:schemeClr val="dk1"/>
                </a:solidFill>
                <a:latin typeface="Calibri"/>
                <a:ea typeface="Calibri"/>
                <a:cs typeface="Calibri"/>
                <a:sym typeface="Calibri"/>
              </a:rPr>
              <a:t>UVA</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IE" sz="1200">
                <a:solidFill>
                  <a:schemeClr val="dk1"/>
                </a:solidFill>
                <a:latin typeface="Calibri"/>
                <a:ea typeface="Calibri"/>
                <a:cs typeface="Calibri"/>
                <a:sym typeface="Calibri"/>
              </a:rPr>
              <a:t>UVB</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IE" sz="1200">
                <a:solidFill>
                  <a:schemeClr val="dk1"/>
                </a:solidFill>
                <a:latin typeface="Calibri"/>
                <a:ea typeface="Calibri"/>
                <a:cs typeface="Calibri"/>
                <a:sym typeface="Calibri"/>
              </a:rPr>
              <a:t>UVC</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ctr">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Google Shape;234;p29"/>
          <p:cNvSpPr/>
          <p:nvPr/>
        </p:nvSpPr>
        <p:spPr>
          <a:xfrm>
            <a:off x="3251200" y="223520"/>
            <a:ext cx="5628600" cy="971700"/>
          </a:xfrm>
          <a:prstGeom prst="roundRect">
            <a:avLst>
              <a:gd fmla="val 16667" name="adj"/>
            </a:avLst>
          </a:prstGeom>
          <a:noFill/>
          <a:ln cap="flat" cmpd="sng" w="28575">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br>
              <a:rPr lang="en-IE" sz="2800">
                <a:solidFill>
                  <a:schemeClr val="dk1"/>
                </a:solidFill>
                <a:latin typeface="Comic Sans MS"/>
                <a:ea typeface="Comic Sans MS"/>
                <a:cs typeface="Comic Sans MS"/>
                <a:sym typeface="Comic Sans MS"/>
              </a:rPr>
            </a:br>
            <a:r>
              <a:rPr lang="en-IE" sz="2800">
                <a:solidFill>
                  <a:schemeClr val="dk1"/>
                </a:solidFill>
                <a:latin typeface="Comic Sans MS"/>
                <a:ea typeface="Comic Sans MS"/>
                <a:cs typeface="Comic Sans MS"/>
                <a:sym typeface="Comic Sans MS"/>
              </a:rPr>
              <a:t>Ultraviolet Radiation</a:t>
            </a:r>
            <a:endParaRPr b="0" i="0" sz="2800" u="none" cap="none" strike="noStrike">
              <a:solidFill>
                <a:schemeClr val="dk1"/>
              </a:solidFill>
              <a:latin typeface="Comic Sans MS"/>
              <a:ea typeface="Comic Sans MS"/>
              <a:cs typeface="Comic Sans MS"/>
              <a:sym typeface="Comic Sans MS"/>
            </a:endParaRPr>
          </a:p>
        </p:txBody>
      </p:sp>
      <p:pic>
        <p:nvPicPr>
          <p:cNvPr id="235" name="Google Shape;235;p29"/>
          <p:cNvPicPr preferRelativeResize="0"/>
          <p:nvPr/>
        </p:nvPicPr>
        <p:blipFill rotWithShape="1">
          <a:blip r:embed="rId3">
            <a:alphaModFix/>
          </a:blip>
          <a:srcRect b="0" l="0" r="0" t="0"/>
          <a:stretch/>
        </p:blipFill>
        <p:spPr>
          <a:xfrm>
            <a:off x="5313997" y="6456677"/>
            <a:ext cx="1381125" cy="325755"/>
          </a:xfrm>
          <a:prstGeom prst="rect">
            <a:avLst/>
          </a:prstGeom>
          <a:noFill/>
          <a:ln>
            <a:noFill/>
          </a:ln>
        </p:spPr>
      </p:pic>
      <p:sp>
        <p:nvSpPr>
          <p:cNvPr id="236" name="Google Shape;236;p29"/>
          <p:cNvSpPr/>
          <p:nvPr/>
        </p:nvSpPr>
        <p:spPr>
          <a:xfrm>
            <a:off x="294640" y="132080"/>
            <a:ext cx="2773800" cy="29667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What are ultraviolet rays?</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100">
                <a:solidFill>
                  <a:srgbClr val="1155CC"/>
                </a:solidFill>
                <a:latin typeface="Calibri"/>
                <a:ea typeface="Calibri"/>
                <a:cs typeface="Calibri"/>
                <a:sym typeface="Calibri"/>
              </a:rPr>
              <a:t>UV rays are an invisible form of light. They lie just beyond the violet end of the visible spectrum. The UV rays have shorter wavelengths than visible light. </a:t>
            </a:r>
            <a:r>
              <a:rPr lang="en-IE" sz="1100">
                <a:solidFill>
                  <a:srgbClr val="1155CC"/>
                </a:solidFill>
                <a:latin typeface="Calibri"/>
                <a:ea typeface="Calibri"/>
                <a:cs typeface="Calibri"/>
                <a:sym typeface="Calibri"/>
              </a:rPr>
              <a:t>They are invisible to the human eye but the presence of UV radiation can be detected as it causes certain substances to fluoresce. Source: </a:t>
            </a:r>
            <a:r>
              <a:rPr lang="en-IE" sz="1100" u="sng">
                <a:solidFill>
                  <a:schemeClr val="hlink"/>
                </a:solidFill>
                <a:latin typeface="Calibri"/>
                <a:ea typeface="Calibri"/>
                <a:cs typeface="Calibri"/>
                <a:sym typeface="Calibri"/>
                <a:hlinkClick r:id="rId4"/>
              </a:rPr>
              <a:t>NASA</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How was ultraviolet light discovered?</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lang="en-IE" sz="1100">
                <a:solidFill>
                  <a:srgbClr val="1155CC"/>
                </a:solidFill>
                <a:latin typeface="Calibri"/>
                <a:ea typeface="Calibri"/>
                <a:cs typeface="Calibri"/>
                <a:sym typeface="Calibri"/>
              </a:rPr>
              <a:t>In 1801, Johann Ritter conducted an experiment that proved the existence of UV light. In his experiment, he found that silver chloride, which decomposes in the presence of light, is more rapidly decomposed when exposed to radiation beyond the violet end of the light spectrum. Source: </a:t>
            </a:r>
            <a:r>
              <a:rPr lang="en-IE" sz="1100" u="sng">
                <a:solidFill>
                  <a:schemeClr val="hlink"/>
                </a:solidFill>
                <a:latin typeface="Calibri"/>
                <a:ea typeface="Calibri"/>
                <a:cs typeface="Calibri"/>
                <a:sym typeface="Calibri"/>
                <a:hlinkClick r:id="rId5"/>
              </a:rPr>
              <a:t>Britannica</a:t>
            </a:r>
            <a:endParaRPr sz="1100">
              <a:solidFill>
                <a:srgbClr val="1155CC"/>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br>
              <a:rPr b="0" i="0" lang="en-IE" sz="1100" u="none" cap="none" strike="noStrike">
                <a:solidFill>
                  <a:schemeClr val="dk1"/>
                </a:solidFill>
                <a:latin typeface="Calibri"/>
                <a:ea typeface="Calibri"/>
                <a:cs typeface="Calibri"/>
                <a:sym typeface="Calibri"/>
              </a:rPr>
            </a:br>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p:txBody>
      </p:sp>
      <p:sp>
        <p:nvSpPr>
          <p:cNvPr id="237" name="Google Shape;237;p29"/>
          <p:cNvSpPr/>
          <p:nvPr/>
        </p:nvSpPr>
        <p:spPr>
          <a:xfrm>
            <a:off x="294640" y="3271520"/>
            <a:ext cx="2773800" cy="31239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rPr lang="en-IE" sz="1200">
                <a:solidFill>
                  <a:schemeClr val="dk1"/>
                </a:solidFill>
                <a:latin typeface="Calibri"/>
                <a:ea typeface="Calibri"/>
                <a:cs typeface="Calibri"/>
                <a:sym typeface="Calibri"/>
              </a:rPr>
              <a:t>What is ultraviolet radiation used for?</a:t>
            </a:r>
            <a:endParaRPr sz="1200">
              <a:solidFill>
                <a:schemeClr val="dk1"/>
              </a:solidFill>
              <a:latin typeface="Calibri"/>
              <a:ea typeface="Calibri"/>
              <a:cs typeface="Calibri"/>
              <a:sym typeface="Calibri"/>
            </a:endParaRPr>
          </a:p>
          <a:p>
            <a:pPr indent="-298450" lvl="0" marL="457200" rtl="0" algn="l">
              <a:spcBef>
                <a:spcPts val="0"/>
              </a:spcBef>
              <a:spcAft>
                <a:spcPts val="0"/>
              </a:spcAft>
              <a:buClr>
                <a:srgbClr val="1155CC"/>
              </a:buClr>
              <a:buSzPts val="1100"/>
              <a:buFont typeface="Calibri"/>
              <a:buChar char="●"/>
            </a:pPr>
            <a:r>
              <a:rPr lang="en-IE" sz="1100">
                <a:solidFill>
                  <a:srgbClr val="1155CC"/>
                </a:solidFill>
                <a:latin typeface="Calibri"/>
                <a:ea typeface="Calibri"/>
                <a:cs typeface="Calibri"/>
                <a:sym typeface="Calibri"/>
              </a:rPr>
              <a:t>Short wavelengths are used to kill bacteria and to sterilize surgical instruments.</a:t>
            </a:r>
            <a:endParaRPr sz="1100">
              <a:solidFill>
                <a:srgbClr val="1155CC"/>
              </a:solidFill>
              <a:latin typeface="Calibri"/>
              <a:ea typeface="Calibri"/>
              <a:cs typeface="Calibri"/>
              <a:sym typeface="Calibri"/>
            </a:endParaRPr>
          </a:p>
          <a:p>
            <a:pPr indent="-298450" lvl="0" marL="457200" rtl="0" algn="l">
              <a:spcBef>
                <a:spcPts val="0"/>
              </a:spcBef>
              <a:spcAft>
                <a:spcPts val="0"/>
              </a:spcAft>
              <a:buClr>
                <a:srgbClr val="1155CC"/>
              </a:buClr>
              <a:buSzPts val="1100"/>
              <a:buFont typeface="Calibri"/>
              <a:buChar char="●"/>
            </a:pPr>
            <a:r>
              <a:rPr lang="en-IE" sz="1100">
                <a:solidFill>
                  <a:srgbClr val="1155CC"/>
                </a:solidFill>
                <a:latin typeface="Calibri"/>
                <a:ea typeface="Calibri"/>
                <a:cs typeface="Calibri"/>
                <a:sym typeface="Calibri"/>
              </a:rPr>
              <a:t>F</a:t>
            </a:r>
            <a:r>
              <a:rPr lang="en-IE" sz="1100">
                <a:solidFill>
                  <a:srgbClr val="1155CC"/>
                </a:solidFill>
                <a:latin typeface="Calibri"/>
                <a:ea typeface="Calibri"/>
                <a:cs typeface="Calibri"/>
                <a:sym typeface="Calibri"/>
              </a:rPr>
              <a:t>ood and drug companies use germicidal lamps (UVC light) to disinfect various types of products and their containers.</a:t>
            </a:r>
            <a:r>
              <a:rPr lang="en-IE" sz="1100">
                <a:solidFill>
                  <a:srgbClr val="1155CC"/>
                </a:solidFill>
                <a:latin typeface="Calibri"/>
                <a:ea typeface="Calibri"/>
                <a:cs typeface="Calibri"/>
                <a:sym typeface="Calibri"/>
              </a:rPr>
              <a:t> </a:t>
            </a:r>
            <a:endParaRPr sz="1100">
              <a:solidFill>
                <a:srgbClr val="1155CC"/>
              </a:solidFill>
              <a:latin typeface="Calibri"/>
              <a:ea typeface="Calibri"/>
              <a:cs typeface="Calibri"/>
              <a:sym typeface="Calibri"/>
            </a:endParaRPr>
          </a:p>
          <a:p>
            <a:pPr indent="-298450" lvl="0" marL="457200" rtl="0" algn="l">
              <a:spcBef>
                <a:spcPts val="0"/>
              </a:spcBef>
              <a:spcAft>
                <a:spcPts val="0"/>
              </a:spcAft>
              <a:buClr>
                <a:srgbClr val="1155CC"/>
              </a:buClr>
              <a:buSzPts val="1100"/>
              <a:buFont typeface="Calibri"/>
              <a:buChar char="●"/>
            </a:pPr>
            <a:r>
              <a:rPr lang="en-IE" sz="1100">
                <a:solidFill>
                  <a:srgbClr val="1155CC"/>
                </a:solidFill>
                <a:latin typeface="Calibri"/>
                <a:ea typeface="Calibri"/>
                <a:cs typeface="Calibri"/>
                <a:sym typeface="Calibri"/>
              </a:rPr>
              <a:t>Direct exposure to ultraviolet rays with wavelengths shorter than 320 nm produces vitamin D in the body.</a:t>
            </a:r>
            <a:endParaRPr sz="1100">
              <a:solidFill>
                <a:srgbClr val="1155CC"/>
              </a:solidFill>
              <a:latin typeface="Calibri"/>
              <a:ea typeface="Calibri"/>
              <a:cs typeface="Calibri"/>
              <a:sym typeface="Calibri"/>
            </a:endParaRPr>
          </a:p>
          <a:p>
            <a:pPr indent="-298450" lvl="0" marL="457200" rtl="0" algn="l">
              <a:spcBef>
                <a:spcPts val="0"/>
              </a:spcBef>
              <a:spcAft>
                <a:spcPts val="0"/>
              </a:spcAft>
              <a:buClr>
                <a:srgbClr val="1155CC"/>
              </a:buClr>
              <a:buSzPts val="1100"/>
              <a:buFont typeface="Calibri"/>
              <a:buChar char="●"/>
            </a:pPr>
            <a:r>
              <a:rPr lang="en-IE" sz="1100">
                <a:solidFill>
                  <a:srgbClr val="1155CC"/>
                </a:solidFill>
                <a:latin typeface="Calibri"/>
                <a:ea typeface="Calibri"/>
                <a:cs typeface="Calibri"/>
                <a:sym typeface="Calibri"/>
              </a:rPr>
              <a:t>To treat some skin disorders, such as acne and psoriasis.</a:t>
            </a:r>
            <a:endParaRPr sz="1100">
              <a:solidFill>
                <a:srgbClr val="1155CC"/>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Char char="●"/>
            </a:pPr>
            <a:r>
              <a:rPr lang="en-IE" sz="1100">
                <a:solidFill>
                  <a:srgbClr val="1155CC"/>
                </a:solidFill>
                <a:latin typeface="Calibri"/>
                <a:ea typeface="Calibri"/>
                <a:cs typeface="Calibri"/>
                <a:sym typeface="Calibri"/>
              </a:rPr>
              <a:t>Some instruments use ultraviolet rays to identify the chemical composition of unknown materials.</a:t>
            </a:r>
            <a:br>
              <a:rPr lang="en-IE" sz="1100">
                <a:solidFill>
                  <a:srgbClr val="1155CC"/>
                </a:solidFill>
                <a:latin typeface="Calibri"/>
                <a:ea typeface="Calibri"/>
                <a:cs typeface="Calibri"/>
                <a:sym typeface="Calibri"/>
              </a:rPr>
            </a:br>
            <a:r>
              <a:rPr lang="en-IE" sz="1100">
                <a:solidFill>
                  <a:srgbClr val="1155CC"/>
                </a:solidFill>
                <a:latin typeface="Calibri"/>
                <a:ea typeface="Calibri"/>
                <a:cs typeface="Calibri"/>
                <a:sym typeface="Calibri"/>
              </a:rPr>
              <a:t>Source: </a:t>
            </a:r>
            <a:r>
              <a:rPr lang="en-IE" sz="1100" u="sng">
                <a:solidFill>
                  <a:srgbClr val="1155CC"/>
                </a:solidFill>
                <a:latin typeface="Calibri"/>
                <a:ea typeface="Calibri"/>
                <a:cs typeface="Calibri"/>
                <a:sym typeface="Calibri"/>
                <a:hlinkClick r:id="rId6"/>
              </a:rPr>
              <a:t>World Book Online Art</a:t>
            </a:r>
            <a:r>
              <a:rPr lang="en-IE" sz="1100" u="sng">
                <a:solidFill>
                  <a:schemeClr val="hlink"/>
                </a:solidFill>
                <a:latin typeface="Calibri"/>
                <a:ea typeface="Calibri"/>
                <a:cs typeface="Calibri"/>
                <a:sym typeface="Calibri"/>
                <a:hlinkClick r:id="rId7"/>
              </a:rPr>
              <a:t>icle</a:t>
            </a:r>
            <a:endParaRPr sz="1100">
              <a:solidFill>
                <a:schemeClr val="dk1"/>
              </a:solidFill>
              <a:latin typeface="Calibri"/>
              <a:ea typeface="Calibri"/>
              <a:cs typeface="Calibri"/>
              <a:sym typeface="Calibri"/>
            </a:endParaRPr>
          </a:p>
        </p:txBody>
      </p:sp>
      <p:sp>
        <p:nvSpPr>
          <p:cNvPr id="238" name="Google Shape;238;p29"/>
          <p:cNvSpPr/>
          <p:nvPr/>
        </p:nvSpPr>
        <p:spPr>
          <a:xfrm>
            <a:off x="9093200" y="132080"/>
            <a:ext cx="2773800" cy="29331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rPr lang="en-IE" sz="1200">
                <a:latin typeface="Calibri"/>
                <a:ea typeface="Calibri"/>
                <a:cs typeface="Calibri"/>
                <a:sym typeface="Calibri"/>
              </a:rPr>
              <a:t>What are the harmful effects of UV rays?</a:t>
            </a:r>
            <a:br>
              <a:rPr lang="en-IE" sz="1200">
                <a:latin typeface="Calibri"/>
                <a:ea typeface="Calibri"/>
                <a:cs typeface="Calibri"/>
                <a:sym typeface="Calibri"/>
              </a:rPr>
            </a:br>
            <a:r>
              <a:rPr lang="en-IE" sz="1200">
                <a:solidFill>
                  <a:srgbClr val="1155CC"/>
                </a:solidFill>
                <a:latin typeface="Calibri"/>
                <a:ea typeface="Calibri"/>
                <a:cs typeface="Calibri"/>
                <a:sym typeface="Calibri"/>
              </a:rPr>
              <a:t>Being exposed to too much UV radiation causes sunburn, tanned skin, skin ageing, premature wrinkles and eye damage. Source: </a:t>
            </a:r>
            <a:r>
              <a:rPr lang="en-IE" sz="1200" u="sng">
                <a:solidFill>
                  <a:schemeClr val="hlink"/>
                </a:solidFill>
                <a:latin typeface="Calibri"/>
                <a:ea typeface="Calibri"/>
                <a:cs typeface="Calibri"/>
                <a:sym typeface="Calibri"/>
                <a:hlinkClick r:id="rId8"/>
              </a:rPr>
              <a:t>Irish Cancer Society</a:t>
            </a:r>
            <a:endParaRPr sz="1200">
              <a:solidFill>
                <a:srgbClr val="1155CC"/>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rgbClr val="1155CC"/>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IE" sz="1200">
                <a:solidFill>
                  <a:srgbClr val="1155CC"/>
                </a:solidFill>
                <a:latin typeface="Calibri"/>
                <a:ea typeface="Calibri"/>
                <a:cs typeface="Calibri"/>
                <a:sym typeface="Calibri"/>
              </a:rPr>
              <a:t>Exposure to the sun's ultraviolet rays over a long period can cause skin cancer and other changes in human cells. Such exposure also can damage or kill plants. Source: </a:t>
            </a:r>
            <a:r>
              <a:rPr lang="en-IE" sz="1200" u="sng">
                <a:solidFill>
                  <a:schemeClr val="hlink"/>
                </a:solidFill>
                <a:latin typeface="Calibri"/>
                <a:ea typeface="Calibri"/>
                <a:cs typeface="Calibri"/>
                <a:sym typeface="Calibri"/>
                <a:hlinkClick r:id="rId9"/>
              </a:rPr>
              <a:t>World Book Online</a:t>
            </a:r>
            <a:endParaRPr sz="1200">
              <a:solidFill>
                <a:srgbClr val="1155CC"/>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latin typeface="Calibri"/>
              <a:ea typeface="Calibri"/>
              <a:cs typeface="Calibri"/>
              <a:sym typeface="Calibri"/>
            </a:endParaRPr>
          </a:p>
        </p:txBody>
      </p:sp>
      <p:sp>
        <p:nvSpPr>
          <p:cNvPr id="239" name="Google Shape;239;p29"/>
          <p:cNvSpPr/>
          <p:nvPr/>
        </p:nvSpPr>
        <p:spPr>
          <a:xfrm>
            <a:off x="9093200" y="3271520"/>
            <a:ext cx="2773800" cy="31239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29"/>
          <p:cNvSpPr/>
          <p:nvPr/>
        </p:nvSpPr>
        <p:spPr>
          <a:xfrm>
            <a:off x="3281680" y="1459865"/>
            <a:ext cx="5598300" cy="16389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IE" sz="1200">
                <a:solidFill>
                  <a:schemeClr val="dk1"/>
                </a:solidFill>
                <a:latin typeface="Calibri"/>
                <a:ea typeface="Calibri"/>
                <a:cs typeface="Calibri"/>
                <a:sym typeface="Calibri"/>
              </a:rPr>
              <a:t>What is the main source of UV radiation on Earth?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IE" sz="1200">
                <a:solidFill>
                  <a:schemeClr val="dk1"/>
                </a:solidFill>
                <a:latin typeface="Calibri"/>
                <a:ea typeface="Calibri"/>
                <a:cs typeface="Calibri"/>
                <a:sym typeface="Calibri"/>
              </a:rPr>
              <a:t>What environmental factors affect the amount of UV exposure you get outdoors?</a:t>
            </a:r>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ctr">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p:txBody>
      </p:sp>
      <p:sp>
        <p:nvSpPr>
          <p:cNvPr id="241" name="Google Shape;241;p29"/>
          <p:cNvSpPr txBox="1"/>
          <p:nvPr/>
        </p:nvSpPr>
        <p:spPr>
          <a:xfrm>
            <a:off x="9159250" y="3483429"/>
            <a:ext cx="2641500" cy="2523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IE" sz="1200">
                <a:solidFill>
                  <a:schemeClr val="dk1"/>
                </a:solidFill>
                <a:latin typeface="Calibri"/>
                <a:ea typeface="Calibri"/>
                <a:cs typeface="Calibri"/>
                <a:sym typeface="Calibri"/>
              </a:rPr>
              <a:t>What are the main ways to protect yourself from UV radiation?</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rgbClr val="1155CC"/>
              </a:buClr>
              <a:buSzPts val="1200"/>
              <a:buFont typeface="Calibri"/>
              <a:buAutoNum type="arabicPeriod"/>
            </a:pPr>
            <a:r>
              <a:rPr lang="en-IE" sz="1200">
                <a:solidFill>
                  <a:srgbClr val="1155CC"/>
                </a:solidFill>
                <a:latin typeface="Calibri"/>
                <a:ea typeface="Calibri"/>
                <a:cs typeface="Calibri"/>
                <a:sym typeface="Calibri"/>
              </a:rPr>
              <a:t>Be aware of the UV Index level.</a:t>
            </a:r>
            <a:endParaRPr sz="1200">
              <a:solidFill>
                <a:srgbClr val="1155CC"/>
              </a:solidFill>
              <a:latin typeface="Calibri"/>
              <a:ea typeface="Calibri"/>
              <a:cs typeface="Calibri"/>
              <a:sym typeface="Calibri"/>
            </a:endParaRPr>
          </a:p>
          <a:p>
            <a:pPr indent="-304800" lvl="0" marL="457200" rtl="0" algn="l">
              <a:spcBef>
                <a:spcPts val="0"/>
              </a:spcBef>
              <a:spcAft>
                <a:spcPts val="0"/>
              </a:spcAft>
              <a:buClr>
                <a:srgbClr val="1155CC"/>
              </a:buClr>
              <a:buSzPts val="1200"/>
              <a:buFont typeface="Calibri"/>
              <a:buAutoNum type="arabicPeriod"/>
            </a:pPr>
            <a:r>
              <a:rPr lang="en-IE" sz="1200">
                <a:solidFill>
                  <a:srgbClr val="1155CC"/>
                </a:solidFill>
                <a:latin typeface="Calibri"/>
                <a:ea typeface="Calibri"/>
                <a:cs typeface="Calibri"/>
                <a:sym typeface="Calibri"/>
              </a:rPr>
              <a:t>Protect your skin from UV damage with the SunSmart Code. Seek shade from direct and indirect UV rays. Cover skin with clothes and hat. Wear sunglasses. Use suncream. </a:t>
            </a:r>
            <a:endParaRPr sz="1200">
              <a:solidFill>
                <a:srgbClr val="1155CC"/>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lang="en-IE" sz="1200">
                <a:solidFill>
                  <a:srgbClr val="1155CC"/>
                </a:solidFill>
                <a:latin typeface="Calibri"/>
                <a:ea typeface="Calibri"/>
                <a:cs typeface="Calibri"/>
                <a:sym typeface="Calibri"/>
              </a:rPr>
              <a:t>Do not use Sunbeds.</a:t>
            </a:r>
            <a:br>
              <a:rPr lang="en-IE" sz="1200">
                <a:solidFill>
                  <a:srgbClr val="1155CC"/>
                </a:solidFill>
                <a:latin typeface="Calibri"/>
                <a:ea typeface="Calibri"/>
                <a:cs typeface="Calibri"/>
                <a:sym typeface="Calibri"/>
              </a:rPr>
            </a:br>
            <a:r>
              <a:rPr lang="en-IE" sz="1200">
                <a:solidFill>
                  <a:srgbClr val="1155CC"/>
                </a:solidFill>
                <a:latin typeface="Calibri"/>
                <a:ea typeface="Calibri"/>
                <a:cs typeface="Calibri"/>
                <a:sym typeface="Calibri"/>
              </a:rPr>
              <a:t>Source: </a:t>
            </a:r>
            <a:r>
              <a:rPr lang="en-IE" sz="1200" u="sng">
                <a:solidFill>
                  <a:schemeClr val="hlink"/>
                </a:solidFill>
                <a:latin typeface="Calibri"/>
                <a:ea typeface="Calibri"/>
                <a:cs typeface="Calibri"/>
                <a:sym typeface="Calibri"/>
                <a:hlinkClick r:id="rId10"/>
              </a:rPr>
              <a:t>Irish Cancer Society</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2" name="Google Shape;242;p29"/>
          <p:cNvSpPr/>
          <p:nvPr/>
        </p:nvSpPr>
        <p:spPr>
          <a:xfrm>
            <a:off x="3281625" y="3271534"/>
            <a:ext cx="5598300" cy="3123900"/>
          </a:xfrm>
          <a:prstGeom prst="rect">
            <a:avLst/>
          </a:prstGeom>
          <a:noFill/>
          <a:ln cap="flat" cmpd="sng" w="19050">
            <a:solidFill>
              <a:srgbClr val="006C9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rPr lang="en-IE" sz="1100">
                <a:solidFill>
                  <a:srgbClr val="1155CC"/>
                </a:solidFill>
                <a:latin typeface="Calibri"/>
                <a:ea typeface="Calibri"/>
                <a:cs typeface="Calibri"/>
                <a:sym typeface="Calibri"/>
              </a:rPr>
              <a:t>The sun is the major natural source of ultraviolet rays. The rays can be produced artificially by passing an electric current through a gas or vapor, such as mercury </a:t>
            </a:r>
            <a:endParaRPr sz="1100">
              <a:solidFill>
                <a:srgbClr val="1155CC"/>
              </a:solidFill>
              <a:latin typeface="Calibri"/>
              <a:ea typeface="Calibri"/>
              <a:cs typeface="Calibri"/>
              <a:sym typeface="Calibri"/>
            </a:endParaRPr>
          </a:p>
          <a:p>
            <a:pPr indent="0" lvl="0" marL="0" rtl="0" algn="l">
              <a:spcBef>
                <a:spcPts val="0"/>
              </a:spcBef>
              <a:spcAft>
                <a:spcPts val="0"/>
              </a:spcAft>
              <a:buNone/>
            </a:pPr>
            <a:r>
              <a:rPr lang="en-IE" sz="1100">
                <a:solidFill>
                  <a:srgbClr val="1155CC"/>
                </a:solidFill>
                <a:latin typeface="Calibri"/>
                <a:ea typeface="Calibri"/>
                <a:cs typeface="Calibri"/>
                <a:sym typeface="Calibri"/>
              </a:rPr>
              <a:t>vapor. </a:t>
            </a:r>
            <a:r>
              <a:rPr i="1" lang="en-IE" sz="1100">
                <a:solidFill>
                  <a:srgbClr val="1155CC"/>
                </a:solidFill>
                <a:latin typeface="Calibri"/>
                <a:ea typeface="Calibri"/>
                <a:cs typeface="Calibri"/>
                <a:sym typeface="Calibri"/>
              </a:rPr>
              <a:t>Source: </a:t>
            </a:r>
            <a:r>
              <a:rPr i="1" lang="en-IE" sz="1100" u="sng">
                <a:solidFill>
                  <a:schemeClr val="hlink"/>
                </a:solidFill>
                <a:latin typeface="Calibri"/>
                <a:ea typeface="Calibri"/>
                <a:cs typeface="Calibri"/>
                <a:sym typeface="Calibri"/>
                <a:hlinkClick r:id="rId11"/>
              </a:rPr>
              <a:t>World Book Online article </a:t>
            </a:r>
            <a:endParaRPr i="1" sz="1100">
              <a:solidFill>
                <a:srgbClr val="1155CC"/>
              </a:solidFill>
              <a:latin typeface="Calibri"/>
              <a:ea typeface="Calibri"/>
              <a:cs typeface="Calibri"/>
              <a:sym typeface="Calibri"/>
            </a:endParaRPr>
          </a:p>
          <a:p>
            <a:pPr indent="0" lvl="0" marL="0" rtl="0" algn="l">
              <a:spcBef>
                <a:spcPts val="0"/>
              </a:spcBef>
              <a:spcAft>
                <a:spcPts val="0"/>
              </a:spcAft>
              <a:buNone/>
            </a:pPr>
            <a:r>
              <a:t/>
            </a:r>
            <a:endParaRPr i="1" sz="1100">
              <a:solidFill>
                <a:srgbClr val="1155CC"/>
              </a:solidFill>
              <a:latin typeface="Calibri"/>
              <a:ea typeface="Calibri"/>
              <a:cs typeface="Calibri"/>
              <a:sym typeface="Calibri"/>
            </a:endParaRPr>
          </a:p>
          <a:p>
            <a:pPr indent="0" lvl="0" marL="0" rtl="0" algn="l">
              <a:spcBef>
                <a:spcPts val="0"/>
              </a:spcBef>
              <a:spcAft>
                <a:spcPts val="0"/>
              </a:spcAft>
              <a:buNone/>
            </a:pPr>
            <a:br>
              <a:rPr lang="en-IE" sz="1200">
                <a:solidFill>
                  <a:srgbClr val="1155CC"/>
                </a:solidFill>
                <a:latin typeface="Calibri"/>
                <a:ea typeface="Calibri"/>
                <a:cs typeface="Calibri"/>
                <a:sym typeface="Calibri"/>
              </a:rPr>
            </a:br>
            <a:r>
              <a:rPr lang="en-IE" sz="1100">
                <a:solidFill>
                  <a:srgbClr val="1155CC"/>
                </a:solidFill>
                <a:latin typeface="Calibri"/>
                <a:ea typeface="Calibri"/>
                <a:cs typeface="Calibri"/>
                <a:sym typeface="Calibri"/>
              </a:rPr>
              <a:t>Sun height, latitude, cloud cover, altitude, the ozone layer, and ground reflection. </a:t>
            </a:r>
            <a:br>
              <a:rPr lang="en-IE" sz="1100">
                <a:solidFill>
                  <a:srgbClr val="1155CC"/>
                </a:solidFill>
                <a:latin typeface="Calibri"/>
                <a:ea typeface="Calibri"/>
                <a:cs typeface="Calibri"/>
                <a:sym typeface="Calibri"/>
              </a:rPr>
            </a:br>
            <a:r>
              <a:rPr lang="en-IE" sz="1100">
                <a:solidFill>
                  <a:srgbClr val="1155CC"/>
                </a:solidFill>
                <a:latin typeface="Calibri"/>
                <a:ea typeface="Calibri"/>
                <a:cs typeface="Calibri"/>
                <a:sym typeface="Calibri"/>
              </a:rPr>
              <a:t>Source: </a:t>
            </a:r>
            <a:r>
              <a:rPr lang="en-IE" sz="1100" u="sng">
                <a:solidFill>
                  <a:schemeClr val="hlink"/>
                </a:solidFill>
                <a:latin typeface="Calibri"/>
                <a:ea typeface="Calibri"/>
                <a:cs typeface="Calibri"/>
                <a:sym typeface="Calibri"/>
                <a:hlinkClick r:id="rId12"/>
              </a:rPr>
              <a:t>WHO</a:t>
            </a:r>
            <a:r>
              <a:rPr lang="en-IE" sz="1100">
                <a:solidFill>
                  <a:srgbClr val="1155CC"/>
                </a:solidFill>
                <a:latin typeface="Calibri"/>
                <a:ea typeface="Calibri"/>
                <a:cs typeface="Calibri"/>
                <a:sym typeface="Calibri"/>
              </a:rPr>
              <a:t> website</a:t>
            </a:r>
            <a:endParaRPr sz="1100">
              <a:solidFill>
                <a:srgbClr val="1155CC"/>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IE" sz="1200">
                <a:solidFill>
                  <a:schemeClr val="dk1"/>
                </a:solidFill>
                <a:latin typeface="Calibri"/>
                <a:ea typeface="Calibri"/>
                <a:cs typeface="Calibri"/>
                <a:sym typeface="Calibri"/>
              </a:rPr>
              <a:t>Scientists separate ultraviolet rays into three categories—known as UVA, UVB, and UVC—according to wavelength. Describe each category.</a:t>
            </a:r>
            <a:br>
              <a:rPr lang="en-IE" sz="1200">
                <a:solidFill>
                  <a:schemeClr val="dk1"/>
                </a:solidFill>
                <a:latin typeface="Calibri"/>
                <a:ea typeface="Calibri"/>
                <a:cs typeface="Calibri"/>
                <a:sym typeface="Calibri"/>
              </a:rPr>
            </a:br>
            <a:br>
              <a:rPr lang="en-IE" sz="1200">
                <a:solidFill>
                  <a:schemeClr val="dk1"/>
                </a:solidFill>
                <a:latin typeface="Calibri"/>
                <a:ea typeface="Calibri"/>
                <a:cs typeface="Calibri"/>
                <a:sym typeface="Calibri"/>
              </a:rPr>
            </a:br>
            <a:r>
              <a:rPr lang="en-IE" sz="1200">
                <a:solidFill>
                  <a:schemeClr val="dk1"/>
                </a:solidFill>
                <a:latin typeface="Calibri"/>
                <a:ea typeface="Calibri"/>
                <a:cs typeface="Calibri"/>
                <a:sym typeface="Calibri"/>
              </a:rPr>
              <a:t>UVA (315-400 nm): </a:t>
            </a:r>
            <a:r>
              <a:rPr b="1" lang="en-IE" sz="1100">
                <a:solidFill>
                  <a:srgbClr val="1155CC"/>
                </a:solidFill>
              </a:rPr>
              <a:t>UVA</a:t>
            </a:r>
            <a:r>
              <a:rPr lang="en-IE" sz="1100">
                <a:solidFill>
                  <a:srgbClr val="1155CC"/>
                </a:solidFill>
              </a:rPr>
              <a:t> makes up most of the UV that reaches the Earth surface. It reaches the deeper layer of the skin causing skin ageing, eye damage and skin cancer.</a:t>
            </a:r>
            <a:endParaRPr sz="1200">
              <a:solidFill>
                <a:srgbClr val="1155CC"/>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IE" sz="1200">
                <a:solidFill>
                  <a:schemeClr val="dk1"/>
                </a:solidFill>
                <a:latin typeface="Calibri"/>
                <a:ea typeface="Calibri"/>
                <a:cs typeface="Calibri"/>
                <a:sym typeface="Calibri"/>
              </a:rPr>
              <a:t>UVB (280-315 nm): </a:t>
            </a:r>
            <a:r>
              <a:rPr lang="en-IE" sz="1100">
                <a:solidFill>
                  <a:srgbClr val="1155CC"/>
                </a:solidFill>
              </a:rPr>
              <a:t>Medium-wavelength UVB is very biologically active but cannot penetrate beyond the superficial skin layers. It is responsible for delayed tanning and burning. Most solar UVB is filtered by the atmosphere. </a:t>
            </a:r>
            <a:endParaRPr sz="1200">
              <a:solidFill>
                <a:srgbClr val="1155CC"/>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IE" sz="1200">
                <a:solidFill>
                  <a:schemeClr val="dk1"/>
                </a:solidFill>
                <a:latin typeface="Calibri"/>
                <a:ea typeface="Calibri"/>
                <a:cs typeface="Calibri"/>
                <a:sym typeface="Calibri"/>
              </a:rPr>
              <a:t>UVC (100-280 nm): </a:t>
            </a:r>
            <a:r>
              <a:rPr lang="en-IE" sz="1100">
                <a:solidFill>
                  <a:srgbClr val="0B5394"/>
                </a:solidFill>
              </a:rPr>
              <a:t>Short-wavelength UVC is the most damaging type of UV radiation. However, it is completely filtered by the atmosphere and does not reach the earth's surface.</a:t>
            </a:r>
            <a:r>
              <a:rPr b="1" lang="en-IE" sz="1100">
                <a:solidFill>
                  <a:srgbClr val="0B5394"/>
                </a:solidFill>
              </a:rPr>
              <a:t> </a:t>
            </a:r>
            <a:r>
              <a:rPr lang="en-IE" sz="1100" u="sng">
                <a:solidFill>
                  <a:schemeClr val="hlink"/>
                </a:solidFill>
                <a:hlinkClick r:id="rId13"/>
              </a:rPr>
              <a:t>Source: WHO</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158750" lvl="0" marL="228600" marR="0" rtl="0" algn="ctr">
              <a:spcBef>
                <a:spcPts val="0"/>
              </a:spcBef>
              <a:spcAft>
                <a:spcPts val="0"/>
              </a:spcAft>
              <a:buClr>
                <a:schemeClr val="dk1"/>
              </a:buClr>
              <a:buSzPts val="1100"/>
              <a:buFont typeface="Calibri"/>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p:txBody>
      </p:sp>
      <p:sp>
        <p:nvSpPr>
          <p:cNvPr id="243" name="Google Shape;243;p29"/>
          <p:cNvSpPr/>
          <p:nvPr/>
        </p:nvSpPr>
        <p:spPr>
          <a:xfrm>
            <a:off x="4643175" y="277550"/>
            <a:ext cx="2875293" cy="32575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Teacher Reference</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30"/>
          <p:cNvSpPr txBox="1"/>
          <p:nvPr>
            <p:ph type="title"/>
          </p:nvPr>
        </p:nvSpPr>
        <p:spPr>
          <a:xfrm>
            <a:off x="521208" y="1536192"/>
            <a:ext cx="9084900" cy="640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lt1"/>
              </a:buClr>
              <a:buSzPts val="3600"/>
              <a:buFont typeface="Quattrocento Sans"/>
              <a:buNone/>
            </a:pPr>
            <a:r>
              <a:rPr lang="en-IE">
                <a:latin typeface="Quattrocento Sans"/>
                <a:ea typeface="Quattrocento Sans"/>
                <a:cs typeface="Quattrocento Sans"/>
                <a:sym typeface="Quattrocento Sans"/>
              </a:rPr>
              <a:t>More </a:t>
            </a:r>
            <a:r>
              <a:rPr lang="en-IE"/>
              <a:t>Q</a:t>
            </a:r>
            <a:r>
              <a:rPr lang="en-IE">
                <a:latin typeface="Quattrocento Sans"/>
                <a:ea typeface="Quattrocento Sans"/>
                <a:cs typeface="Quattrocento Sans"/>
                <a:sym typeface="Quattrocento Sans"/>
              </a:rPr>
              <a:t>uestions about UV </a:t>
            </a:r>
            <a:r>
              <a:rPr lang="en-IE"/>
              <a:t>R</a:t>
            </a:r>
            <a:r>
              <a:rPr lang="en-IE">
                <a:latin typeface="Quattrocento Sans"/>
                <a:ea typeface="Quattrocento Sans"/>
                <a:cs typeface="Quattrocento Sans"/>
                <a:sym typeface="Quattrocento Sans"/>
              </a:rPr>
              <a:t>ays</a:t>
            </a:r>
            <a:r>
              <a:rPr lang="en-IE"/>
              <a:t>:</a:t>
            </a:r>
            <a:endParaRPr>
              <a:latin typeface="Quattrocento Sans"/>
              <a:ea typeface="Quattrocento Sans"/>
              <a:cs typeface="Quattrocento Sans"/>
              <a:sym typeface="Quattrocento Sans"/>
            </a:endParaRPr>
          </a:p>
        </p:txBody>
      </p:sp>
      <p:sp>
        <p:nvSpPr>
          <p:cNvPr id="250" name="Google Shape;250;p30"/>
          <p:cNvSpPr txBox="1"/>
          <p:nvPr>
            <p:ph idx="4294967295" type="body"/>
          </p:nvPr>
        </p:nvSpPr>
        <p:spPr>
          <a:xfrm>
            <a:off x="541611" y="2614427"/>
            <a:ext cx="9442500" cy="3978300"/>
          </a:xfrm>
          <a:prstGeom prst="rect">
            <a:avLst/>
          </a:prstGeom>
          <a:noFill/>
          <a:ln>
            <a:noFill/>
          </a:ln>
        </p:spPr>
        <p:txBody>
          <a:bodyPr anchorCtr="0" anchor="t" bIns="45700" lIns="91425" spcFirstLastPara="1" rIns="91425" wrap="square" tIns="45700">
            <a:noAutofit/>
          </a:bodyPr>
          <a:lstStyle/>
          <a:p>
            <a:pPr indent="0" lvl="0" marL="0" rtl="0" algn="l">
              <a:lnSpc>
                <a:spcPct val="180000"/>
              </a:lnSpc>
              <a:spcBef>
                <a:spcPts val="0"/>
              </a:spcBef>
              <a:spcAft>
                <a:spcPts val="0"/>
              </a:spcAft>
              <a:buClr>
                <a:schemeClr val="dk1"/>
              </a:buClr>
              <a:buSzPts val="2000"/>
              <a:buFont typeface="Quattrocento Sans"/>
              <a:buNone/>
            </a:pPr>
            <a:r>
              <a:rPr lang="en-IE" sz="2000">
                <a:latin typeface="Quattrocento Sans"/>
                <a:ea typeface="Quattrocento Sans"/>
                <a:cs typeface="Quattrocento Sans"/>
                <a:sym typeface="Quattrocento Sans"/>
              </a:rPr>
              <a:t>Visit the </a:t>
            </a:r>
            <a:r>
              <a:rPr lang="en-IE" sz="2000">
                <a:solidFill>
                  <a:srgbClr val="D24726"/>
                </a:solidFill>
                <a:latin typeface="Quattrocento Sans"/>
                <a:ea typeface="Quattrocento Sans"/>
                <a:cs typeface="Quattrocento Sans"/>
                <a:sym typeface="Quattrocento Sans"/>
              </a:rPr>
              <a:t>following websites                        </a:t>
            </a:r>
            <a:r>
              <a:rPr lang="en-IE" sz="2000">
                <a:latin typeface="Quattrocento Sans"/>
                <a:ea typeface="Quattrocento Sans"/>
                <a:cs typeface="Quattrocento Sans"/>
                <a:sym typeface="Quattrocento Sans"/>
              </a:rPr>
              <a:t>to find out more information.</a:t>
            </a:r>
            <a:br>
              <a:rPr lang="en-IE" sz="2000">
                <a:latin typeface="Quattrocento Sans"/>
                <a:ea typeface="Quattrocento Sans"/>
                <a:cs typeface="Quattrocento Sans"/>
                <a:sym typeface="Quattrocento Sans"/>
              </a:rPr>
            </a:br>
            <a:endParaRPr sz="2000">
              <a:latin typeface="Quattrocento Sans"/>
              <a:ea typeface="Quattrocento Sans"/>
              <a:cs typeface="Quattrocento Sans"/>
              <a:sym typeface="Quattrocento Sans"/>
            </a:endParaRPr>
          </a:p>
          <a:p>
            <a:pPr indent="0" lvl="0" marL="0" rtl="0" algn="l">
              <a:lnSpc>
                <a:spcPct val="180000"/>
              </a:lnSpc>
              <a:spcBef>
                <a:spcPts val="1000"/>
              </a:spcBef>
              <a:spcAft>
                <a:spcPts val="0"/>
              </a:spcAft>
              <a:buClr>
                <a:schemeClr val="dk1"/>
              </a:buClr>
              <a:buSzPts val="2000"/>
              <a:buFont typeface="Quattrocento Sans"/>
              <a:buNone/>
            </a:pPr>
            <a:r>
              <a:t/>
            </a:r>
            <a:endParaRPr sz="2000">
              <a:latin typeface="Quattrocento Sans"/>
              <a:ea typeface="Quattrocento Sans"/>
              <a:cs typeface="Quattrocento Sans"/>
              <a:sym typeface="Quattrocento Sans"/>
            </a:endParaRPr>
          </a:p>
          <a:p>
            <a:pPr indent="0" lvl="0" marL="0" rtl="0" algn="l">
              <a:lnSpc>
                <a:spcPct val="180000"/>
              </a:lnSpc>
              <a:spcBef>
                <a:spcPts val="1000"/>
              </a:spcBef>
              <a:spcAft>
                <a:spcPts val="0"/>
              </a:spcAft>
              <a:buClr>
                <a:schemeClr val="dk1"/>
              </a:buClr>
              <a:buSzPts val="2000"/>
              <a:buFont typeface="Quattrocento Sans"/>
              <a:buNone/>
            </a:pPr>
            <a:r>
              <a:t/>
            </a:r>
            <a:endParaRPr sz="2000">
              <a:latin typeface="Quattrocento Sans"/>
              <a:ea typeface="Quattrocento Sans"/>
              <a:cs typeface="Quattrocento Sans"/>
              <a:sym typeface="Quattrocento Sans"/>
            </a:endParaRPr>
          </a:p>
        </p:txBody>
      </p:sp>
      <p:pic>
        <p:nvPicPr>
          <p:cNvPr descr="Tell Me button" id="251" name="Google Shape;251;p30"/>
          <p:cNvPicPr preferRelativeResize="0"/>
          <p:nvPr/>
        </p:nvPicPr>
        <p:blipFill rotWithShape="1">
          <a:blip r:embed="rId3">
            <a:alphaModFix/>
          </a:blip>
          <a:srcRect b="0" l="0" r="0" t="0"/>
          <a:stretch/>
        </p:blipFill>
        <p:spPr>
          <a:xfrm>
            <a:off x="3705532" y="2362312"/>
            <a:ext cx="1269672" cy="1189747"/>
          </a:xfrm>
          <a:prstGeom prst="rect">
            <a:avLst/>
          </a:prstGeom>
          <a:noFill/>
          <a:ln>
            <a:noFill/>
          </a:ln>
        </p:spPr>
      </p:pic>
      <p:pic>
        <p:nvPicPr>
          <p:cNvPr descr="Arrow pointing right with a hyperlink to the PowerPoint team blog. Select the image to visit the PowerPoint team blog " id="252" name="Google Shape;252;p30">
            <a:hlinkClick r:id="rId4"/>
          </p:cNvPr>
          <p:cNvPicPr preferRelativeResize="0"/>
          <p:nvPr/>
        </p:nvPicPr>
        <p:blipFill rotWithShape="1">
          <a:blip r:embed="rId5">
            <a:alphaModFix/>
          </a:blip>
          <a:srcRect b="0" l="0" r="0" t="0"/>
          <a:stretch/>
        </p:blipFill>
        <p:spPr>
          <a:xfrm>
            <a:off x="541611" y="3552345"/>
            <a:ext cx="661940" cy="661940"/>
          </a:xfrm>
          <a:prstGeom prst="rect">
            <a:avLst/>
          </a:prstGeom>
          <a:noFill/>
          <a:ln>
            <a:noFill/>
          </a:ln>
        </p:spPr>
      </p:pic>
      <p:pic>
        <p:nvPicPr>
          <p:cNvPr descr="Arrow pointing right with a hyperlink to free PowerPoint training. Select the image to access free PowerPoint training" id="253" name="Google Shape;253;p30">
            <a:hlinkClick r:id="rId6"/>
          </p:cNvPr>
          <p:cNvPicPr preferRelativeResize="0"/>
          <p:nvPr/>
        </p:nvPicPr>
        <p:blipFill rotWithShape="1">
          <a:blip r:embed="rId5">
            <a:alphaModFix/>
          </a:blip>
          <a:srcRect b="0" l="0" r="0" t="0"/>
          <a:stretch/>
        </p:blipFill>
        <p:spPr>
          <a:xfrm>
            <a:off x="506624" y="4522476"/>
            <a:ext cx="661940" cy="661940"/>
          </a:xfrm>
          <a:prstGeom prst="rect">
            <a:avLst/>
          </a:prstGeom>
          <a:noFill/>
          <a:ln>
            <a:noFill/>
          </a:ln>
        </p:spPr>
      </p:pic>
      <p:pic>
        <p:nvPicPr>
          <p:cNvPr descr="Arrow pointing right with a hyperlink to give feedback about this tour. Select the image to give feedback about this tour" id="254" name="Google Shape;254;p30">
            <a:hlinkClick r:id="rId7"/>
          </p:cNvPr>
          <p:cNvPicPr preferRelativeResize="0"/>
          <p:nvPr/>
        </p:nvPicPr>
        <p:blipFill rotWithShape="1">
          <a:blip r:embed="rId5">
            <a:alphaModFix/>
          </a:blip>
          <a:srcRect b="0" l="0" r="0" t="0"/>
          <a:stretch/>
        </p:blipFill>
        <p:spPr>
          <a:xfrm>
            <a:off x="541611" y="5622571"/>
            <a:ext cx="661940" cy="661940"/>
          </a:xfrm>
          <a:prstGeom prst="rect">
            <a:avLst/>
          </a:prstGeom>
          <a:noFill/>
          <a:ln>
            <a:noFill/>
          </a:ln>
        </p:spPr>
      </p:pic>
      <p:pic>
        <p:nvPicPr>
          <p:cNvPr descr="https://lh5.googleusercontent.com/j9yKF3uF3h9qwVre5PnEuU6K5dk35GVCB9lra56hjdk7sB75yvoDmELOOX2moWYFUvQQgUjT7HEHDwdAaN1Q7UoBeJeAoUz5-PQc5SwPjiUvTTv9ycmR5v7f378EEdYA-g6hWZtK-CNcuKUJow" id="255" name="Google Shape;255;p30">
            <a:hlinkClick r:id="rId8"/>
          </p:cNvPr>
          <p:cNvPicPr preferRelativeResize="0"/>
          <p:nvPr/>
        </p:nvPicPr>
        <p:blipFill rotWithShape="1">
          <a:blip r:embed="rId9">
            <a:alphaModFix/>
          </a:blip>
          <a:srcRect b="0" l="0" r="0" t="0"/>
          <a:stretch/>
        </p:blipFill>
        <p:spPr>
          <a:xfrm>
            <a:off x="1364943" y="3494054"/>
            <a:ext cx="1257300" cy="847725"/>
          </a:xfrm>
          <a:prstGeom prst="rect">
            <a:avLst/>
          </a:prstGeom>
          <a:noFill/>
          <a:ln>
            <a:noFill/>
          </a:ln>
        </p:spPr>
      </p:pic>
      <p:pic>
        <p:nvPicPr>
          <p:cNvPr descr="https://lh4.googleusercontent.com/UlwPonSS1xCdJ2EoT8ngSb0rxGVs3hpbxvE9Sf3gyeUUStS2lV1jXrYehZMamI6cC-RpLHIU99rhNlfgZMamgEQZlVGnr55Chzx1GfgX5abIb6fRS1vvircnX9jFtWzbZWVfEqQIPtL5ZJuubw" id="256" name="Google Shape;256;p30">
            <a:hlinkClick r:id="rId10"/>
          </p:cNvPr>
          <p:cNvPicPr preferRelativeResize="0"/>
          <p:nvPr/>
        </p:nvPicPr>
        <p:blipFill rotWithShape="1">
          <a:blip r:embed="rId11">
            <a:alphaModFix/>
          </a:blip>
          <a:srcRect b="0" l="0" r="0" t="0"/>
          <a:stretch/>
        </p:blipFill>
        <p:spPr>
          <a:xfrm>
            <a:off x="1364943" y="4522475"/>
            <a:ext cx="1257300" cy="771925"/>
          </a:xfrm>
          <a:prstGeom prst="rect">
            <a:avLst/>
          </a:prstGeom>
          <a:noFill/>
          <a:ln>
            <a:noFill/>
          </a:ln>
        </p:spPr>
      </p:pic>
      <p:pic>
        <p:nvPicPr>
          <p:cNvPr descr="https://lh6.googleusercontent.com/VL9IqxKAWvuCHD60ffo8pdObnoFe9WmNfFQYBnQugTWSyehZ1FRU9EleUgOfx4UTJrGUJYEkh7ESfSxBITr6Afw_LOwXbrthvSLY4xy8gy7SH4EuOnpvCcfw85IV8tUPve0bnBhTvizyhjzfAw" id="257" name="Google Shape;257;p30">
            <a:hlinkClick r:id="rId12"/>
          </p:cNvPr>
          <p:cNvPicPr preferRelativeResize="0"/>
          <p:nvPr/>
        </p:nvPicPr>
        <p:blipFill rotWithShape="1">
          <a:blip r:embed="rId13">
            <a:alphaModFix/>
          </a:blip>
          <a:srcRect b="0" l="0" r="0" t="0"/>
          <a:stretch/>
        </p:blipFill>
        <p:spPr>
          <a:xfrm>
            <a:off x="1364944" y="5732555"/>
            <a:ext cx="1258666" cy="551956"/>
          </a:xfrm>
          <a:prstGeom prst="rect">
            <a:avLst/>
          </a:prstGeom>
          <a:noFill/>
          <a:ln>
            <a:noFill/>
          </a:ln>
        </p:spPr>
      </p:pic>
      <p:pic>
        <p:nvPicPr>
          <p:cNvPr descr="Arrow pointing right with a hyperlink to the PowerPoint team blog. Select the image to visit the PowerPoint team blog " id="258" name="Google Shape;258;p30">
            <a:hlinkClick r:id="rId14"/>
          </p:cNvPr>
          <p:cNvPicPr preferRelativeResize="0"/>
          <p:nvPr/>
        </p:nvPicPr>
        <p:blipFill rotWithShape="1">
          <a:blip r:embed="rId5">
            <a:alphaModFix/>
          </a:blip>
          <a:srcRect b="0" l="0" r="0" t="0"/>
          <a:stretch/>
        </p:blipFill>
        <p:spPr>
          <a:xfrm>
            <a:off x="5247286" y="3558424"/>
            <a:ext cx="661940" cy="661940"/>
          </a:xfrm>
          <a:prstGeom prst="rect">
            <a:avLst/>
          </a:prstGeom>
          <a:noFill/>
          <a:ln>
            <a:noFill/>
          </a:ln>
        </p:spPr>
      </p:pic>
      <p:pic>
        <p:nvPicPr>
          <p:cNvPr descr="Arrow pointing right with a hyperlink to free PowerPoint training. Select the image to access free PowerPoint training" id="259" name="Google Shape;259;p30">
            <a:hlinkClick r:id="rId15"/>
          </p:cNvPr>
          <p:cNvPicPr preferRelativeResize="0"/>
          <p:nvPr/>
        </p:nvPicPr>
        <p:blipFill rotWithShape="1">
          <a:blip r:embed="rId5">
            <a:alphaModFix/>
          </a:blip>
          <a:srcRect b="0" l="0" r="0" t="0"/>
          <a:stretch/>
        </p:blipFill>
        <p:spPr>
          <a:xfrm>
            <a:off x="5247286" y="4526085"/>
            <a:ext cx="661940" cy="661940"/>
          </a:xfrm>
          <a:prstGeom prst="rect">
            <a:avLst/>
          </a:prstGeom>
          <a:noFill/>
          <a:ln>
            <a:noFill/>
          </a:ln>
        </p:spPr>
      </p:pic>
      <p:pic>
        <p:nvPicPr>
          <p:cNvPr descr="Arrow pointing right with a hyperlink to give feedback about this tour. Select the image to give feedback about this tour" id="260" name="Google Shape;260;p30">
            <a:hlinkClick r:id="rId16"/>
          </p:cNvPr>
          <p:cNvPicPr preferRelativeResize="0"/>
          <p:nvPr/>
        </p:nvPicPr>
        <p:blipFill rotWithShape="1">
          <a:blip r:embed="rId5">
            <a:alphaModFix/>
          </a:blip>
          <a:srcRect b="0" l="0" r="0" t="0"/>
          <a:stretch/>
        </p:blipFill>
        <p:spPr>
          <a:xfrm>
            <a:off x="5266951" y="5710161"/>
            <a:ext cx="661940" cy="661940"/>
          </a:xfrm>
          <a:prstGeom prst="rect">
            <a:avLst/>
          </a:prstGeom>
          <a:noFill/>
          <a:ln>
            <a:noFill/>
          </a:ln>
        </p:spPr>
      </p:pic>
      <p:pic>
        <p:nvPicPr>
          <p:cNvPr descr="https://lh6.googleusercontent.com/3Laurh2XQN4qO3V2vHdPmB6ZA03oHFhNJdm8KOTixfuDd12pTtRPD4sXxHjL2Nx5qyJdG8BleadPmXJFzFuj8hdRSHjvhOsB0b09d_MAcXxmnok_BttLQ45qYlwy8-Slm29G99YKC_mCVOb7DA" id="261" name="Google Shape;261;p30">
            <a:hlinkClick r:id="rId17"/>
          </p:cNvPr>
          <p:cNvPicPr preferRelativeResize="0"/>
          <p:nvPr/>
        </p:nvPicPr>
        <p:blipFill rotWithShape="1">
          <a:blip r:embed="rId18">
            <a:alphaModFix/>
          </a:blip>
          <a:srcRect b="0" l="0" r="0" t="0"/>
          <a:stretch/>
        </p:blipFill>
        <p:spPr>
          <a:xfrm>
            <a:off x="6282406" y="3552059"/>
            <a:ext cx="1789878" cy="677150"/>
          </a:xfrm>
          <a:prstGeom prst="rect">
            <a:avLst/>
          </a:prstGeom>
          <a:noFill/>
          <a:ln>
            <a:noFill/>
          </a:ln>
        </p:spPr>
      </p:pic>
      <p:pic>
        <p:nvPicPr>
          <p:cNvPr descr="https://lh3.googleusercontent.com/1fDJN7QlVWHqdgKypQMqBhFpavT5mAm71M4HJ-hrITdrY4Y7_RmGa3QvUxOg3QOcn_QErh-HvfmvlIXcDS0-4VHpon-4e3d3AfDrQZPIT-yw1f0ewkf8mn0C2bMdR_lAABJuySC3jmOEEeyb3w" id="262" name="Google Shape;262;p30">
            <a:hlinkClick r:id="rId19"/>
          </p:cNvPr>
          <p:cNvPicPr preferRelativeResize="0"/>
          <p:nvPr/>
        </p:nvPicPr>
        <p:blipFill rotWithShape="1">
          <a:blip r:embed="rId20">
            <a:alphaModFix/>
          </a:blip>
          <a:srcRect b="0" l="0" r="0" t="0"/>
          <a:stretch/>
        </p:blipFill>
        <p:spPr>
          <a:xfrm>
            <a:off x="6282406" y="4484485"/>
            <a:ext cx="1789878" cy="598792"/>
          </a:xfrm>
          <a:prstGeom prst="rect">
            <a:avLst/>
          </a:prstGeom>
          <a:noFill/>
          <a:ln>
            <a:noFill/>
          </a:ln>
        </p:spPr>
      </p:pic>
      <p:pic>
        <p:nvPicPr>
          <p:cNvPr descr="https://lh3.googleusercontent.com/yMs3W6rdqWjxyCodGJdl7U98zFSexb5h2gnzrk-tLePVu2NhyRGkMhyO_KJlzZDYH3qZMpOPiui87qaiWxhexf-rWiokD4qSvegvPlfWecd3BKQ-MseYy-sc6L9eDsfXlPx-Hqqn8pswV4NUEg" id="263" name="Google Shape;263;p30">
            <a:hlinkClick r:id="rId21"/>
          </p:cNvPr>
          <p:cNvPicPr preferRelativeResize="0"/>
          <p:nvPr/>
        </p:nvPicPr>
        <p:blipFill rotWithShape="1">
          <a:blip r:embed="rId22">
            <a:alphaModFix/>
          </a:blip>
          <a:srcRect b="0" l="0" r="0" t="0"/>
          <a:stretch/>
        </p:blipFill>
        <p:spPr>
          <a:xfrm>
            <a:off x="6282406" y="5335392"/>
            <a:ext cx="1789878" cy="10858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elcomeDoc">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WelcomeDoc">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