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1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3" name="Shape 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0" name="Shape 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0" name="Shape 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0" x="0"/>
            <a:ext cy="5176499" cx="9144000"/>
          </a:xfrm>
          <a:prstGeom prst="rect">
            <a:avLst/>
          </a:prstGeom>
          <a:gradFill>
            <a:gsLst>
              <a:gs pos="0">
                <a:srgbClr val="003171"/>
              </a:gs>
              <a:gs pos="100000">
                <a:srgbClr val="549FFF"/>
              </a:gs>
            </a:gsLst>
            <a:lin ang="792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" name="Shape 9"/>
          <p:cNvSpPr/>
          <p:nvPr/>
        </p:nvSpPr>
        <p:spPr>
          <a:xfrm flipH="1">
            <a:off y="12039" x="-3832"/>
            <a:ext cy="5165065" cx="10925833"/>
          </a:xfrm>
          <a:custGeom>
            <a:pathLst>
              <a:path w="24279631" extrusionOk="0" h="6863875">
                <a:moveTo>
                  <a:pt y="0" x="9291599"/>
                </a:moveTo>
                <a:lnTo>
                  <a:pt y="5875" x="24279631"/>
                </a:lnTo>
                <a:lnTo>
                  <a:pt y="6863875" x="24250422"/>
                </a:lnTo>
                <a:lnTo>
                  <a:pt y="6858000" x="8740466"/>
                </a:lnTo>
                <a:cubicBezTo>
                  <a:pt y="3062308" x="0"/>
                  <a:pt y="312298" x="7449035"/>
                  <a:pt y="0" x="9291599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40784"/>
                </a:srgbClr>
              </a:gs>
              <a:gs pos="41000">
                <a:srgbClr val="003171">
                  <a:alpha val="94901"/>
                </a:srgbClr>
              </a:gs>
              <a:gs pos="100000">
                <a:srgbClr val="003171">
                  <a:alpha val="94901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/>
          <p:nvPr/>
        </p:nvSpPr>
        <p:spPr>
          <a:xfrm flipH="1">
            <a:off y="660" x="14659"/>
            <a:ext cy="5165065" cx="10500940"/>
          </a:xfrm>
          <a:custGeom>
            <a:pathLst>
              <a:path w="24279631" extrusionOk="0" h="6863875">
                <a:moveTo>
                  <a:pt y="0" x="9291599"/>
                </a:moveTo>
                <a:lnTo>
                  <a:pt y="5875" x="24279631"/>
                </a:lnTo>
                <a:lnTo>
                  <a:pt y="6863875" x="24250422"/>
                </a:lnTo>
                <a:lnTo>
                  <a:pt y="6858000" x="8740466"/>
                </a:lnTo>
                <a:cubicBezTo>
                  <a:pt y="3062308" x="0"/>
                  <a:pt y="312298" x="7449035"/>
                  <a:pt y="0" x="9291599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y="-661" x="-846666"/>
            <a:ext cy="5176308" cx="2167466"/>
          </a:xfrm>
          <a:custGeom>
            <a:pathLst>
              <a:path w="2167467" extrusionOk="0" h="6180667">
                <a:moveTo>
                  <a:pt y="0" x="939800"/>
                </a:moveTo>
                <a:lnTo>
                  <a:pt y="5881" x="1905000"/>
                </a:lnTo>
                <a:cubicBezTo>
                  <a:pt y="1035992" x="2167467"/>
                  <a:pt y="1848556" x="0"/>
                  <a:pt y="6180667" x="1896533"/>
                </a:cubicBezTo>
                <a:lnTo>
                  <a:pt y="6180667" x="939800"/>
                </a:lnTo>
                <a:lnTo>
                  <a:pt y="0" x="93980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rot="10800000" flipH="1">
            <a:off y="131" x="-524933"/>
            <a:ext cy="5176308" cx="1403434"/>
          </a:xfrm>
          <a:custGeom>
            <a:pathLst>
              <a:path w="2167467" extrusionOk="0" h="6180667">
                <a:moveTo>
                  <a:pt y="0" x="939800"/>
                </a:moveTo>
                <a:lnTo>
                  <a:pt y="5881" x="1905000"/>
                </a:lnTo>
                <a:cubicBezTo>
                  <a:pt y="1035992" x="2167467"/>
                  <a:pt y="1848556" x="0"/>
                  <a:pt y="6180667" x="1896533"/>
                </a:cubicBezTo>
                <a:lnTo>
                  <a:pt y="6180667" x="939800"/>
                </a:lnTo>
                <a:lnTo>
                  <a:pt y="0" x="93980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 txBox="1"/>
          <p:nvPr>
            <p:ph type="ctrTitle"/>
          </p:nvPr>
        </p:nvSpPr>
        <p:spPr>
          <a:xfrm>
            <a:off y="1242060" x="1082040"/>
            <a:ext cy="1102500" cx="70509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algn="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y="2423159" x="1082040"/>
            <a:ext cy="694199" cx="70358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algn="r">
              <a:spcBef>
                <a:spcPts val="0"/>
              </a:spcBef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3pPr>
            <a:lvl4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algn="r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" name="Shape 16"/>
          <p:cNvSpPr/>
          <p:nvPr/>
        </p:nvSpPr>
        <p:spPr>
          <a:xfrm rot="10800000" flipH="1">
            <a:off y="-16424" x="-348182"/>
            <a:ext cy="5159924" cx="1723519"/>
          </a:xfrm>
          <a:custGeom>
            <a:pathLst>
              <a:path w="4476675" extrusionOk="0" h="6879900">
                <a:moveTo>
                  <a:pt y="16025" x="4476676"/>
                </a:moveTo>
                <a:lnTo>
                  <a:pt y="0" x="879695"/>
                </a:lnTo>
                <a:cubicBezTo>
                  <a:pt y="2293300" x="886211"/>
                  <a:pt y="4586600" x="892726"/>
                  <a:pt y="6879900" x="899242"/>
                </a:cubicBezTo>
                <a:lnTo>
                  <a:pt y="6861462" x="3909760"/>
                </a:lnTo>
                <a:cubicBezTo>
                  <a:pt y="3547544" x="0"/>
                  <a:pt y="1824359" x="1695771"/>
                  <a:pt y="16025" x="447667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y="1244242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/>
          <p:nvPr/>
        </p:nvSpPr>
        <p:spPr>
          <a:xfrm rot="10800000" flipH="1">
            <a:off y="774" x="-1118653"/>
            <a:ext cy="5142725" cx="3100650"/>
          </a:xfrm>
          <a:custGeom>
            <a:pathLst>
              <a:path w="8053639" extrusionOk="0" h="6879900">
                <a:moveTo>
                  <a:pt y="16025" x="4696126"/>
                </a:moveTo>
                <a:lnTo>
                  <a:pt y="0" x="2920537"/>
                </a:lnTo>
                <a:cubicBezTo>
                  <a:pt y="2293300" x="2927053"/>
                  <a:pt y="4586600" x="2933568"/>
                  <a:pt y="6879900" x="2940084"/>
                </a:cubicBezTo>
                <a:lnTo>
                  <a:pt y="6861462" x="4085318"/>
                </a:lnTo>
                <a:cubicBezTo>
                  <a:pt y="4651267" x="8053639"/>
                  <a:pt y="3113439" x="0"/>
                  <a:pt y="16025" x="469612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/>
          <p:nvPr/>
        </p:nvSpPr>
        <p:spPr>
          <a:xfrm rot="10800000">
            <a:off y="-9550" x="8088846"/>
            <a:ext cy="5153050" cx="1100667"/>
          </a:xfrm>
          <a:custGeom>
            <a:pathLst>
              <a:path w="1100668" extrusionOk="0" h="6916846">
                <a:moveTo>
                  <a:pt y="11711" x="0"/>
                </a:moveTo>
                <a:lnTo>
                  <a:pt y="0" x="956734"/>
                </a:lnTo>
                <a:cubicBezTo>
                  <a:pt y="3419922" x="33869"/>
                  <a:pt y="4504457" x="220135"/>
                  <a:pt y="6916846" x="1100668"/>
                </a:cubicBezTo>
                <a:lnTo>
                  <a:pt y="6916846" x="0"/>
                </a:lnTo>
                <a:lnTo>
                  <a:pt y="11711" x="0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" name="Shape 22"/>
          <p:cNvSpPr/>
          <p:nvPr/>
        </p:nvSpPr>
        <p:spPr>
          <a:xfrm rot="10800000" flipH="1">
            <a:off y="-16424" x="-348182"/>
            <a:ext cy="5159924" cx="1723519"/>
          </a:xfrm>
          <a:custGeom>
            <a:pathLst>
              <a:path w="4476675" extrusionOk="0" h="6879900">
                <a:moveTo>
                  <a:pt y="16025" x="4476676"/>
                </a:moveTo>
                <a:lnTo>
                  <a:pt y="0" x="879695"/>
                </a:lnTo>
                <a:cubicBezTo>
                  <a:pt y="2293300" x="886211"/>
                  <a:pt y="4586600" x="892726"/>
                  <a:pt y="6879900" x="899242"/>
                </a:cubicBezTo>
                <a:lnTo>
                  <a:pt y="6861462" x="3909760"/>
                </a:lnTo>
                <a:cubicBezTo>
                  <a:pt y="3547544" x="0"/>
                  <a:pt y="1824359" x="1695771"/>
                  <a:pt y="16025" x="447667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" name="Shape 23"/>
          <p:cNvSpPr/>
          <p:nvPr/>
        </p:nvSpPr>
        <p:spPr>
          <a:xfrm rot="10800000" flipH="1">
            <a:off y="774" x="-1118653"/>
            <a:ext cy="5142725" cx="3100650"/>
          </a:xfrm>
          <a:custGeom>
            <a:pathLst>
              <a:path w="8053639" extrusionOk="0" h="6879900">
                <a:moveTo>
                  <a:pt y="16025" x="4696126"/>
                </a:moveTo>
                <a:lnTo>
                  <a:pt y="0" x="2920537"/>
                </a:lnTo>
                <a:cubicBezTo>
                  <a:pt y="2293300" x="2927053"/>
                  <a:pt y="4586600" x="2933568"/>
                  <a:pt y="6879900" x="2940084"/>
                </a:cubicBezTo>
                <a:lnTo>
                  <a:pt y="6861462" x="4085318"/>
                </a:lnTo>
                <a:cubicBezTo>
                  <a:pt y="4651267" x="8053639"/>
                  <a:pt y="3113439" x="0"/>
                  <a:pt y="16025" x="469612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" name="Shape 24"/>
          <p:cNvSpPr/>
          <p:nvPr/>
        </p:nvSpPr>
        <p:spPr>
          <a:xfrm rot="10800000">
            <a:off y="-9550" x="8088846"/>
            <a:ext cy="5153050" cx="1100667"/>
          </a:xfrm>
          <a:custGeom>
            <a:pathLst>
              <a:path w="1100668" extrusionOk="0" h="6916846">
                <a:moveTo>
                  <a:pt y="11711" x="0"/>
                </a:moveTo>
                <a:lnTo>
                  <a:pt y="0" x="956734"/>
                </a:lnTo>
                <a:cubicBezTo>
                  <a:pt y="3419922" x="33869"/>
                  <a:pt y="4504457" x="220135"/>
                  <a:pt y="6916846" x="1100668"/>
                </a:cubicBezTo>
                <a:lnTo>
                  <a:pt y="6916846" x="0"/>
                </a:lnTo>
                <a:lnTo>
                  <a:pt y="11711" x="0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" name="Shape 25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y="1244242" x="457200"/>
            <a:ext cy="36303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y="1244242" x="4648200"/>
            <a:ext cy="36303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/>
        </p:nvSpPr>
        <p:spPr>
          <a:xfrm rot="10800000" flipH="1">
            <a:off y="-16424" x="-348182"/>
            <a:ext cy="5159924" cx="1723519"/>
          </a:xfrm>
          <a:custGeom>
            <a:pathLst>
              <a:path w="4476675" extrusionOk="0" h="6879900">
                <a:moveTo>
                  <a:pt y="16025" x="4476676"/>
                </a:moveTo>
                <a:lnTo>
                  <a:pt y="0" x="879695"/>
                </a:lnTo>
                <a:cubicBezTo>
                  <a:pt y="2293300" x="886211"/>
                  <a:pt y="4586600" x="892726"/>
                  <a:pt y="6879900" x="899242"/>
                </a:cubicBezTo>
                <a:lnTo>
                  <a:pt y="6861462" x="3909760"/>
                </a:lnTo>
                <a:cubicBezTo>
                  <a:pt y="3547544" x="0"/>
                  <a:pt y="1824359" x="1695771"/>
                  <a:pt y="16025" x="447667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" name="Shape 30"/>
          <p:cNvSpPr/>
          <p:nvPr/>
        </p:nvSpPr>
        <p:spPr>
          <a:xfrm rot="10800000" flipH="1">
            <a:off y="774" x="-1118653"/>
            <a:ext cy="5142725" cx="3100650"/>
          </a:xfrm>
          <a:custGeom>
            <a:pathLst>
              <a:path w="8053639" extrusionOk="0" h="6879900">
                <a:moveTo>
                  <a:pt y="16025" x="4696126"/>
                </a:moveTo>
                <a:lnTo>
                  <a:pt y="0" x="2920537"/>
                </a:lnTo>
                <a:cubicBezTo>
                  <a:pt y="2293300" x="2927053"/>
                  <a:pt y="4586600" x="2933568"/>
                  <a:pt y="6879900" x="2940084"/>
                </a:cubicBezTo>
                <a:lnTo>
                  <a:pt y="6861462" x="4085318"/>
                </a:lnTo>
                <a:cubicBezTo>
                  <a:pt y="4651267" x="8053639"/>
                  <a:pt y="3113439" x="0"/>
                  <a:pt y="16025" x="4696126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t="100%" r="100%"/>
            </a:path>
            <a:tileRect b="-100%" l="-100%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" name="Shape 31"/>
          <p:cNvSpPr/>
          <p:nvPr/>
        </p:nvSpPr>
        <p:spPr>
          <a:xfrm rot="10800000">
            <a:off y="-9550" x="8088846"/>
            <a:ext cy="5153050" cx="1100667"/>
          </a:xfrm>
          <a:custGeom>
            <a:pathLst>
              <a:path w="1100668" extrusionOk="0" h="6916846">
                <a:moveTo>
                  <a:pt y="11711" x="0"/>
                </a:moveTo>
                <a:lnTo>
                  <a:pt y="0" x="956734"/>
                </a:lnTo>
                <a:cubicBezTo>
                  <a:pt y="3419922" x="33869"/>
                  <a:pt y="4504457" x="220135"/>
                  <a:pt y="6916846" x="1100668"/>
                </a:cubicBezTo>
                <a:lnTo>
                  <a:pt y="6916846" x="0"/>
                </a:lnTo>
                <a:lnTo>
                  <a:pt y="11711" x="0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" name="Shape 32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34" name="Shape 34"/>
          <p:cNvGrpSpPr/>
          <p:nvPr/>
        </p:nvGrpSpPr>
        <p:grpSpPr>
          <a:xfrm>
            <a:off y="3700039" x="-6264"/>
            <a:ext cy="2325488" cx="9150267"/>
            <a:chOff y="4933386" x="-6264"/>
            <a:chExt cy="3100650" cx="9150267"/>
          </a:xfrm>
        </p:grpSpPr>
        <p:sp>
          <p:nvSpPr>
            <p:cNvPr id="35" name="Shape 35"/>
            <p:cNvSpPr/>
            <p:nvPr/>
          </p:nvSpPr>
          <p:spPr>
            <a:xfrm>
              <a:off y="5537200" x="-7"/>
              <a:ext cy="1574769" cx="9144008"/>
            </a:xfrm>
            <a:custGeom>
              <a:pathLst>
                <a:path w="9144009" extrusionOk="0" h="1257301">
                  <a:moveTo>
                    <a:pt y="266700" x="5"/>
                  </a:moveTo>
                  <a:cubicBezTo>
                    <a:pt y="1257301" x="8115305"/>
                    <a:pt y="0" x="7620009"/>
                    <a:pt y="186267" x="9144009"/>
                  </a:cubicBezTo>
                  <a:cubicBezTo>
                    <a:pt y="441678" x="9144008"/>
                    <a:pt y="818763" x="9143998"/>
                    <a:pt y="1074174" x="9143997"/>
                  </a:cubicBezTo>
                  <a:lnTo>
                    <a:pt y="1086874" x="0"/>
                  </a:lnTo>
                  <a:cubicBezTo>
                    <a:pt y="854041" x="0"/>
                    <a:pt y="499533" x="5"/>
                    <a:pt y="266700" x="5"/>
                  </a:cubicBezTo>
                  <a:close/>
                </a:path>
              </a:pathLst>
            </a:custGeom>
            <a:gradFill>
              <a:gsLst>
                <a:gs pos="0">
                  <a:srgbClr val="549FFF"/>
                </a:gs>
                <a:gs pos="100000">
                  <a:srgbClr val="003171">
                    <a:alpha val="51764"/>
                  </a:srgbClr>
                </a:gs>
              </a:gsLst>
              <a:path path="circle">
                <a:fillToRect t="50%" b="50%" r="50%" l="50%"/>
              </a:path>
              <a:tileRect/>
            </a:gra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10800000" flipH="1">
              <a:off y="1908578" x="3018543"/>
              <a:ext cy="9150266" cx="3100650"/>
            </a:xfrm>
            <a:custGeom>
              <a:pathLst>
                <a:path w="8053639" extrusionOk="0" h="6879900">
                  <a:moveTo>
                    <a:pt y="16025" x="4696126"/>
                  </a:moveTo>
                  <a:lnTo>
                    <a:pt y="0" x="2920537"/>
                  </a:lnTo>
                  <a:cubicBezTo>
                    <a:pt y="2293300" x="2927053"/>
                    <a:pt y="4586600" x="2933568"/>
                    <a:pt y="6879900" x="2940084"/>
                  </a:cubicBezTo>
                  <a:lnTo>
                    <a:pt y="6861462" x="4085318"/>
                  </a:lnTo>
                  <a:cubicBezTo>
                    <a:pt y="4651267" x="8053639"/>
                    <a:pt y="3113439" x="0"/>
                    <a:pt y="16025" x="4696126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78823"/>
                  </a:srgbClr>
                </a:gs>
                <a:gs pos="41000">
                  <a:srgbClr val="003171">
                    <a:alpha val="78823"/>
                  </a:srgbClr>
                </a:gs>
                <a:gs pos="100000">
                  <a:srgbClr val="003171">
                    <a:alpha val="78823"/>
                  </a:srgbClr>
                </a:gs>
              </a:gsLst>
              <a:path path="circle">
                <a:fillToRect t="100%" r="100%"/>
              </a:path>
              <a:tileRect b="-100%" l="-100%"/>
            </a:gra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y="5740400" x="-7"/>
              <a:ext cy="1574769" cx="9144010"/>
            </a:xfrm>
            <a:custGeom>
              <a:pathLst>
                <a:path w="9144011" extrusionOk="0" h="1257301">
                  <a:moveTo>
                    <a:pt y="266700" x="7"/>
                  </a:moveTo>
                  <a:cubicBezTo>
                    <a:pt y="1257301" x="8115307"/>
                    <a:pt y="0" x="7620011"/>
                    <a:pt y="186267" x="9144011"/>
                  </a:cubicBezTo>
                  <a:lnTo>
                    <a:pt y="921775" x="9144011"/>
                  </a:lnTo>
                  <a:lnTo>
                    <a:pt y="931914" x="0"/>
                  </a:lnTo>
                  <a:cubicBezTo>
                    <a:pt y="699081" x="0"/>
                    <a:pt y="499533" x="7"/>
                    <a:pt y="266700" x="7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81960"/>
                  </a:srgbClr>
                </a:gs>
                <a:gs pos="100000">
                  <a:srgbClr val="003171">
                    <a:alpha val="81960"/>
                  </a:srgbClr>
                </a:gs>
              </a:gsLst>
              <a:path path="circle">
                <a:fillToRect t="50%" b="50%" r="50%" l="50%"/>
              </a:path>
              <a:tileRect/>
            </a:gra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8" name="Shape 38"/>
          <p:cNvSpPr txBox="1"/>
          <p:nvPr>
            <p:ph idx="1" type="body"/>
          </p:nvPr>
        </p:nvSpPr>
        <p:spPr>
          <a:xfrm>
            <a:off y="4025503" x="1792288"/>
            <a:ext cy="603599" cx="5486399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 algn="ctr">
              <a:spcBef>
                <a:spcPts val="0"/>
              </a:spcBef>
              <a:buSzPct val="100000"/>
              <a:buNone/>
              <a:defRPr sz="24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2"/>
            </a:gs>
            <a:gs pos="100000">
              <a:schemeClr val="accent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rgbClr val="00387E"/>
              </a:buClr>
              <a:buSzPct val="100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9540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defRPr sz="3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560"/>
              </a:spcBef>
              <a:buClr>
                <a:schemeClr val="dk2"/>
              </a:buClr>
              <a:buSzPct val="100000"/>
              <a:buFont typeface="Trebuchet MS"/>
              <a:defRPr sz="2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400"/>
              </a:spcBef>
              <a:buClr>
                <a:schemeClr val="dk2"/>
              </a:buClr>
              <a:buSzPct val="100000"/>
              <a:buFont typeface="Trebuchet MS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wikipedia.org/wiki/National_Hurling_League_1993-94" Type="http://schemas.openxmlformats.org/officeDocument/2006/relationships/hyperlink" TargetMode="External" Id="rId4"/><Relationship Target="http://en.wikipedia.org/wiki/National_Hurling_League_1993-94" Type="http://schemas.openxmlformats.org/officeDocument/2006/relationships/hyperlink" TargetMode="External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wikipedia.org/wiki/All-Ireland_Senior_Hurling_Championship" Type="http://schemas.openxmlformats.org/officeDocument/2006/relationships/hyperlink" TargetMode="External" Id="rId4"/><Relationship Target="http://en.wikipedia.org/wiki/All-Ireland_Senior_Hurling_Championship" Type="http://schemas.openxmlformats.org/officeDocument/2006/relationships/hyperlink" TargetMode="External" Id="rId3"/><Relationship Target="../media/image01.png" Type="http://schemas.openxmlformats.org/officeDocument/2006/relationships/image" Id="rId9"/><Relationship Target="http://en.wikipedia.org/wiki/Munster_Senior_Hurling_Championship" Type="http://schemas.openxmlformats.org/officeDocument/2006/relationships/hyperlink" TargetMode="External" Id="rId6"/><Relationship Target="http://en.wikipedia.org/wiki/Munster_Senior_Hurling_Championship" Type="http://schemas.openxmlformats.org/officeDocument/2006/relationships/hyperlink" TargetMode="External" Id="rId5"/><Relationship Target="http://en.wikipedia.org/wiki/National_Hurling_League" Type="http://schemas.openxmlformats.org/officeDocument/2006/relationships/hyperlink" TargetMode="External" Id="rId8"/><Relationship Target="http://en.wikipedia.org/wiki/National_Hurling_League" Type="http://schemas.openxmlformats.org/officeDocument/2006/relationships/hyperlink" TargetMode="External" Id="rId7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wikipedia.org/wiki/Ballybacon-Grange_GAA" Type="http://schemas.openxmlformats.org/officeDocument/2006/relationships/hyperlink" TargetMode="External" Id="rId4"/><Relationship Target="http://en.wikipedia.org/wiki/Ballybacon-Grange_GAA" Type="http://schemas.openxmlformats.org/officeDocument/2006/relationships/hyperlink" TargetMode="External" Id="rId3"/><Relationship Target="http://en.wikipedia.org/wiki/Ardfinnan_GAA" Type="http://schemas.openxmlformats.org/officeDocument/2006/relationships/hyperlink" TargetMode="External" Id="rId6"/><Relationship Target="http://en.wikipedia.org/wiki/Ardfinnan_GAA" Type="http://schemas.openxmlformats.org/officeDocument/2006/relationships/hyperlink" TargetMode="External" Id="rId5"/><Relationship Target="../media/image04.jpg" Type="http://schemas.openxmlformats.org/officeDocument/2006/relationships/image" Id="rId7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wikipedia.org/wiki/Poc_Fada" Type="http://schemas.openxmlformats.org/officeDocument/2006/relationships/hyperlink" TargetMode="External" Id="rId4"/><Relationship Target="../media/image03.jpg" Type="http://schemas.openxmlformats.org/officeDocument/2006/relationships/image" Id="rId3"/><Relationship Target="http://en.wikipedia.org/wiki/Cooley_Mountains" Type="http://schemas.openxmlformats.org/officeDocument/2006/relationships/hyperlink" TargetMode="External" Id="rId6"/><Relationship Target="http://en.wikipedia.org/wiki/Poc_Fada" Type="http://schemas.openxmlformats.org/officeDocument/2006/relationships/hyperlink" TargetMode="External" Id="rId5"/><Relationship Target="http://en.wikipedia.org/wiki/Brendan_Cummins_(GAA_player)#cite_note-33" Type="http://schemas.openxmlformats.org/officeDocument/2006/relationships/hyperlink" TargetMode="External" Id="rId8"/><Relationship Target="http://en.wikipedia.org/wiki/Cooley_Mountains" Type="http://schemas.openxmlformats.org/officeDocument/2006/relationships/hyperlink" TargetMode="External" Id="rId7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5.jp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ctrTitle"/>
          </p:nvPr>
        </p:nvSpPr>
        <p:spPr>
          <a:xfrm>
            <a:off y="1242060" x="1082040"/>
            <a:ext cy="1102500" cx="70509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Brendan  Cummins</a:t>
            </a:r>
          </a:p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y="2423159" x="1082040"/>
            <a:ext cy="694199" cx="70358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Local  and  Tipperary  Legend.</a:t>
            </a:r>
          </a:p>
        </p:txBody>
      </p:sp>
      <p:pic>
        <p:nvPicPr>
          <p:cNvPr id="43" name="Shape 4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3080200" x="3545775"/>
            <a:ext cy="1238250" cx="187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3" fill="hold" presetSubtype="16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 txBox="1"/>
          <p:nvPr>
            <p:ph idx="1" type="body"/>
          </p:nvPr>
        </p:nvSpPr>
        <p:spPr>
          <a:xfrm>
            <a:off y="1244242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318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Brendan  is  a  past - pupil of  Ardfinnan  N.S. </a:t>
            </a:r>
          </a:p>
          <a:p>
            <a:pPr lvl="0" indent="-4318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He  practised  his  goalkeeping  skills  at  the  gates  by  Brett’s  wall.</a:t>
            </a:r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Past - pupil.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Tipp  Senior  Debut</a:t>
            </a:r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1270942" x="501725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He made his senior hurling debut in the</a:t>
            </a:r>
            <a:r>
              <a:rPr sz="3000" lang="en">
                <a:solidFill>
                  <a:schemeClr val="dk1"/>
                </a:solidFill>
                <a:hlinkClick r:id="rId3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4"/>
              </a:rPr>
              <a:t>1993-94 National Hurling League</a:t>
            </a:r>
            <a:r>
              <a:rPr sz="3000" lang="en">
                <a:solidFill>
                  <a:schemeClr val="dk1"/>
                </a:solidFill>
              </a:rPr>
              <a:t>. 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He was  just  19  years  old.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" name="Shape 60"/>
          <p:cNvSpPr txBox="1"/>
          <p:nvPr>
            <p:ph idx="1" type="body"/>
          </p:nvPr>
        </p:nvSpPr>
        <p:spPr>
          <a:xfrm>
            <a:off y="2011332" x="462262"/>
            <a:ext cy="28809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Brendan won two</a:t>
            </a:r>
            <a:r>
              <a:rPr sz="3000" lang="en">
                <a:solidFill>
                  <a:schemeClr val="dk1"/>
                </a:solidFill>
                <a:hlinkClick r:id="rId3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4"/>
              </a:rPr>
              <a:t>All-Ireland</a:t>
            </a:r>
            <a:r>
              <a:rPr sz="3000" lang="en">
                <a:solidFill>
                  <a:schemeClr val="dk1"/>
                </a:solidFill>
              </a:rPr>
              <a:t> medals, five</a:t>
            </a:r>
            <a:r>
              <a:rPr sz="3000" lang="en">
                <a:solidFill>
                  <a:schemeClr val="dk1"/>
                </a:solidFill>
                <a:hlinkClick r:id="rId5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6"/>
              </a:rPr>
              <a:t>Munster</a:t>
            </a:r>
            <a:r>
              <a:rPr sz="3000" lang="en">
                <a:solidFill>
                  <a:schemeClr val="dk1"/>
                </a:solidFill>
              </a:rPr>
              <a:t> medals and three</a:t>
            </a:r>
            <a:r>
              <a:rPr sz="3000" lang="en">
                <a:solidFill>
                  <a:schemeClr val="dk1"/>
                </a:solidFill>
                <a:hlinkClick r:id="rId7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8"/>
              </a:rPr>
              <a:t>National Hurling League</a:t>
            </a:r>
            <a:r>
              <a:rPr sz="3000" lang="en">
                <a:solidFill>
                  <a:schemeClr val="dk1"/>
                </a:solidFill>
              </a:rPr>
              <a:t> medals. </a:t>
            </a:r>
          </a:p>
          <a:p>
            <a:pPr lvl="0" indent="-4191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He was an All-Ireland runner-up on three occasions.</a:t>
            </a:r>
          </a:p>
        </p:txBody>
      </p:sp>
      <p:sp>
        <p:nvSpPr>
          <p:cNvPr id="61" name="Shape 61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Achievements: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y="885000" x="5037375"/>
            <a:ext cy="957600" cx="143115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presetID="8" fill="hold" presetSubtype="0" presetClass="emph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y="1200167" x="35035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lvl="0" indent="-4191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At club level he plays hurling with</a:t>
            </a:r>
            <a:r>
              <a:rPr sz="3000" lang="en">
                <a:solidFill>
                  <a:schemeClr val="dk1"/>
                </a:solidFill>
                <a:hlinkClick r:id="rId3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4"/>
              </a:rPr>
              <a:t>Ballybacon-Grange</a:t>
            </a:r>
            <a:r>
              <a:rPr sz="3000" lang="en">
                <a:solidFill>
                  <a:schemeClr val="dk1"/>
                </a:solidFill>
              </a:rPr>
              <a:t> and football with sister club</a:t>
            </a:r>
            <a:r>
              <a:rPr sz="3000" lang="en">
                <a:solidFill>
                  <a:schemeClr val="dk1"/>
                </a:solidFill>
                <a:hlinkClick r:id="rId5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6"/>
              </a:rPr>
              <a:t>Ardfinnan</a:t>
            </a:r>
            <a:r>
              <a:rPr sz="3000" lang="en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Local involvement: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y="2638202" x="4817550"/>
            <a:ext cy="1793775" cx="246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Shape 74"/>
          <p:cNvSpPr txBox="1"/>
          <p:nvPr>
            <p:ph idx="1" type="body"/>
          </p:nvPr>
        </p:nvSpPr>
        <p:spPr>
          <a:xfrm>
            <a:off y="1244242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lvl="0" indent="-4318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Brendan  has  won  5  All-Star Awards, the  first  in 2000, the  fifth in 2010.</a:t>
            </a:r>
          </a:p>
        </p:txBody>
      </p:sp>
      <p:sp>
        <p:nvSpPr>
          <p:cNvPr id="75" name="Shape 75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All-Stars.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2295300" x="3586099"/>
            <a:ext cy="2579249" cx="17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9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mc:AlternateContent>
    <mc:Choice Requires="p14">
      <p:transition spd="slow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y="250053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Poc Fada.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757162" x="259574"/>
            <a:ext cy="1891175" cx="337259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 txBox="1"/>
          <p:nvPr>
            <p:ph idx="1" type="body"/>
          </p:nvPr>
        </p:nvSpPr>
        <p:spPr>
          <a:xfrm>
            <a:off y="-70800" x="3372600"/>
            <a:ext cy="4673999" cx="4601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228600" marL="45720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sz="3000" lang="en">
                <a:solidFill>
                  <a:schemeClr val="dk1"/>
                </a:solidFill>
              </a:rPr>
              <a:t>Cummins has also enjoyed success in the famous</a:t>
            </a:r>
            <a:r>
              <a:rPr sz="3000" lang="en">
                <a:solidFill>
                  <a:schemeClr val="dk1"/>
                </a:solidFill>
                <a:hlinkClick r:id="rId4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5"/>
              </a:rPr>
              <a:t>Poc Fada</a:t>
            </a:r>
            <a:r>
              <a:rPr sz="3000" lang="en">
                <a:solidFill>
                  <a:schemeClr val="dk1"/>
                </a:solidFill>
              </a:rPr>
              <a:t> competition held annually in the</a:t>
            </a:r>
            <a:r>
              <a:rPr sz="3000" lang="en">
                <a:solidFill>
                  <a:schemeClr val="dk1"/>
                </a:solidFill>
                <a:hlinkClick r:id="rId6"/>
              </a:rPr>
              <a:t> </a:t>
            </a:r>
            <a:r>
              <a:rPr u="sng" sz="3000" lang="en">
                <a:solidFill>
                  <a:schemeClr val="hlink"/>
                </a:solidFill>
                <a:hlinkClick r:id="rId7"/>
              </a:rPr>
              <a:t>Cooley Mountains</a:t>
            </a:r>
            <a:r>
              <a:rPr sz="3000" lang="en">
                <a:solidFill>
                  <a:schemeClr val="dk1"/>
                </a:solidFill>
              </a:rPr>
              <a:t>. He went on to win six singles titles between 2004 and 2012.</a:t>
            </a:r>
            <a:r>
              <a:rPr u="sng" baseline="30000" sz="3000" lang="en">
                <a:solidFill>
                  <a:schemeClr val="hlink"/>
                </a:solidFill>
                <a:hlinkClick r:id="rId8"/>
              </a:rPr>
              <a:t>[</a:t>
            </a:r>
          </a:p>
          <a:p>
            <a:pPr rtl="0" lvl="0" indent="-431800" marL="457200">
              <a:spcBef>
                <a:spcPts val="0"/>
              </a:spcBef>
              <a:buClr>
                <a:schemeClr val="dk2"/>
              </a:buClr>
              <a:buFont typeface="Arial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y="1244242" x="457200"/>
            <a:ext cy="36303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lvl="0" indent="-4191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sz="3000" lang="en">
                <a:solidFill>
                  <a:schemeClr val="dk1"/>
                </a:solidFill>
              </a:rPr>
              <a:t>Throughout his hurling career Cummins made a record 73 championship appearances for Tipperary. He announced his retirement from inter-county hurling on 17 October 2013.</a:t>
            </a:r>
          </a:p>
        </p:txBody>
      </p:sp>
      <p:sp>
        <p:nvSpPr>
          <p:cNvPr id="89" name="Shape 89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Retirement.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 txBox="1"/>
          <p:nvPr>
            <p:ph idx="1" type="body"/>
          </p:nvPr>
        </p:nvSpPr>
        <p:spPr>
          <a:xfrm>
            <a:off y="1244250" x="457200"/>
            <a:ext cy="3630300" cx="5579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lvl="0" indent="-43180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Brendan  now  coaches  goalkeepers  for  a  number  of  counties...as well as  coaching  the  Ballybacon-Grange  U6s!</a:t>
            </a:r>
          </a:p>
        </p:txBody>
      </p:sp>
      <p:sp>
        <p:nvSpPr>
          <p:cNvPr id="95" name="Shape 95"/>
          <p:cNvSpPr txBox="1"/>
          <p:nvPr>
            <p:ph type="title"/>
          </p:nvPr>
        </p:nvSpPr>
        <p:spPr>
          <a:xfrm>
            <a:off y="205978" x="457200"/>
            <a:ext cy="994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96" name="Shape 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563844" x="6036600"/>
            <a:ext cy="2991125" cx="224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8" fill="hold" presetSubtype="0" presetClass="emph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7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ave">
  <a:themeElements>
    <a:clrScheme name="Custom 506">
      <a:dk1>
        <a:srgbClr val="000000"/>
      </a:dk1>
      <a:lt1>
        <a:srgbClr val="FFFFFF"/>
      </a:lt1>
      <a:dk2>
        <a:srgbClr val="00387E"/>
      </a:dk2>
      <a:lt2>
        <a:srgbClr val="C6D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87E"/>
      </a:hlink>
      <a:folHlink>
        <a:srgbClr val="969696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