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6400" dirty="0" smtClean="0">
                <a:solidFill>
                  <a:srgbClr val="FF0000"/>
                </a:solidFill>
              </a:rPr>
              <a:t>Homes: Ireland and the world</a:t>
            </a:r>
            <a:endParaRPr lang="en-IE" sz="64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/>
              <a:t>Human environments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32865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Houses and homes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E" dirty="0" smtClean="0"/>
              <a:t>There are lots of different types of houses and homes in Ireland but there are even more different </a:t>
            </a:r>
            <a:r>
              <a:rPr lang="en-IE" dirty="0" smtClean="0"/>
              <a:t>types throughout </a:t>
            </a:r>
            <a:r>
              <a:rPr lang="en-IE" dirty="0" smtClean="0"/>
              <a:t>the world. </a:t>
            </a:r>
          </a:p>
          <a:p>
            <a:pPr marL="0" indent="0" algn="just">
              <a:buNone/>
            </a:pPr>
            <a:endParaRPr lang="en-IE" dirty="0" smtClean="0"/>
          </a:p>
          <a:p>
            <a:pPr algn="just"/>
            <a:r>
              <a:rPr lang="en-IE" dirty="0" smtClean="0"/>
              <a:t>Today we will look at some of these. </a:t>
            </a:r>
            <a:endParaRPr lang="en-IE" dirty="0" smtClean="0"/>
          </a:p>
          <a:p>
            <a:pPr marL="0" indent="0" algn="just">
              <a:buNone/>
            </a:pPr>
            <a:endParaRPr lang="en-IE" dirty="0" smtClean="0"/>
          </a:p>
          <a:p>
            <a:pPr algn="just"/>
            <a:r>
              <a:rPr lang="en-IE" dirty="0" smtClean="0"/>
              <a:t>Firstly lets look at some popular homes in Ireland. </a:t>
            </a:r>
          </a:p>
          <a:p>
            <a:pPr marL="0" indent="0" algn="just">
              <a:buNone/>
            </a:pPr>
            <a:endParaRPr lang="en-IE" dirty="0"/>
          </a:p>
          <a:p>
            <a:pPr algn="just"/>
            <a:r>
              <a:rPr lang="en-IE" dirty="0" smtClean="0"/>
              <a:t>Can you name any types before we start? </a:t>
            </a:r>
          </a:p>
        </p:txBody>
      </p:sp>
    </p:spTree>
    <p:extLst>
      <p:ext uri="{BB962C8B-B14F-4D97-AF65-F5344CB8AC3E}">
        <p14:creationId xmlns:p14="http://schemas.microsoft.com/office/powerpoint/2010/main" val="2621272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Bungalow</a:t>
            </a: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8" y="2623929"/>
            <a:ext cx="5290906" cy="234563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/>
            <a:r>
              <a:rPr lang="en-IE" dirty="0" smtClean="0"/>
              <a:t>A bungalow is a house that only has one level. </a:t>
            </a:r>
            <a:endParaRPr lang="en-IE" dirty="0"/>
          </a:p>
          <a:p>
            <a:pPr algn="just"/>
            <a:r>
              <a:rPr lang="en-IE" dirty="0" smtClean="0"/>
              <a:t>Most bungalows do not have stairs. </a:t>
            </a:r>
          </a:p>
          <a:p>
            <a:pPr algn="just"/>
            <a:r>
              <a:rPr lang="en-IE" dirty="0" smtClean="0"/>
              <a:t>This type of house is more commonly found in the countryside.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92631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Detached house</a:t>
            </a: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37" y="2186609"/>
            <a:ext cx="5408857" cy="326248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E" dirty="0" smtClean="0"/>
          </a:p>
          <a:p>
            <a:pPr algn="just"/>
            <a:r>
              <a:rPr lang="en-IE" dirty="0" smtClean="0"/>
              <a:t>A detached house is a house that is on its own and not joined to another house. </a:t>
            </a:r>
          </a:p>
          <a:p>
            <a:pPr marL="0" indent="0" algn="just">
              <a:buNone/>
            </a:pPr>
            <a:endParaRPr lang="en-IE" dirty="0"/>
          </a:p>
          <a:p>
            <a:pPr algn="just"/>
            <a:r>
              <a:rPr lang="en-IE" dirty="0" smtClean="0"/>
              <a:t>Have you seen this type of house before?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90959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Semi detached house</a:t>
            </a: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24" y="1865888"/>
            <a:ext cx="5733089" cy="386521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/>
            <a:endParaRPr lang="en-IE" dirty="0" smtClean="0"/>
          </a:p>
          <a:p>
            <a:pPr algn="just"/>
            <a:r>
              <a:rPr lang="en-IE" dirty="0" smtClean="0"/>
              <a:t>A semi detached house is a house that is joined to another house on one side. </a:t>
            </a:r>
          </a:p>
          <a:p>
            <a:pPr algn="just"/>
            <a:endParaRPr lang="en-IE" dirty="0"/>
          </a:p>
          <a:p>
            <a:pPr algn="just"/>
            <a:r>
              <a:rPr lang="en-IE" dirty="0" smtClean="0"/>
              <a:t>This type of house is very common in towns and cities in Ireland.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24511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Terraced house</a:t>
            </a: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41" y="2292439"/>
            <a:ext cx="5962172" cy="295322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IE" dirty="0" smtClean="0"/>
          </a:p>
          <a:p>
            <a:pPr algn="just"/>
            <a:r>
              <a:rPr lang="en-IE" dirty="0" smtClean="0"/>
              <a:t>A terraced house is attached to other houses on both sides. </a:t>
            </a:r>
          </a:p>
          <a:p>
            <a:pPr algn="just"/>
            <a:endParaRPr lang="en-IE" dirty="0"/>
          </a:p>
          <a:p>
            <a:pPr algn="just"/>
            <a:r>
              <a:rPr lang="en-IE" dirty="0" smtClean="0"/>
              <a:t>These are very common in the bigger cities in Ireland. </a:t>
            </a:r>
          </a:p>
          <a:p>
            <a:pPr algn="just"/>
            <a:endParaRPr lang="en-IE" dirty="0"/>
          </a:p>
          <a:p>
            <a:pPr algn="just"/>
            <a:r>
              <a:rPr lang="en-IE" dirty="0" smtClean="0"/>
              <a:t>Why do you think that is? 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53070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Apartment (flat)</a:t>
            </a: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09951"/>
            <a:ext cx="5072020" cy="379538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/>
            <a:r>
              <a:rPr lang="en-IE" dirty="0" smtClean="0"/>
              <a:t>An apartment is a group of rooms which make up a home. </a:t>
            </a:r>
          </a:p>
          <a:p>
            <a:pPr algn="just"/>
            <a:r>
              <a:rPr lang="en-IE" dirty="0" smtClean="0"/>
              <a:t>They are often smaller than some of the other houses we have looked at. </a:t>
            </a:r>
          </a:p>
          <a:p>
            <a:pPr algn="just"/>
            <a:r>
              <a:rPr lang="en-IE" dirty="0" smtClean="0"/>
              <a:t>Apartments are usually found in an apartment block, where lots of different families live.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88677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Caravan</a:t>
            </a: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24" y="2021983"/>
            <a:ext cx="5151494" cy="3613734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E" dirty="0" smtClean="0"/>
          </a:p>
          <a:p>
            <a:pPr algn="just"/>
            <a:r>
              <a:rPr lang="en-IE" dirty="0" smtClean="0"/>
              <a:t>A caravan can be moved from one place to another. </a:t>
            </a:r>
          </a:p>
          <a:p>
            <a:pPr algn="just"/>
            <a:endParaRPr lang="en-IE" dirty="0"/>
          </a:p>
          <a:p>
            <a:pPr algn="just"/>
            <a:r>
              <a:rPr lang="en-IE" dirty="0" smtClean="0"/>
              <a:t>This type of home suits people who like to move from area to area. </a:t>
            </a:r>
          </a:p>
          <a:p>
            <a:endParaRPr lang="en-IE" dirty="0"/>
          </a:p>
          <a:p>
            <a:pPr marL="0" indent="0">
              <a:buNone/>
            </a:pPr>
            <a:r>
              <a:rPr lang="en-IE" dirty="0" smtClean="0"/>
              <a:t>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3407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Cottage</a:t>
            </a: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85" y="1991423"/>
            <a:ext cx="5339057" cy="3559371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/>
            <a:r>
              <a:rPr lang="en-IE" dirty="0" smtClean="0"/>
              <a:t>A cottage is usually a one storey house. </a:t>
            </a:r>
          </a:p>
          <a:p>
            <a:pPr algn="just"/>
            <a:r>
              <a:rPr lang="en-IE" dirty="0" smtClean="0"/>
              <a:t>The roof of a cottage is covered with straw, which is known as a thatched roof. </a:t>
            </a:r>
          </a:p>
          <a:p>
            <a:pPr algn="just"/>
            <a:r>
              <a:rPr lang="en-IE" dirty="0" smtClean="0"/>
              <a:t>Cottages were very common in Ireland in the past but not so much nowadays. </a:t>
            </a:r>
          </a:p>
          <a:p>
            <a:pPr algn="just"/>
            <a:r>
              <a:rPr lang="en-IE" dirty="0" smtClean="0"/>
              <a:t>Cottages are mostly found in the countryside in Ireland.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73130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Farmhouse</a:t>
            </a: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34" y="2343955"/>
            <a:ext cx="5883079" cy="29878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n-IE" dirty="0" smtClean="0"/>
              <a:t>Farmhouses are found in the Irish countryside. </a:t>
            </a:r>
          </a:p>
          <a:p>
            <a:pPr marL="0" indent="0" algn="just">
              <a:buNone/>
            </a:pPr>
            <a:endParaRPr lang="en-IE" dirty="0" smtClean="0"/>
          </a:p>
          <a:p>
            <a:pPr algn="just"/>
            <a:r>
              <a:rPr lang="en-IE" dirty="0" smtClean="0"/>
              <a:t>A farmyard is usually close by and the house is often surrounded by lots of fields. </a:t>
            </a:r>
          </a:p>
          <a:p>
            <a:pPr algn="just"/>
            <a:endParaRPr lang="en-IE" dirty="0"/>
          </a:p>
          <a:p>
            <a:pPr algn="just"/>
            <a:r>
              <a:rPr lang="en-IE" dirty="0" smtClean="0"/>
              <a:t>The farmer’s animals usually live in these fields.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43746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Questions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E" dirty="0" smtClean="0"/>
              <a:t>What type of house do you live in?</a:t>
            </a:r>
          </a:p>
          <a:p>
            <a:pPr algn="just"/>
            <a:r>
              <a:rPr lang="en-IE" dirty="0" smtClean="0"/>
              <a:t>What do we call a house which is attached on one side only? </a:t>
            </a:r>
          </a:p>
          <a:p>
            <a:pPr algn="just"/>
            <a:r>
              <a:rPr lang="en-IE" dirty="0" smtClean="0"/>
              <a:t>What is the roof of a cottage made from?</a:t>
            </a:r>
          </a:p>
          <a:p>
            <a:pPr algn="just"/>
            <a:r>
              <a:rPr lang="en-IE" dirty="0" smtClean="0"/>
              <a:t>Can you name the types of houses more common in the countryside? </a:t>
            </a:r>
          </a:p>
          <a:p>
            <a:pPr algn="just"/>
            <a:r>
              <a:rPr lang="en-IE" dirty="0" smtClean="0"/>
              <a:t>What are the benefits to living in a caravan?</a:t>
            </a:r>
          </a:p>
          <a:p>
            <a:pPr algn="just"/>
            <a:r>
              <a:rPr lang="en-IE" dirty="0" smtClean="0"/>
              <a:t>Why do you think cottages are not as popular as they were in the past?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83899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6400" dirty="0" smtClean="0">
                <a:solidFill>
                  <a:srgbClr val="FF0000"/>
                </a:solidFill>
              </a:rPr>
              <a:t>Homes around the world</a:t>
            </a:r>
            <a:endParaRPr lang="en-IE" sz="64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/>
              <a:t>Human environments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01344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Huts in Africa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E" dirty="0" smtClean="0"/>
          </a:p>
          <a:p>
            <a:pPr algn="just"/>
            <a:r>
              <a:rPr lang="en-IE" dirty="0" smtClean="0"/>
              <a:t>Many people in parts of Africa live in huts. </a:t>
            </a:r>
          </a:p>
          <a:p>
            <a:pPr algn="just"/>
            <a:r>
              <a:rPr lang="en-IE" dirty="0" smtClean="0"/>
              <a:t>These huts are very small. </a:t>
            </a:r>
          </a:p>
          <a:p>
            <a:pPr algn="just"/>
            <a:r>
              <a:rPr lang="en-IE" dirty="0" smtClean="0"/>
              <a:t>They are often made out of stones and mud. </a:t>
            </a:r>
          </a:p>
          <a:p>
            <a:pPr algn="just"/>
            <a:r>
              <a:rPr lang="en-IE" dirty="0" smtClean="0"/>
              <a:t>The roof is made using branches from trees and straw. </a:t>
            </a:r>
            <a:endParaRPr lang="en-IE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905" y="2202287"/>
            <a:ext cx="4949903" cy="3670479"/>
          </a:xfrm>
        </p:spPr>
      </p:pic>
    </p:spTree>
    <p:extLst>
      <p:ext uri="{BB962C8B-B14F-4D97-AF65-F5344CB8AC3E}">
        <p14:creationId xmlns:p14="http://schemas.microsoft.com/office/powerpoint/2010/main" val="1414003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Treehouses in the rainforests</a:t>
            </a: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498" y="1825625"/>
            <a:ext cx="3371551" cy="435133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E" dirty="0" smtClean="0"/>
          </a:p>
          <a:p>
            <a:pPr algn="just"/>
            <a:r>
              <a:rPr lang="en-IE" dirty="0" smtClean="0"/>
              <a:t>Some tribes who live in the rainforests of the world live in treehouses. </a:t>
            </a:r>
          </a:p>
          <a:p>
            <a:pPr algn="just"/>
            <a:r>
              <a:rPr lang="en-IE" dirty="0" smtClean="0"/>
              <a:t>They build these houses high up in the trees. </a:t>
            </a:r>
          </a:p>
          <a:p>
            <a:pPr algn="just"/>
            <a:r>
              <a:rPr lang="en-IE" dirty="0" smtClean="0"/>
              <a:t>Their houses are made out of wood and have a thatched roof.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47267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Houses in the sea</a:t>
            </a: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775" y="2117130"/>
            <a:ext cx="5024438" cy="376832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E" dirty="0" smtClean="0"/>
          </a:p>
          <a:p>
            <a:pPr algn="just"/>
            <a:r>
              <a:rPr lang="en-IE" dirty="0" smtClean="0"/>
              <a:t>The Bajau people of Indonesia have built villages in the sea. </a:t>
            </a:r>
          </a:p>
          <a:p>
            <a:pPr algn="just"/>
            <a:r>
              <a:rPr lang="en-IE" dirty="0" smtClean="0"/>
              <a:t>Their houses are made of timber and they also have thatched roofs. </a:t>
            </a:r>
          </a:p>
          <a:p>
            <a:pPr algn="just"/>
            <a:r>
              <a:rPr lang="en-IE" dirty="0" smtClean="0"/>
              <a:t>The houses are built on top of big wooden stakes, which keep them above the water.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57060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Igloos </a:t>
            </a: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07" y="2073500"/>
            <a:ext cx="5406806" cy="360093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E" dirty="0" smtClean="0"/>
          </a:p>
          <a:p>
            <a:pPr algn="just"/>
            <a:r>
              <a:rPr lang="en-IE" dirty="0" smtClean="0"/>
              <a:t>The Inuit people of Canada and Greenland build houses out of blocks of snow. These houses are called igloos. </a:t>
            </a:r>
          </a:p>
          <a:p>
            <a:pPr algn="just"/>
            <a:endParaRPr lang="en-IE" dirty="0" smtClean="0"/>
          </a:p>
          <a:p>
            <a:pPr algn="just"/>
            <a:r>
              <a:rPr lang="en-IE" dirty="0" smtClean="0"/>
              <a:t>The igloo stops the freezing cold air from getting in. </a:t>
            </a:r>
          </a:p>
          <a:p>
            <a:endParaRPr lang="en-IE" dirty="0" smtClean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00824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Stone and mud houses</a:t>
            </a: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53" y="2485624"/>
            <a:ext cx="5543560" cy="277178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/>
            <a:r>
              <a:rPr lang="en-IE" dirty="0" smtClean="0"/>
              <a:t>The Berber people of Morocco live in houses made out of stone and mud. </a:t>
            </a:r>
          </a:p>
          <a:p>
            <a:pPr algn="just"/>
            <a:endParaRPr lang="en-IE" dirty="0"/>
          </a:p>
          <a:p>
            <a:pPr algn="just"/>
            <a:r>
              <a:rPr lang="en-IE" dirty="0" smtClean="0"/>
              <a:t>These houses have flat roofs because it rarely rains.</a:t>
            </a:r>
          </a:p>
          <a:p>
            <a:pPr algn="just"/>
            <a:endParaRPr lang="en-IE" dirty="0"/>
          </a:p>
          <a:p>
            <a:pPr algn="just"/>
            <a:r>
              <a:rPr lang="en-IE" dirty="0" smtClean="0"/>
              <a:t>The stone and small windows keep the house cool inside.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08742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Yurt</a:t>
            </a: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89" y="1957590"/>
            <a:ext cx="5431555" cy="363914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/>
            <a:r>
              <a:rPr lang="en-IE" dirty="0" smtClean="0"/>
              <a:t>The nomads of Mongolia live in Yurts which are round tents covered with animal skins or felt. </a:t>
            </a:r>
          </a:p>
          <a:p>
            <a:pPr algn="just"/>
            <a:r>
              <a:rPr lang="en-IE" dirty="0" smtClean="0"/>
              <a:t>Nomads move from place to place with their animals. </a:t>
            </a:r>
          </a:p>
          <a:p>
            <a:pPr algn="just"/>
            <a:r>
              <a:rPr lang="en-IE" dirty="0" smtClean="0"/>
              <a:t>The tent can be moved easily and can be set up in one hour. </a:t>
            </a:r>
          </a:p>
          <a:p>
            <a:pPr algn="just"/>
            <a:r>
              <a:rPr lang="en-IE" dirty="0" smtClean="0"/>
              <a:t>They provide protection against bad weather.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0437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>
                <a:solidFill>
                  <a:srgbClr val="FF0000"/>
                </a:solidFill>
              </a:rPr>
              <a:t>Questions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E" dirty="0" smtClean="0"/>
              <a:t>Would you prefer to live in one of the homes in Ireland or one of those from a different country? Why? </a:t>
            </a:r>
          </a:p>
          <a:p>
            <a:pPr algn="just"/>
            <a:r>
              <a:rPr lang="en-IE" dirty="0" smtClean="0"/>
              <a:t>In Ireland we usually build houses from stone. Why do you think this is? </a:t>
            </a:r>
          </a:p>
          <a:p>
            <a:pPr algn="just"/>
            <a:r>
              <a:rPr lang="en-IE" dirty="0" smtClean="0"/>
              <a:t>Why do the people of other countries use different materials? </a:t>
            </a:r>
          </a:p>
          <a:p>
            <a:pPr algn="just"/>
            <a:r>
              <a:rPr lang="en-IE" dirty="0" smtClean="0"/>
              <a:t>Can you discuss some of the differences between homes in Ireland and the homes we have seen in different countries?</a:t>
            </a:r>
          </a:p>
          <a:p>
            <a:pPr algn="just"/>
            <a:r>
              <a:rPr lang="en-IE" dirty="0" smtClean="0"/>
              <a:t>If you had to live in a home in a different country which one would you choose? Why?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47558000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264</TotalTime>
  <Words>775</Words>
  <Application>Microsoft Office PowerPoint</Application>
  <PresentationFormat>Widescreen</PresentationFormat>
  <Paragraphs>100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Corbel</vt:lpstr>
      <vt:lpstr>Depth</vt:lpstr>
      <vt:lpstr>Homes: Ireland and the world</vt:lpstr>
      <vt:lpstr>Houses and homes</vt:lpstr>
      <vt:lpstr>Bungalow</vt:lpstr>
      <vt:lpstr>Detached house</vt:lpstr>
      <vt:lpstr>Semi detached house</vt:lpstr>
      <vt:lpstr>Terraced house</vt:lpstr>
      <vt:lpstr>Apartment (flat)</vt:lpstr>
      <vt:lpstr>Caravan</vt:lpstr>
      <vt:lpstr>Cottage</vt:lpstr>
      <vt:lpstr>Farmhouse</vt:lpstr>
      <vt:lpstr>Questions</vt:lpstr>
      <vt:lpstr>Homes around the world</vt:lpstr>
      <vt:lpstr>Huts in Africa</vt:lpstr>
      <vt:lpstr>Treehouses in the rainforests</vt:lpstr>
      <vt:lpstr>Houses in the sea</vt:lpstr>
      <vt:lpstr>Igloos </vt:lpstr>
      <vt:lpstr>Stone and mud houses</vt:lpstr>
      <vt:lpstr>Yurt</vt:lpstr>
      <vt:lpstr>Questions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Homes from around the world</dc:title>
  <dc:creator>Karl</dc:creator>
  <cp:lastModifiedBy>Karl</cp:lastModifiedBy>
  <cp:revision>27</cp:revision>
  <dcterms:created xsi:type="dcterms:W3CDTF">2015-05-09T13:24:42Z</dcterms:created>
  <dcterms:modified xsi:type="dcterms:W3CDTF">2015-05-11T19:43:28Z</dcterms:modified>
</cp:coreProperties>
</file>