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3" r:id="rId4"/>
    <p:sldId id="260" r:id="rId5"/>
    <p:sldId id="259" r:id="rId6"/>
    <p:sldId id="258" r:id="rId7"/>
    <p:sldId id="266" r:id="rId8"/>
    <p:sldId id="264" r:id="rId9"/>
    <p:sldId id="267" r:id="rId1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2" autoAdjust="0"/>
    <p:restoredTop sz="94654" autoAdjust="0"/>
  </p:normalViewPr>
  <p:slideViewPr>
    <p:cSldViewPr>
      <p:cViewPr varScale="1">
        <p:scale>
          <a:sx n="70" d="100"/>
          <a:sy n="70" d="100"/>
        </p:scale>
        <p:origin x="-138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CB2C63-F564-4645-9475-1BE699F596EF}" type="datetimeFigureOut">
              <a:rPr lang="en-US"/>
              <a:pPr>
                <a:defRPr/>
              </a:pPr>
              <a:t>7/4/2015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4F8EE6-C2CC-45B6-8453-E54EC385A5CC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95F35B-6247-420E-8079-97C6E38A7F2C}" type="datetimeFigureOut">
              <a:rPr lang="en-US"/>
              <a:pPr>
                <a:defRPr/>
              </a:pPr>
              <a:t>7/4/2015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0E696F-776F-4D41-A9CC-CD76D1A34C4E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025C8A-E0DE-4DCE-AB37-B126A8365E16}" type="datetimeFigureOut">
              <a:rPr lang="en-US"/>
              <a:pPr>
                <a:defRPr/>
              </a:pPr>
              <a:t>7/4/2015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BEF48D-69DF-4C20-B120-E230EE1E0D05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6E4FC2-EC45-4143-8993-5413F7A04F91}" type="datetimeFigureOut">
              <a:rPr lang="en-US"/>
              <a:pPr>
                <a:defRPr/>
              </a:pPr>
              <a:t>7/4/2015</a:t>
            </a:fld>
            <a:endParaRPr lang="en-IE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9EA3A9-D068-4BE6-A0BF-5CC7C9C5B82F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42EF1F-09A8-4C05-969A-B45C7590D5F0}" type="datetimeFigureOut">
              <a:rPr lang="en-US"/>
              <a:pPr>
                <a:defRPr/>
              </a:pPr>
              <a:t>7/4/2015</a:t>
            </a:fld>
            <a:endParaRPr lang="en-IE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3D3A95-DD05-4A33-89DA-F54B33A12A59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312FBC-D9EA-47BB-A8C7-B22172F4F0AB}" type="datetimeFigureOut">
              <a:rPr lang="en-US"/>
              <a:pPr>
                <a:defRPr/>
              </a:pPr>
              <a:t>7/4/2015</a:t>
            </a:fld>
            <a:endParaRPr lang="en-IE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8305C1-11E8-4C2C-912A-C185D1AB7F6E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7A1C84-F2F8-49E1-9B49-FE8AA430DB52}" type="datetimeFigureOut">
              <a:rPr lang="en-US"/>
              <a:pPr>
                <a:defRPr/>
              </a:pPr>
              <a:t>7/4/2015</a:t>
            </a:fld>
            <a:endParaRPr lang="en-IE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470667-D375-4D0E-BFCE-61ED7C34317E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32BCC0-0ACD-4535-AA9D-5FD76134C866}" type="datetimeFigureOut">
              <a:rPr lang="en-US"/>
              <a:pPr>
                <a:defRPr/>
              </a:pPr>
              <a:t>7/4/2015</a:t>
            </a:fld>
            <a:endParaRPr lang="en-IE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96B164-1252-4962-8755-72BF80F258DA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E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C1B966-440C-4D49-A3B6-E2BA766F5A53}" type="datetimeFigureOut">
              <a:rPr lang="en-US"/>
              <a:pPr>
                <a:defRPr/>
              </a:pPr>
              <a:t>7/4/2015</a:t>
            </a:fld>
            <a:endParaRPr lang="en-IE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D2B71E-3163-43BC-9711-CA25F35A29D3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1FAE5B-4154-4730-A6D8-C47C98C07E23}" type="datetimeFigureOut">
              <a:rPr lang="en-US"/>
              <a:pPr>
                <a:defRPr/>
              </a:pPr>
              <a:t>7/4/2015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04DCAF-7312-4237-8D55-66D4B75DA4EA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59C272-1442-42C9-996C-683AFC66C35C}" type="datetimeFigureOut">
              <a:rPr lang="en-US"/>
              <a:pPr>
                <a:defRPr/>
              </a:pPr>
              <a:t>7/4/2015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0B7604-5A39-47A4-9F03-BCF7A01966DB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IE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2E56DF6-D0C4-497A-A01C-A145D609C677}" type="datetimeFigureOut">
              <a:rPr lang="en-US"/>
              <a:pPr>
                <a:defRPr/>
              </a:pPr>
              <a:t>7/4/2015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34AF453-D661-44E6-A16D-CCB525E240AA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gif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7" Type="http://schemas.openxmlformats.org/officeDocument/2006/relationships/image" Target="../media/image28.wmf"/><Relationship Id="rId2" Type="http://schemas.openxmlformats.org/officeDocument/2006/relationships/image" Target="../media/image23.w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3.wmf"/><Relationship Id="rId5" Type="http://schemas.openxmlformats.org/officeDocument/2006/relationships/image" Target="../media/image32.wmf"/><Relationship Id="rId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00125"/>
            <a:ext cx="7772400" cy="1928813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IE" sz="7200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	Rainbow</a:t>
            </a:r>
            <a:r>
              <a:rPr lang="en-IE" sz="7200" dirty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	</a:t>
            </a:r>
            <a:r>
              <a:rPr lang="en-IE" sz="7200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/>
            </a:r>
            <a:br>
              <a:rPr lang="en-IE" sz="7200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</a:br>
            <a:r>
              <a:rPr lang="en-IE" sz="7200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 Colours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flipV="1">
            <a:off x="2786063" y="4857750"/>
            <a:ext cx="46037" cy="71438"/>
          </a:xfrm>
        </p:spPr>
        <p:txBody>
          <a:bodyPr rtlCol="0">
            <a:normAutofit fontScale="250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IE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3212976"/>
            <a:ext cx="6048672" cy="2952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IE" sz="6000" dirty="0" smtClean="0">
                <a:solidFill>
                  <a:srgbClr val="FF0000"/>
                </a:solidFill>
                <a:latin typeface="Comic Sans MS" pitchFamily="66" charset="0"/>
              </a:rPr>
              <a:t>Red </a:t>
            </a:r>
          </a:p>
        </p:txBody>
      </p:sp>
      <p:pic>
        <p:nvPicPr>
          <p:cNvPr id="3075" name="Picture 3" descr="C:\Documents and Settings\Student2\Local Settings\Temporary Internet Files\Content.IE5\SPQVO9UN\MP900382813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25" y="1214438"/>
            <a:ext cx="3038475" cy="292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5" descr="C:\Documents and Settings\Student2\Local Settings\Temporary Internet Files\Content.IE5\U11MAYAQ\MC910216978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57938" y="3571875"/>
            <a:ext cx="2195512" cy="227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6" descr="C:\Documents and Settings\Student2\Local Settings\Temporary Internet Files\Content.IE5\0YUBQRYJ\MC900432690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29250" y="1071563"/>
            <a:ext cx="18288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7" descr="C:\Documents and Settings\Student2\Local Settings\Temporary Internet Files\Content.IE5\AR017TN6\MC900434842[1]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28938" y="4000500"/>
            <a:ext cx="2286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IE" sz="6000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Orange</a:t>
            </a:r>
            <a:endParaRPr lang="en-IE" sz="6000" dirty="0">
              <a:solidFill>
                <a:schemeClr val="accent6">
                  <a:lumMod val="75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9219" name="Picture 4" descr="C:\Users\noelle\AppData\Local\Microsoft\Windows\Temporary Internet Files\Content.IE5\4A7SQS7Z\MC900436894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93788" y="1108075"/>
            <a:ext cx="1965325" cy="198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0" name="Picture 5" descr="C:\Users\noelle\AppData\Local\Microsoft\Windows\Temporary Internet Files\Content.IE5\LZ5R15LL\MC900439797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8175" y="3716338"/>
            <a:ext cx="2636838" cy="2351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1" name="Picture 6" descr="C:\Users\noelle\AppData\Local\Microsoft\Windows\Temporary Internet Files\Content.IE5\LZ5R15LL\MC900437054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18275" y="750888"/>
            <a:ext cx="17145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2" name="Picture 7" descr="C:\Users\noelle\AppData\Local\Microsoft\Windows\Temporary Internet Files\Content.IE5\LZ5R15LL\MC900441354[1]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87963" y="3282950"/>
            <a:ext cx="27432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IE" sz="6000" dirty="0" smtClean="0">
                <a:solidFill>
                  <a:srgbClr val="FFFF00"/>
                </a:solidFill>
                <a:latin typeface="Comic Sans MS" pitchFamily="66" charset="0"/>
              </a:rPr>
              <a:t>Yellow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3865563" y="4335463"/>
            <a:ext cx="1989137" cy="776287"/>
          </a:xfrm>
        </p:spPr>
        <p:txBody>
          <a:bodyPr/>
          <a:lstStyle/>
          <a:p>
            <a:pPr eaLnBrk="1" hangingPunct="1"/>
            <a:endParaRPr lang="en-IE" smtClean="0"/>
          </a:p>
        </p:txBody>
      </p:sp>
      <p:pic>
        <p:nvPicPr>
          <p:cNvPr id="6148" name="Picture 2" descr="C:\Documents and Settings\Student2\Local Settings\Temporary Internet Files\Content.IE5\U11MAYAQ\MP900427730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385763"/>
            <a:ext cx="2714625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4" descr="C:\Documents and Settings\Student2\Local Settings\Temporary Internet Files\Content.IE5\SPQVO9UN\MC900215358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38" y="3786188"/>
            <a:ext cx="1554162" cy="220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0" name="Picture 5" descr="C:\Documents and Settings\Student2\Local Settings\Temporary Internet Files\Content.IE5\AR017TN6\MC900439221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26100" y="3392488"/>
            <a:ext cx="3236913" cy="312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1" name="Picture 9" descr="C:\Documents and Settings\Student2\Local Settings\Temporary Internet Files\Content.IE5\0YUBQRYJ\MC900438039[1]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57875" y="338138"/>
            <a:ext cx="27432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2" name="Picture 10" descr="C:\Documents and Settings\Student2\Local Settings\Temporary Internet Files\Content.IE5\AR017TN6\MC900441284[1]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71813" y="3319463"/>
            <a:ext cx="27432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IE" sz="6000" dirty="0" smtClean="0">
                <a:solidFill>
                  <a:srgbClr val="00B050"/>
                </a:solidFill>
                <a:latin typeface="Comic Sans MS" pitchFamily="66" charset="0"/>
              </a:rPr>
              <a:t>Green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250" y="6000750"/>
            <a:ext cx="285750" cy="125413"/>
          </a:xfrm>
        </p:spPr>
        <p:txBody>
          <a:bodyPr rtlCol="0">
            <a:normAutofit fontScale="250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IE" dirty="0" smtClean="0"/>
          </a:p>
        </p:txBody>
      </p:sp>
      <p:pic>
        <p:nvPicPr>
          <p:cNvPr id="5124" name="Picture 2" descr="C:\Documents and Settings\Student2\Local Settings\Temporary Internet Files\Content.IE5\SPQVO9UN\MP900438715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00063"/>
            <a:ext cx="2714625" cy="2239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5" name="Picture 3" descr="C:\Documents and Settings\Student2\Local Settings\Temporary Internet Files\Content.IE5\0YUBQRYJ\MP900430995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813" y="3214688"/>
            <a:ext cx="2946400" cy="292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6" name="Picture 4" descr="C:\Documents and Settings\Student2\Local Settings\Temporary Internet Files\Content.IE5\0YUBQRYJ\MC900441744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30863" y="973138"/>
            <a:ext cx="27432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7" name="Picture 5" descr="C:\Documents and Settings\Student2\Local Settings\Temporary Internet Files\Content.IE5\SPQVO9UN\MC900436911[1]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29275" y="4478338"/>
            <a:ext cx="17145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IE" sz="6000" dirty="0" smtClean="0">
                <a:solidFill>
                  <a:srgbClr val="00B0F0"/>
                </a:solidFill>
                <a:latin typeface="Comic Sans MS" pitchFamily="66" charset="0"/>
              </a:rPr>
              <a:t>Blue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flipV="1">
            <a:off x="1990725" y="6000750"/>
            <a:ext cx="366713" cy="142875"/>
          </a:xfrm>
        </p:spPr>
        <p:txBody>
          <a:bodyPr rtlCol="0">
            <a:normAutofit fontScale="250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IE" dirty="0" smtClean="0"/>
          </a:p>
        </p:txBody>
      </p:sp>
      <p:pic>
        <p:nvPicPr>
          <p:cNvPr id="4100" name="Picture 2" descr="C:\Documents and Settings\Student2\Local Settings\Temporary Internet Files\Content.IE5\U11MAYAQ\MP900427736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50" y="500063"/>
            <a:ext cx="2319338" cy="348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Picture 3" descr="C:\Documents and Settings\Student2\Local Settings\Temporary Internet Files\Content.IE5\U11MAYAQ\MC900438040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65825" y="414338"/>
            <a:ext cx="27432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4" descr="C:\Documents and Settings\Student2\Local Settings\Temporary Internet Files\Content.IE5\AR017TN6\MC900434728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67038" y="2503488"/>
            <a:ext cx="2286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3" name="Picture 5" descr="C:\Documents and Settings\Student2\Local Settings\Temporary Internet Files\Content.IE5\U11MAYAQ\MM910001135[1]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86500" y="4000500"/>
            <a:ext cx="2500313" cy="2379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IE" sz="6000" dirty="0" smtClean="0">
                <a:solidFill>
                  <a:schemeClr val="accent4">
                    <a:lumMod val="75000"/>
                  </a:schemeClr>
                </a:solidFill>
                <a:latin typeface="Comic Sans MS" pitchFamily="66" charset="0"/>
              </a:rPr>
              <a:t>Purple</a:t>
            </a:r>
            <a:endParaRPr lang="en-IE" sz="6000" dirty="0">
              <a:solidFill>
                <a:schemeClr val="accent4">
                  <a:lumMod val="75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11267" name="Picture 2" descr="C:\Users\noelle\AppData\Local\Microsoft\Windows\Temporary Internet Files\Content.IE5\4A7SQS7Z\MC900232962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8488" y="4016375"/>
            <a:ext cx="1893887" cy="148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8" name="Picture 3" descr="C:\Users\noelle\AppData\Local\Microsoft\Windows\Temporary Internet Files\Content.IE5\LZ5R15LL\MC900320580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8" y="4221163"/>
            <a:ext cx="1827212" cy="182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9" name="Picture 4" descr="C:\Users\noelle\AppData\Local\Microsoft\Windows\Temporary Internet Files\Content.IE5\L2FESGCS\MP900427721[1]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38875" y="1146175"/>
            <a:ext cx="2725738" cy="192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0" name="Picture 5" descr="C:\Users\noelle\AppData\Local\Microsoft\Windows\Temporary Internet Files\Content.IE5\RVY61Z7L\MC900437053[1]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0825" y="200025"/>
            <a:ext cx="17145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1" name="Picture 6" descr="C:\Users\noelle\AppData\Local\Microsoft\Windows\Temporary Internet Files\Content.IE5\4A7SQS7Z\MC900442045[1]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314575" y="1455738"/>
            <a:ext cx="2305050" cy="314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2" name="Picture 7" descr="C:\Users\noelle\AppData\Local\Microsoft\Windows\Temporary Internet Files\Content.IE5\RVY61Z7L\MC900438249[1].wm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392613" y="4635500"/>
            <a:ext cx="1870075" cy="173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IE" sz="60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Comic Sans MS" pitchFamily="66" charset="0"/>
              </a:rPr>
              <a:t>Pink</a:t>
            </a:r>
            <a:endParaRPr lang="en-IE" sz="6000" dirty="0">
              <a:solidFill>
                <a:schemeClr val="accent2">
                  <a:lumMod val="40000"/>
                  <a:lumOff val="60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10243" name="Picture 2" descr="C:\Users\noelle\AppData\Local\Microsoft\Windows\Temporary Internet Files\Content.IE5\RVY61Z7L\MP900404886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3" y="1268413"/>
            <a:ext cx="3151187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4" name="Picture 5" descr="C:\Users\noelle\AppData\Local\Microsoft\Windows\Temporary Internet Files\Content.IE5\L2FESGCS\MC900021386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06850" y="3467100"/>
            <a:ext cx="1433513" cy="1693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5" name="Picture 6" descr="C:\Users\noelle\AppData\Local\Microsoft\Windows\Temporary Internet Files\Content.IE5\RVY61Z7L\MC900436167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30913" y="1855788"/>
            <a:ext cx="16129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6" name="Picture 7" descr="C:\Users\noelle\AppData\Local\Microsoft\Windows\Temporary Internet Files\Content.IE5\L2FESGCS\MC900440042[1]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14388" y="4857750"/>
            <a:ext cx="2173287" cy="123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7" name="Picture 8" descr="C:\Users\noelle\AppData\Local\Microsoft\Windows\Temporary Internet Files\Content.IE5\RVY61Z7L\MC900290030[1].wm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75388" y="4787900"/>
            <a:ext cx="2041525" cy="130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08721"/>
            <a:ext cx="7772400" cy="2376263"/>
          </a:xfrm>
        </p:spPr>
        <p:txBody>
          <a:bodyPr/>
          <a:lstStyle/>
          <a:p>
            <a:r>
              <a:rPr lang="en-IE" dirty="0" smtClean="0">
                <a:latin typeface="Comic Sans MS" panose="030F0702030302020204" pitchFamily="66" charset="0"/>
              </a:rPr>
              <a:t>Are you ready to sing a song?</a:t>
            </a:r>
            <a:r>
              <a:rPr lang="en-IE" dirty="0" smtClean="0"/>
              <a:t/>
            </a:r>
            <a:br>
              <a:rPr lang="en-IE" dirty="0" smtClean="0"/>
            </a:br>
            <a:endParaRPr lang="en-IE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0702414"/>
              </p:ext>
            </p:extLst>
          </p:nvPr>
        </p:nvGraphicFramePr>
        <p:xfrm>
          <a:off x="2926080" y="3726021"/>
          <a:ext cx="3291840" cy="274320"/>
        </p:xfrm>
        <a:graphic>
          <a:graphicData uri="http://schemas.openxmlformats.org/drawingml/2006/table">
            <a:tbl>
              <a:tblPr/>
              <a:tblGrid>
                <a:gridCol w="3291840"/>
              </a:tblGrid>
              <a:tr h="0">
                <a:tc>
                  <a:txBody>
                    <a:bodyPr/>
                    <a:lstStyle/>
                    <a:p>
                      <a:pPr algn="ctr"/>
                      <a:endParaRPr lang="en-IE" b="0" i="0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1371600" y="2939633"/>
            <a:ext cx="6008712" cy="313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mic Sans MS" panose="030F0702030302020204" pitchFamily="66" charset="0"/>
              </a:rPr>
              <a:t>GREAT BIG RAINBOW</a:t>
            </a: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/>
            </a:r>
            <a:b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</a:b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Sung to: "I'm a Little Teapot"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There's a great, big rainbow</a:t>
            </a:r>
            <a:b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</a:b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In the sky,</a:t>
            </a:r>
            <a:b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</a:b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With pretty colors</a:t>
            </a:r>
            <a:b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</a:b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Way up high.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When it starts to rain</a:t>
            </a: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/>
            </a:r>
            <a:b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</a:b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And the sun comes out-</a:t>
            </a: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/>
            </a:r>
            <a:b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</a:b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A beautiful rainbow</a:t>
            </a: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/>
            </a:r>
            <a:b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</a:b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Will pop out!</a:t>
            </a: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/>
            </a:r>
            <a:b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</a:b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-Jean Warren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132856"/>
            <a:ext cx="214312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1746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18</Words>
  <Application>Microsoft Office PowerPoint</Application>
  <PresentationFormat>On-screen Show (4:3)</PresentationFormat>
  <Paragraphs>12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 Rainbow   Colours</vt:lpstr>
      <vt:lpstr>Red </vt:lpstr>
      <vt:lpstr>Orange</vt:lpstr>
      <vt:lpstr>Yellow</vt:lpstr>
      <vt:lpstr>Green</vt:lpstr>
      <vt:lpstr>Blue</vt:lpstr>
      <vt:lpstr>Purple</vt:lpstr>
      <vt:lpstr>Pink</vt:lpstr>
      <vt:lpstr>Are you ready to sing a song? </vt:lpstr>
    </vt:vector>
  </TitlesOfParts>
  <Company>Athlone Education Centre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Dathanna</dc:title>
  <dc:creator>student2</dc:creator>
  <cp:lastModifiedBy>noelle</cp:lastModifiedBy>
  <cp:revision>12</cp:revision>
  <dcterms:created xsi:type="dcterms:W3CDTF">2013-07-01T12:48:52Z</dcterms:created>
  <dcterms:modified xsi:type="dcterms:W3CDTF">2015-07-04T18:46:07Z</dcterms:modified>
</cp:coreProperties>
</file>