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1552-BEA4-4FEB-A75F-2E854B129227}" type="datetimeFigureOut">
              <a:rPr lang="en-IE" smtClean="0"/>
              <a:t>26/01/2015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05983-3770-43D1-8880-15F32E29564F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815792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1552-BEA4-4FEB-A75F-2E854B129227}" type="datetimeFigureOut">
              <a:rPr lang="en-IE" smtClean="0"/>
              <a:t>26/01/2015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05983-3770-43D1-8880-15F32E29564F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899453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1552-BEA4-4FEB-A75F-2E854B129227}" type="datetimeFigureOut">
              <a:rPr lang="en-IE" smtClean="0"/>
              <a:t>26/01/2015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05983-3770-43D1-8880-15F32E29564F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044410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1552-BEA4-4FEB-A75F-2E854B129227}" type="datetimeFigureOut">
              <a:rPr lang="en-IE" smtClean="0"/>
              <a:t>26/01/2015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05983-3770-43D1-8880-15F32E29564F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57809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1552-BEA4-4FEB-A75F-2E854B129227}" type="datetimeFigureOut">
              <a:rPr lang="en-IE" smtClean="0"/>
              <a:t>26/01/2015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05983-3770-43D1-8880-15F32E29564F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61775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1552-BEA4-4FEB-A75F-2E854B129227}" type="datetimeFigureOut">
              <a:rPr lang="en-IE" smtClean="0"/>
              <a:t>26/01/2015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05983-3770-43D1-8880-15F32E29564F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159731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1552-BEA4-4FEB-A75F-2E854B129227}" type="datetimeFigureOut">
              <a:rPr lang="en-IE" smtClean="0"/>
              <a:t>26/01/2015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05983-3770-43D1-8880-15F32E29564F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94971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1552-BEA4-4FEB-A75F-2E854B129227}" type="datetimeFigureOut">
              <a:rPr lang="en-IE" smtClean="0"/>
              <a:t>26/01/2015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05983-3770-43D1-8880-15F32E29564F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285613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1552-BEA4-4FEB-A75F-2E854B129227}" type="datetimeFigureOut">
              <a:rPr lang="en-IE" smtClean="0"/>
              <a:t>26/01/2015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05983-3770-43D1-8880-15F32E29564F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965497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1552-BEA4-4FEB-A75F-2E854B129227}" type="datetimeFigureOut">
              <a:rPr lang="en-IE" smtClean="0"/>
              <a:t>26/01/2015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05983-3770-43D1-8880-15F32E29564F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83120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1552-BEA4-4FEB-A75F-2E854B129227}" type="datetimeFigureOut">
              <a:rPr lang="en-IE" smtClean="0"/>
              <a:t>26/01/2015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05983-3770-43D1-8880-15F32E29564F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1980581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3E1552-BEA4-4FEB-A75F-2E854B129227}" type="datetimeFigureOut">
              <a:rPr lang="en-IE" smtClean="0"/>
              <a:t>26/01/2015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E05983-3770-43D1-8880-15F32E29564F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538345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30262" y="1052736"/>
            <a:ext cx="6828536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E" sz="3200" dirty="0" smtClean="0"/>
              <a:t>PIRATES !</a:t>
            </a:r>
          </a:p>
          <a:p>
            <a:pPr algn="ctr"/>
            <a:r>
              <a:rPr lang="en-IE" sz="3200" dirty="0" smtClean="0"/>
              <a:t>Pirates,  Pirates,  Pirates,  </a:t>
            </a:r>
          </a:p>
          <a:p>
            <a:pPr algn="ctr"/>
            <a:r>
              <a:rPr lang="en-IE" sz="3200" dirty="0" smtClean="0"/>
              <a:t>________, ________, ________ Pirates.</a:t>
            </a:r>
          </a:p>
          <a:p>
            <a:pPr algn="ctr"/>
            <a:r>
              <a:rPr lang="en-IE" sz="3200" dirty="0" smtClean="0"/>
              <a:t>Pirates , Pirates, Pirates,</a:t>
            </a:r>
          </a:p>
          <a:p>
            <a:pPr algn="ctr"/>
            <a:r>
              <a:rPr lang="en-IE" sz="3200" dirty="0" smtClean="0"/>
              <a:t>_______, _______, _________ Pirates</a:t>
            </a:r>
          </a:p>
          <a:p>
            <a:pPr algn="ctr"/>
            <a:endParaRPr lang="en-IE" sz="3200" dirty="0"/>
          </a:p>
          <a:p>
            <a:pPr algn="ctr"/>
            <a:r>
              <a:rPr lang="en-IE" sz="3200" dirty="0" smtClean="0"/>
              <a:t>Pirates, Pirates, Pirates, </a:t>
            </a:r>
          </a:p>
          <a:p>
            <a:pPr algn="ctr"/>
            <a:r>
              <a:rPr lang="en-IE" sz="3200" dirty="0" smtClean="0"/>
              <a:t>______, ________, ________ Pirates</a:t>
            </a:r>
          </a:p>
          <a:p>
            <a:pPr algn="ctr"/>
            <a:r>
              <a:rPr lang="en-IE" sz="3200" dirty="0" smtClean="0"/>
              <a:t>Pirates , Pirates , Pirates </a:t>
            </a:r>
            <a:endParaRPr lang="en-IE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60648"/>
            <a:ext cx="1403648" cy="184049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085184"/>
            <a:ext cx="1126166" cy="1351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65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0576" y="1972937"/>
            <a:ext cx="18473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IE" sz="9600" b="1" u="sng" dirty="0"/>
          </a:p>
        </p:txBody>
      </p:sp>
    </p:spTree>
    <p:extLst>
      <p:ext uri="{BB962C8B-B14F-4D97-AF65-F5344CB8AC3E}">
        <p14:creationId xmlns:p14="http://schemas.microsoft.com/office/powerpoint/2010/main" val="3558337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38</Words>
  <Application>Microsoft Office PowerPoint</Application>
  <PresentationFormat>On-screen Show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acer20</dc:creator>
  <cp:lastModifiedBy>acer20</cp:lastModifiedBy>
  <cp:revision>4</cp:revision>
  <dcterms:created xsi:type="dcterms:W3CDTF">2015-01-26T12:07:36Z</dcterms:created>
  <dcterms:modified xsi:type="dcterms:W3CDTF">2015-01-26T14:19:31Z</dcterms:modified>
</cp:coreProperties>
</file>