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7" r:id="rId2"/>
    <p:sldId id="258" r:id="rId3"/>
    <p:sldId id="259" r:id="rId4"/>
    <p:sldId id="262" r:id="rId5"/>
    <p:sldId id="261" r:id="rId6"/>
    <p:sldId id="263" r:id="rId7"/>
    <p:sldId id="264" r:id="rId8"/>
    <p:sldId id="265" r:id="rId9"/>
    <p:sldId id="266" r:id="rId10"/>
    <p:sldId id="315" r:id="rId11"/>
    <p:sldId id="316" r:id="rId12"/>
    <p:sldId id="317" r:id="rId13"/>
    <p:sldId id="318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21" r:id="rId6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>
      <p:cViewPr varScale="1">
        <p:scale>
          <a:sx n="75" d="100"/>
          <a:sy n="75" d="100"/>
        </p:scale>
        <p:origin x="-123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75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109323-1CDA-4683-95D1-9ECE6A23F66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238E1-F6AC-4088-91B1-931CA49F3F26}" type="slidenum">
              <a:rPr lang="en-US"/>
              <a:pPr/>
              <a:t>1</a:t>
            </a:fld>
            <a:endParaRPr lang="en-US"/>
          </a:p>
        </p:txBody>
      </p:sp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27079-0AD3-4117-8227-173867BFE96F}" type="slidenum">
              <a:rPr lang="en-US"/>
              <a:pPr/>
              <a:t>2</a:t>
            </a:fld>
            <a:endParaRPr lang="en-US"/>
          </a:p>
        </p:txBody>
      </p:sp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7B613-094A-4207-8B90-8B80181C98A7}" type="slidenum">
              <a:rPr lang="en-US"/>
              <a:pPr/>
              <a:t>3</a:t>
            </a:fld>
            <a:endParaRPr lang="en-US"/>
          </a:p>
        </p:txBody>
      </p:sp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0B712E-CE4C-43E2-8F69-B19E0B16CDB7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3CD54C-BFF1-4ED6-AE91-77B4E096CA4D}" type="slidenum">
              <a:rPr lang="en-US"/>
              <a:pPr/>
              <a:t>5</a:t>
            </a:fld>
            <a:endParaRPr lang="en-US"/>
          </a:p>
        </p:txBody>
      </p:sp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D2ADC-606F-4DD1-B0A2-D2A77E630FAC}" type="slidenum">
              <a:rPr lang="en-US"/>
              <a:pPr/>
              <a:t>6</a:t>
            </a:fld>
            <a:endParaRPr lang="en-US"/>
          </a:p>
        </p:txBody>
      </p:sp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2F02B9-68E7-43D9-B1DA-7B04A310EAB0}" type="slidenum">
              <a:rPr lang="en-US"/>
              <a:pPr/>
              <a:t>7</a:t>
            </a:fld>
            <a:endParaRPr lang="en-US"/>
          </a:p>
        </p:txBody>
      </p:sp>
      <p:sp>
        <p:nvSpPr>
          <p:cNvPr id="74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7E0FEB-1FA7-4698-B5AD-8D43F00B6E1A}" type="slidenum">
              <a:rPr lang="en-US"/>
              <a:pPr/>
              <a:t>8</a:t>
            </a:fld>
            <a:endParaRPr lang="en-US"/>
          </a:p>
        </p:txBody>
      </p:sp>
      <p:sp>
        <p:nvSpPr>
          <p:cNvPr id="75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64E3F0-C506-4B88-9EEE-C7B799463BF5}" type="slidenum">
              <a:rPr lang="en-US"/>
              <a:pPr/>
              <a:t>9</a:t>
            </a:fld>
            <a:endParaRPr lang="en-US"/>
          </a:p>
        </p:txBody>
      </p:sp>
      <p:sp>
        <p:nvSpPr>
          <p:cNvPr id="76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65B970-7290-47F4-891B-B2E2156B0D0D}" type="slidenum">
              <a:rPr lang="en-US"/>
              <a:pPr/>
              <a:t>10</a:t>
            </a:fld>
            <a:endParaRPr lang="en-US"/>
          </a:p>
        </p:txBody>
      </p:sp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6F2F3-FA2D-40B1-845E-A026FD89CA1C}" type="slidenum">
              <a:rPr lang="en-US"/>
              <a:pPr/>
              <a:t>11</a:t>
            </a:fld>
            <a:endParaRPr lang="en-US"/>
          </a:p>
        </p:txBody>
      </p:sp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D0EE73-9F13-4B91-BC16-6D64017D4B2B}" type="slidenum">
              <a:rPr lang="en-US"/>
              <a:pPr/>
              <a:t>12</a:t>
            </a:fld>
            <a:endParaRPr lang="en-US"/>
          </a:p>
        </p:txBody>
      </p:sp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7819C5-00B6-44C4-B6D0-4E93C15FC2BC}" type="slidenum">
              <a:rPr lang="en-US"/>
              <a:pPr/>
              <a:t>13</a:t>
            </a:fld>
            <a:endParaRPr lang="en-US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A6C27C-90CC-465A-A7FF-5441EBEC83E2}" type="slidenum">
              <a:rPr lang="en-US"/>
              <a:pPr/>
              <a:t>14</a:t>
            </a:fld>
            <a:endParaRPr lang="en-US"/>
          </a:p>
        </p:txBody>
      </p:sp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E5472E-94D7-464C-8012-AD785555DDC0}" type="slidenum">
              <a:rPr lang="en-US"/>
              <a:pPr/>
              <a:t>15</a:t>
            </a:fld>
            <a:endParaRPr lang="en-US"/>
          </a:p>
        </p:txBody>
      </p:sp>
      <p:sp>
        <p:nvSpPr>
          <p:cNvPr id="82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44808F-A312-4CB8-8AAF-4BDFA88DD504}" type="slidenum">
              <a:rPr lang="en-US"/>
              <a:pPr/>
              <a:t>16</a:t>
            </a:fld>
            <a:endParaRPr lang="en-US"/>
          </a:p>
        </p:txBody>
      </p:sp>
      <p:sp>
        <p:nvSpPr>
          <p:cNvPr id="83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146B8E-D40C-48EC-AAA3-347D11418ED2}" type="slidenum">
              <a:rPr lang="en-US"/>
              <a:pPr/>
              <a:t>17</a:t>
            </a:fld>
            <a:endParaRPr lang="en-US"/>
          </a:p>
        </p:txBody>
      </p:sp>
      <p:sp>
        <p:nvSpPr>
          <p:cNvPr id="84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E14D6C-AE5E-4CFB-84D3-5496C0E2B153}" type="slidenum">
              <a:rPr lang="en-US"/>
              <a:pPr/>
              <a:t>18</a:t>
            </a:fld>
            <a:endParaRPr lang="en-US"/>
          </a:p>
        </p:txBody>
      </p:sp>
      <p:sp>
        <p:nvSpPr>
          <p:cNvPr id="86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18DFA-4A0F-4AFA-9712-375E1FC817E5}" type="slidenum">
              <a:rPr lang="en-US"/>
              <a:pPr/>
              <a:t>19</a:t>
            </a:fld>
            <a:endParaRPr lang="en-US"/>
          </a:p>
        </p:txBody>
      </p:sp>
      <p:sp>
        <p:nvSpPr>
          <p:cNvPr id="87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ACC077-D2C5-41F8-9BA7-55BCA664F18C}" type="slidenum">
              <a:rPr lang="en-US"/>
              <a:pPr/>
              <a:t>20</a:t>
            </a:fld>
            <a:endParaRPr lang="en-US"/>
          </a:p>
        </p:txBody>
      </p:sp>
      <p:sp>
        <p:nvSpPr>
          <p:cNvPr id="880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D776D5-61B3-4FAA-8FB7-F6DCD4ABAA04}" type="slidenum">
              <a:rPr lang="en-US"/>
              <a:pPr/>
              <a:t>21</a:t>
            </a:fld>
            <a:endParaRPr lang="en-US"/>
          </a:p>
        </p:txBody>
      </p:sp>
      <p:sp>
        <p:nvSpPr>
          <p:cNvPr id="89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083B5D-1086-4C46-A20A-1769C299BD85}" type="slidenum">
              <a:rPr lang="en-US"/>
              <a:pPr/>
              <a:t>22</a:t>
            </a:fld>
            <a:endParaRPr lang="en-US"/>
          </a:p>
        </p:txBody>
      </p:sp>
      <p:sp>
        <p:nvSpPr>
          <p:cNvPr id="90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B81BC8-3C3F-49F5-92E2-9C4F262E0C0B}" type="slidenum">
              <a:rPr lang="en-US"/>
              <a:pPr/>
              <a:t>23</a:t>
            </a:fld>
            <a:endParaRPr lang="en-US"/>
          </a:p>
        </p:txBody>
      </p:sp>
      <p:sp>
        <p:nvSpPr>
          <p:cNvPr id="911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EBD6B4-66F1-4180-9DB1-A6DB7EE02EF6}" type="slidenum">
              <a:rPr lang="en-US"/>
              <a:pPr/>
              <a:t>24</a:t>
            </a:fld>
            <a:endParaRPr lang="en-US"/>
          </a:p>
        </p:txBody>
      </p:sp>
      <p:sp>
        <p:nvSpPr>
          <p:cNvPr id="921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5C2C81-9707-41F6-937A-7C3A9D9DC5B7}" type="slidenum">
              <a:rPr lang="en-US"/>
              <a:pPr/>
              <a:t>25</a:t>
            </a:fld>
            <a:endParaRPr lang="en-US"/>
          </a:p>
        </p:txBody>
      </p:sp>
      <p:sp>
        <p:nvSpPr>
          <p:cNvPr id="931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FC491F-41E0-4FBF-BDDC-14C960038B61}" type="slidenum">
              <a:rPr lang="en-US"/>
              <a:pPr/>
              <a:t>26</a:t>
            </a:fld>
            <a:endParaRPr lang="en-US"/>
          </a:p>
        </p:txBody>
      </p:sp>
      <p:sp>
        <p:nvSpPr>
          <p:cNvPr id="94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40EAA4-DDB2-4C68-80AE-3E9BC9AF8423}" type="slidenum">
              <a:rPr lang="en-US"/>
              <a:pPr/>
              <a:t>27</a:t>
            </a:fld>
            <a:endParaRPr lang="en-US"/>
          </a:p>
        </p:txBody>
      </p:sp>
      <p:sp>
        <p:nvSpPr>
          <p:cNvPr id="952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AADAB-2933-4AF9-8F57-8B86C7359E23}" type="slidenum">
              <a:rPr lang="en-US"/>
              <a:pPr/>
              <a:t>28</a:t>
            </a:fld>
            <a:endParaRPr lang="en-US"/>
          </a:p>
        </p:txBody>
      </p:sp>
      <p:sp>
        <p:nvSpPr>
          <p:cNvPr id="962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80A213-3FE9-4D3C-8320-F25AEB2677E8}" type="slidenum">
              <a:rPr lang="en-US"/>
              <a:pPr/>
              <a:t>29</a:t>
            </a:fld>
            <a:endParaRPr lang="en-US"/>
          </a:p>
        </p:txBody>
      </p:sp>
      <p:sp>
        <p:nvSpPr>
          <p:cNvPr id="972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2F2BB5-F446-4311-88EB-B79A2AC36DFB}" type="slidenum">
              <a:rPr lang="en-US"/>
              <a:pPr/>
              <a:t>30</a:t>
            </a:fld>
            <a:endParaRPr lang="en-US"/>
          </a:p>
        </p:txBody>
      </p:sp>
      <p:sp>
        <p:nvSpPr>
          <p:cNvPr id="983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E807C-CBE5-4E39-8480-DC865C5FEE93}" type="slidenum">
              <a:rPr lang="en-US"/>
              <a:pPr/>
              <a:t>31</a:t>
            </a:fld>
            <a:endParaRPr lang="en-US"/>
          </a:p>
        </p:txBody>
      </p:sp>
      <p:sp>
        <p:nvSpPr>
          <p:cNvPr id="993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8EE969-1172-450B-BD43-A469BAE5B6D1}" type="slidenum">
              <a:rPr lang="en-US"/>
              <a:pPr/>
              <a:t>32</a:t>
            </a:fld>
            <a:endParaRPr lang="en-US"/>
          </a:p>
        </p:txBody>
      </p:sp>
      <p:sp>
        <p:nvSpPr>
          <p:cNvPr id="1003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AA0EBD-4AB5-4DAC-A3F1-A314EA844785}" type="slidenum">
              <a:rPr lang="en-US"/>
              <a:pPr/>
              <a:t>33</a:t>
            </a:fld>
            <a:endParaRPr lang="en-US"/>
          </a:p>
        </p:txBody>
      </p:sp>
      <p:sp>
        <p:nvSpPr>
          <p:cNvPr id="1013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19B34-0711-492B-9A95-A65589FE48F2}" type="slidenum">
              <a:rPr lang="en-US"/>
              <a:pPr/>
              <a:t>34</a:t>
            </a:fld>
            <a:endParaRPr lang="en-US"/>
          </a:p>
        </p:txBody>
      </p:sp>
      <p:sp>
        <p:nvSpPr>
          <p:cNvPr id="102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3DF358-AB29-462B-8D23-FA58DD71EEAE}" type="slidenum">
              <a:rPr lang="en-US"/>
              <a:pPr/>
              <a:t>35</a:t>
            </a:fld>
            <a:endParaRPr lang="en-US"/>
          </a:p>
        </p:txBody>
      </p:sp>
      <p:sp>
        <p:nvSpPr>
          <p:cNvPr id="1034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06AC7C-80E3-441D-BA50-EE419FCE9EE7}" type="slidenum">
              <a:rPr lang="en-US"/>
              <a:pPr/>
              <a:t>36</a:t>
            </a:fld>
            <a:endParaRPr lang="en-US"/>
          </a:p>
        </p:txBody>
      </p:sp>
      <p:sp>
        <p:nvSpPr>
          <p:cNvPr id="104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CA903E-359D-4078-89CB-5C0971273770}" type="slidenum">
              <a:rPr lang="en-US"/>
              <a:pPr/>
              <a:t>37</a:t>
            </a:fld>
            <a:endParaRPr lang="en-US"/>
          </a:p>
        </p:txBody>
      </p:sp>
      <p:sp>
        <p:nvSpPr>
          <p:cNvPr id="105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357DB3-8A0D-4D09-94E4-ECF72AB5D92B}" type="slidenum">
              <a:rPr lang="en-US"/>
              <a:pPr/>
              <a:t>38</a:t>
            </a:fld>
            <a:endParaRPr lang="en-US"/>
          </a:p>
        </p:txBody>
      </p:sp>
      <p:sp>
        <p:nvSpPr>
          <p:cNvPr id="1064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53055-66F9-49C4-ABAF-398B22898824}" type="slidenum">
              <a:rPr lang="en-US"/>
              <a:pPr/>
              <a:t>39</a:t>
            </a:fld>
            <a:endParaRPr lang="en-US"/>
          </a:p>
        </p:txBody>
      </p:sp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12EAB3-1E73-490D-8218-45141AE8D3C8}" type="slidenum">
              <a:rPr lang="en-US"/>
              <a:pPr/>
              <a:t>40</a:t>
            </a:fld>
            <a:endParaRPr lang="en-US"/>
          </a:p>
        </p:txBody>
      </p:sp>
      <p:sp>
        <p:nvSpPr>
          <p:cNvPr id="108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99FD5D-C1A3-40E3-A743-AF13310F1ACB}" type="slidenum">
              <a:rPr lang="en-US"/>
              <a:pPr/>
              <a:t>41</a:t>
            </a:fld>
            <a:endParaRPr lang="en-US"/>
          </a:p>
        </p:txBody>
      </p:sp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5F33AE-E5A2-42DA-A3FD-1EBF4607874F}" type="slidenum">
              <a:rPr lang="en-US"/>
              <a:pPr/>
              <a:t>42</a:t>
            </a:fld>
            <a:endParaRPr lang="en-US"/>
          </a:p>
        </p:txBody>
      </p:sp>
      <p:sp>
        <p:nvSpPr>
          <p:cNvPr id="110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A8DD83-4705-4234-B758-4A0995DE8C96}" type="slidenum">
              <a:rPr lang="en-US"/>
              <a:pPr/>
              <a:t>43</a:t>
            </a:fld>
            <a:endParaRPr lang="en-US"/>
          </a:p>
        </p:txBody>
      </p:sp>
      <p:sp>
        <p:nvSpPr>
          <p:cNvPr id="111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5E3CC2-829A-4011-9590-1782188CF09C}" type="slidenum">
              <a:rPr lang="en-US"/>
              <a:pPr/>
              <a:t>44</a:t>
            </a:fld>
            <a:endParaRPr lang="en-US"/>
          </a:p>
        </p:txBody>
      </p:sp>
      <p:sp>
        <p:nvSpPr>
          <p:cNvPr id="112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816106-70B5-4486-A723-FEDA887F276B}" type="slidenum">
              <a:rPr lang="en-US"/>
              <a:pPr/>
              <a:t>45</a:t>
            </a:fld>
            <a:endParaRPr lang="en-US"/>
          </a:p>
        </p:txBody>
      </p:sp>
      <p:sp>
        <p:nvSpPr>
          <p:cNvPr id="113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A0C1D-208D-4830-A921-9DF34E491B82}" type="slidenum">
              <a:rPr lang="en-US"/>
              <a:pPr/>
              <a:t>46</a:t>
            </a:fld>
            <a:endParaRPr lang="en-US"/>
          </a:p>
        </p:txBody>
      </p:sp>
      <p:sp>
        <p:nvSpPr>
          <p:cNvPr id="1146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90B9D-A6F2-4A95-92E7-95694E1C71DB}" type="slidenum">
              <a:rPr lang="en-US"/>
              <a:pPr/>
              <a:t>47</a:t>
            </a:fld>
            <a:endParaRPr lang="en-US"/>
          </a:p>
        </p:txBody>
      </p:sp>
      <p:sp>
        <p:nvSpPr>
          <p:cNvPr id="115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E71A94-17E4-49A8-BCEF-FB552AE11C9C}" type="slidenum">
              <a:rPr lang="en-US"/>
              <a:pPr/>
              <a:t>48</a:t>
            </a:fld>
            <a:endParaRPr lang="en-US"/>
          </a:p>
        </p:txBody>
      </p:sp>
      <p:sp>
        <p:nvSpPr>
          <p:cNvPr id="116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E5E5DB-0353-4D79-896C-1AD653F16896}" type="slidenum">
              <a:rPr lang="en-US"/>
              <a:pPr/>
              <a:t>49</a:t>
            </a:fld>
            <a:endParaRPr lang="en-US"/>
          </a:p>
        </p:txBody>
      </p:sp>
      <p:sp>
        <p:nvSpPr>
          <p:cNvPr id="117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1952AC-7E0F-4A63-A0FF-31FDBB5B7F17}" type="slidenum">
              <a:rPr lang="en-US"/>
              <a:pPr/>
              <a:t>50</a:t>
            </a:fld>
            <a:endParaRPr lang="en-US"/>
          </a:p>
        </p:txBody>
      </p:sp>
      <p:sp>
        <p:nvSpPr>
          <p:cNvPr id="1187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3FD8D7-155D-49BD-9BF8-1A6332F1D57B}" type="slidenum">
              <a:rPr lang="en-US"/>
              <a:pPr/>
              <a:t>51</a:t>
            </a:fld>
            <a:endParaRPr lang="en-US"/>
          </a:p>
        </p:txBody>
      </p:sp>
      <p:sp>
        <p:nvSpPr>
          <p:cNvPr id="119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31747B-0608-44E8-BC3D-31061C58CA57}" type="slidenum">
              <a:rPr lang="en-US"/>
              <a:pPr/>
              <a:t>52</a:t>
            </a:fld>
            <a:endParaRPr lang="en-US"/>
          </a:p>
        </p:txBody>
      </p:sp>
      <p:sp>
        <p:nvSpPr>
          <p:cNvPr id="1208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1D7307-BCC7-4273-ACB2-D7A3AEF1DF5A}" type="slidenum">
              <a:rPr lang="en-US"/>
              <a:pPr/>
              <a:t>53</a:t>
            </a:fld>
            <a:endParaRPr lang="en-US"/>
          </a:p>
        </p:txBody>
      </p:sp>
      <p:sp>
        <p:nvSpPr>
          <p:cNvPr id="1218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0BCE7-6EB4-4A8E-A2DD-927FEF279057}" type="slidenum">
              <a:rPr lang="en-US"/>
              <a:pPr/>
              <a:t>54</a:t>
            </a:fld>
            <a:endParaRPr lang="en-US"/>
          </a:p>
        </p:txBody>
      </p:sp>
      <p:sp>
        <p:nvSpPr>
          <p:cNvPr id="1228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E0D888-E2F0-4398-A90A-2E35F87F698B}" type="slidenum">
              <a:rPr lang="en-US"/>
              <a:pPr/>
              <a:t>55</a:t>
            </a:fld>
            <a:endParaRPr lang="en-US"/>
          </a:p>
        </p:txBody>
      </p:sp>
      <p:sp>
        <p:nvSpPr>
          <p:cNvPr id="1239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9A41F2-57BA-45F3-A85E-954F40B7BA46}" type="slidenum">
              <a:rPr lang="en-US"/>
              <a:pPr/>
              <a:t>56</a:t>
            </a:fld>
            <a:endParaRPr lang="en-US"/>
          </a:p>
        </p:txBody>
      </p:sp>
      <p:sp>
        <p:nvSpPr>
          <p:cNvPr id="1249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7B585D-3A40-42E4-A995-3D275BEBC601}" type="slidenum">
              <a:rPr lang="en-US"/>
              <a:pPr/>
              <a:t>57</a:t>
            </a:fld>
            <a:endParaRPr lang="en-US"/>
          </a:p>
        </p:txBody>
      </p:sp>
      <p:sp>
        <p:nvSpPr>
          <p:cNvPr id="1259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1A4A9-42BE-4E1E-B858-2B90DE7EA3A1}" type="slidenum">
              <a:rPr lang="en-US"/>
              <a:pPr/>
              <a:t>58</a:t>
            </a:fld>
            <a:endParaRPr lang="en-US"/>
          </a:p>
        </p:txBody>
      </p:sp>
      <p:sp>
        <p:nvSpPr>
          <p:cNvPr id="1269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4B0DA-C7C6-4F9A-A075-5AF0AA201637}" type="slidenum">
              <a:rPr lang="en-US"/>
              <a:pPr/>
              <a:t>59</a:t>
            </a:fld>
            <a:endParaRPr lang="en-US"/>
          </a:p>
        </p:txBody>
      </p:sp>
      <p:sp>
        <p:nvSpPr>
          <p:cNvPr id="1280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22C93-0D7A-4917-B4E6-7639C92277A9}" type="slidenum">
              <a:rPr lang="en-US"/>
              <a:pPr/>
              <a:t>60</a:t>
            </a:fld>
            <a:endParaRPr lang="en-US"/>
          </a:p>
        </p:txBody>
      </p:sp>
      <p:sp>
        <p:nvSpPr>
          <p:cNvPr id="129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8D1A0-EC18-4A22-AAEC-ED835E661036}" type="slidenum">
              <a:rPr lang="en-US"/>
              <a:pPr/>
              <a:t>61</a:t>
            </a:fld>
            <a:endParaRPr lang="en-US"/>
          </a:p>
        </p:txBody>
      </p:sp>
      <p:sp>
        <p:nvSpPr>
          <p:cNvPr id="130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428DAB-DB07-4B47-A3C4-A9C24791410F}" type="slidenum">
              <a:rPr lang="en-US"/>
              <a:pPr/>
              <a:t>62</a:t>
            </a:fld>
            <a:endParaRPr lang="en-US"/>
          </a:p>
        </p:txBody>
      </p:sp>
      <p:sp>
        <p:nvSpPr>
          <p:cNvPr id="1423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9B281-0CF4-4F51-A74B-34418051403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C07E6-8BE4-4397-BFFD-5CE60CB025B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F5591-2532-4799-ABC0-816706EA755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D5807-A1D9-4D47-8D9D-62A7A42AE85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BA069-17EE-47BC-83BB-0F967697DA6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21B8F-C40C-435C-849C-289816A5A4B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5A1C7-B47D-405F-8834-EE8480006FE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5B7CF-3B5C-4568-8E46-802D304AA6C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91493-0992-43DD-86CD-93F5E73BAA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5F34B-2BC2-4EF7-9CDE-A43AE40A637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BD497-3A4F-491A-B5E2-246A59CAD41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D5D65FB-C624-45D2-B047-5FF20CC38FE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1F77B81-07ED-4DE2-9172-4A7DF3161603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6.wav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audio" Target="../media/audio5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7.wav"/><Relationship Id="rId5" Type="http://schemas.openxmlformats.org/officeDocument/2006/relationships/image" Target="../media/image6.png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763000" cy="2667000"/>
          </a:xfrm>
          <a:noFill/>
        </p:spPr>
        <p:txBody>
          <a:bodyPr/>
          <a:lstStyle/>
          <a:p>
            <a:r>
              <a:rPr lang="en-GB" sz="540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Ravie" pitchFamily="82" charset="0"/>
              </a:rPr>
              <a:t>Who Wants To Be A Millionaire?</a:t>
            </a:r>
            <a:r>
              <a:rPr lang="en-GB" sz="5400">
                <a:solidFill>
                  <a:srgbClr val="FF3300"/>
                </a:solidFill>
                <a:latin typeface="Old English Text MT" pitchFamily="66" charset="0"/>
              </a:rPr>
              <a:t/>
            </a:r>
            <a:br>
              <a:rPr lang="en-GB" sz="5400">
                <a:solidFill>
                  <a:srgbClr val="FF3300"/>
                </a:solidFill>
                <a:latin typeface="Old English Text MT" pitchFamily="66" charset="0"/>
              </a:rPr>
            </a:br>
            <a:r>
              <a:rPr lang="en-GB" sz="5400">
                <a:solidFill>
                  <a:schemeClr val="bg1"/>
                </a:solidFill>
                <a:latin typeface="Lucida Console" pitchFamily="49" charset="0"/>
              </a:rPr>
              <a:t/>
            </a:r>
            <a:br>
              <a:rPr lang="en-GB" sz="5400">
                <a:solidFill>
                  <a:schemeClr val="bg1"/>
                </a:solidFill>
                <a:latin typeface="Lucida Console" pitchFamily="49" charset="0"/>
              </a:rPr>
            </a:br>
            <a:endParaRPr lang="en-US" sz="5400">
              <a:solidFill>
                <a:schemeClr val="bg1"/>
              </a:solidFill>
              <a:latin typeface="Lucida Console" pitchFamily="49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4213" y="3068638"/>
            <a:ext cx="80645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6600">
                <a:solidFill>
                  <a:srgbClr val="FF3300"/>
                </a:solidFill>
                <a:latin typeface="Pumpkinese" pitchFamily="34" charset="0"/>
              </a:rPr>
              <a:t>Halloween Edition</a:t>
            </a:r>
          </a:p>
        </p:txBody>
      </p:sp>
      <p:pic>
        <p:nvPicPr>
          <p:cNvPr id="4114" name="Picture 18" descr="MMAG00409_0000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060575"/>
            <a:ext cx="1590675" cy="1323975"/>
          </a:xfrm>
          <a:prstGeom prst="rect">
            <a:avLst/>
          </a:prstGeom>
          <a:noFill/>
        </p:spPr>
      </p:pic>
      <p:pic>
        <p:nvPicPr>
          <p:cNvPr id="4122" name="Picture 26" descr="MMj03545710000[1]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7625" y="5380038"/>
            <a:ext cx="1266825" cy="1139825"/>
          </a:xfrm>
          <a:prstGeom prst="rect">
            <a:avLst/>
          </a:prstGeom>
          <a:noFill/>
        </p:spPr>
      </p:pic>
      <p:pic>
        <p:nvPicPr>
          <p:cNvPr id="4125" name="Picture 29" descr="MMAG00410_0000[1]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5813" y="1628775"/>
            <a:ext cx="1173162" cy="1471613"/>
          </a:xfrm>
          <a:prstGeom prst="rect">
            <a:avLst/>
          </a:prstGeom>
          <a:noFill/>
        </p:spPr>
      </p:pic>
      <p:pic>
        <p:nvPicPr>
          <p:cNvPr id="4126" name="Picture 30" descr="MMj03545710000[1]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5300663"/>
            <a:ext cx="1295400" cy="1165225"/>
          </a:xfrm>
          <a:prstGeom prst="rect">
            <a:avLst/>
          </a:prstGeom>
          <a:noFill/>
        </p:spPr>
      </p:pic>
      <p:pic>
        <p:nvPicPr>
          <p:cNvPr id="4127" name="Picture 31" descr="MMAG00410_0000[1]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1628775"/>
            <a:ext cx="1035050" cy="129698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3" name="stin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1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old is Halloween?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2000 years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600 years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6000 years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200 years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63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64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old is Halloween?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2000 years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600 years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6000 years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200 years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€100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2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were the first  celebrations at Halloween for?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Witches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Harvest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Sweets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Ghosts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83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284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53975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539750" y="371633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were the first  celebrations at Halloween for?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00113" y="2636838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Witches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Harvest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Sweets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Ghosts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€200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3</a:t>
            </a:r>
          </a:p>
        </p:txBody>
      </p:sp>
      <p:sp>
        <p:nvSpPr>
          <p:cNvPr id="63492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3493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Who were the first people to celebrate Halloween?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452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The Normans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The Saxons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The Celts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The Americans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7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8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29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30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31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4532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39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0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2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Who were the first people to celebrate Halloween?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55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The Normans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The Saxons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The Celts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The Americans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7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49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50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51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52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53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5554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€300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6564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4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When did the Celts have their new year?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November 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October 31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January 1</a:t>
            </a:r>
            <a:r>
              <a:rPr lang="en-US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December 31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7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380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539750" y="479742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539750" y="27813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When did the Celts have their new year?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27088" y="2708275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November 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October 31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January 1</a:t>
            </a:r>
            <a:r>
              <a:rPr lang="en-US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December 31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€500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5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many seasons did the Celts have?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Ten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Four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Twelve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Two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75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9476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4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539750" y="573405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53975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many seasons did the Celts have?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Ten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Four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Twelve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Two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€1,000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6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does “Samhain” mean?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End of summer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End of winter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Hibernating time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Harvest time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71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3572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539750" y="479742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539750" y="27813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does “Samhain” mean?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End of summer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End of winter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Hibernating time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Harvest time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€2,000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7</a:t>
            </a: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5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many ghosts were in the BOO picture?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765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1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2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3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4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7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7668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75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many ghosts were in the BOO picture?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1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2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3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4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€4,000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8</a:t>
            </a: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did Pope Boniface name November 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17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All Holy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All Harvest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All Souls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All Saints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63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1764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71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539750" y="573405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74" name="AutoShape 6"/>
          <p:cNvSpPr>
            <a:spLocks noChangeArrowheads="1"/>
          </p:cNvSpPr>
          <p:nvPr/>
        </p:nvSpPr>
        <p:spPr bwMode="auto">
          <a:xfrm>
            <a:off x="539750" y="479742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did Pope Boniface name November 1</a:t>
            </a:r>
            <a:r>
              <a:rPr lang="en-GB" sz="5400" baseline="30000">
                <a:solidFill>
                  <a:schemeClr val="bg1"/>
                </a:solidFill>
                <a:latin typeface="Arial" charset="0"/>
              </a:rPr>
              <a:t>st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 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277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All Holy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All Harvest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All Souls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All Saints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€8,000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9</a:t>
            </a: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was standing at the door of the trick or treat house?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Ghost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Witch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Frankenstein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Vampire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5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5860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539750" y="479742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539750" y="3789363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was standing at the door of the trick or treat house?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Ghost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Witch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Frankenstein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Vampire 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€16,000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10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2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Why did people first wear costumes at Halloween?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have fun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get sweets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trick people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fool ghosts</a:t>
            </a: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55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39956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4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63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>
            <a:off x="539750" y="573405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539750" y="479742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Why did people first wear costumes at Halloween?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have fun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get sweets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trick people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To fool ghosts</a:t>
            </a:r>
          </a:p>
          <a:p>
            <a:pPr>
              <a:buFontTx/>
              <a:buNone/>
            </a:pP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€32,000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11</a:t>
            </a: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35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36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38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did people leave outside their homes?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Food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Gifts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Costumes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Flowers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8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50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51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4052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0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ChangeArrowheads="1"/>
          </p:cNvSpPr>
          <p:nvPr/>
        </p:nvSpPr>
        <p:spPr bwMode="auto">
          <a:xfrm>
            <a:off x="539750" y="479742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59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0" name="AutoShape 4"/>
          <p:cNvSpPr>
            <a:spLocks noChangeArrowheads="1"/>
          </p:cNvSpPr>
          <p:nvPr/>
        </p:nvSpPr>
        <p:spPr bwMode="auto">
          <a:xfrm>
            <a:off x="539750" y="27813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2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did people leave outside their homes?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506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Food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Gifts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Costumes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Flowers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71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72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73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€64,000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12</a:t>
            </a:r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31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did people believe spirits did on Halloween?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b="1" baseline="10000">
                <a:solidFill>
                  <a:srgbClr val="FF9900"/>
                </a:solidFill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Dress up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Haunt houses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Possess people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Eat food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1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2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4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7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8148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6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55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did people believe spirits did on Halloween?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916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Dress up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Haunt houses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Possess people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Eat food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6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7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8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69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€125,000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13</a:t>
            </a:r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28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0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many dogs were dressed up?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223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4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5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6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3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43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2244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2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51" name="AutoShape 3"/>
          <p:cNvSpPr>
            <a:spLocks noChangeArrowheads="1"/>
          </p:cNvSpPr>
          <p:nvPr/>
        </p:nvSpPr>
        <p:spPr bwMode="auto">
          <a:xfrm>
            <a:off x="539750" y="479742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52" name="AutoShape 4"/>
          <p:cNvSpPr>
            <a:spLocks noChangeArrowheads="1"/>
          </p:cNvSpPr>
          <p:nvPr/>
        </p:nvSpPr>
        <p:spPr bwMode="auto">
          <a:xfrm>
            <a:off x="539750" y="3789363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5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54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How many dogs were dressed up?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325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27088" y="2636838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4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5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6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3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63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64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3266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€250,000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14</a:t>
            </a: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23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2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26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was the name of the Irish Trickster?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Stringy Jack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Stingy Jack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Stinging Jack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Sticky Jack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6340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53975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48" name="AutoShape 4"/>
          <p:cNvSpPr>
            <a:spLocks noChangeArrowheads="1"/>
          </p:cNvSpPr>
          <p:nvPr/>
        </p:nvSpPr>
        <p:spPr bwMode="auto">
          <a:xfrm>
            <a:off x="539750" y="3789363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4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5400">
                <a:solidFill>
                  <a:schemeClr val="bg1"/>
                </a:solidFill>
                <a:latin typeface="Arial" charset="0"/>
              </a:rPr>
              <a:t>What was the name of the Irish Trickster?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73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Stringy Jack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Stingy Jack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Stinging Jack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Sticky Jack</a:t>
            </a: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6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60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61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7362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€500,000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8372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sz="8000">
                <a:solidFill>
                  <a:srgbClr val="FF3300"/>
                </a:solidFill>
                <a:latin typeface="Arial" charset="0"/>
              </a:rPr>
              <a:t>Question 15</a:t>
            </a:r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59397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0" name="AutoShape 4"/>
          <p:cNvSpPr>
            <a:spLocks noChangeArrowheads="1"/>
          </p:cNvSpPr>
          <p:nvPr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2" name="AutoShape 6"/>
          <p:cNvSpPr>
            <a:spLocks noChangeArrowheads="1"/>
          </p:cNvSpPr>
          <p:nvPr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were the original Jack o’ lanterns made with?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042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Pumpkins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Apples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Peppers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Turnips</a:t>
            </a:r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35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0436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533400" y="27432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44" name="AutoShape 4"/>
          <p:cNvSpPr>
            <a:spLocks noChangeArrowheads="1"/>
          </p:cNvSpPr>
          <p:nvPr/>
        </p:nvSpPr>
        <p:spPr bwMode="auto">
          <a:xfrm>
            <a:off x="539750" y="573405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53975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  <a:noFill/>
          <a:ln/>
        </p:spPr>
        <p:txBody>
          <a:bodyPr/>
          <a:lstStyle/>
          <a:p>
            <a:r>
              <a:rPr lang="en-GB" sz="4800">
                <a:solidFill>
                  <a:schemeClr val="bg1"/>
                </a:solidFill>
                <a:latin typeface="Arial" charset="0"/>
              </a:rPr>
              <a:t>What were the original Jack o’ lanterns made with?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44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20000" cy="3962400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Pumpkins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Apples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C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Peppers</a:t>
            </a:r>
          </a:p>
          <a:p>
            <a:pPr>
              <a:buFontTx/>
              <a:buNone/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D </a:t>
            </a:r>
            <a:r>
              <a:rPr lang="en-US" sz="5400">
                <a:latin typeface="Arial" charset="0"/>
              </a:rPr>
              <a:t> </a:t>
            </a:r>
            <a:r>
              <a:rPr lang="en-US" sz="5400">
                <a:solidFill>
                  <a:schemeClr val="bg1"/>
                </a:solidFill>
                <a:latin typeface="Arial" charset="0"/>
              </a:rPr>
              <a:t>Turnips</a:t>
            </a:r>
          </a:p>
          <a:p>
            <a:pPr>
              <a:buFontTx/>
              <a:buNone/>
            </a:pPr>
            <a:endParaRPr lang="en-US" sz="5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449" name="Line 9"/>
          <p:cNvSpPr>
            <a:spLocks noChangeShapeType="1"/>
          </p:cNvSpPr>
          <p:nvPr/>
        </p:nvSpPr>
        <p:spPr bwMode="auto">
          <a:xfrm flipH="1">
            <a:off x="0" y="6172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0" name="Line 10"/>
          <p:cNvSpPr>
            <a:spLocks noChangeShapeType="1"/>
          </p:cNvSpPr>
          <p:nvPr/>
        </p:nvSpPr>
        <p:spPr bwMode="auto">
          <a:xfrm flipH="1">
            <a:off x="0" y="51816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 flipH="1">
            <a:off x="0" y="41910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 flipH="1">
            <a:off x="0" y="32004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3" name="Line 13"/>
          <p:cNvSpPr>
            <a:spLocks noChangeShapeType="1"/>
          </p:cNvSpPr>
          <p:nvPr/>
        </p:nvSpPr>
        <p:spPr bwMode="auto">
          <a:xfrm flipH="1">
            <a:off x="8686800" y="61722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4" name="Line 14"/>
          <p:cNvSpPr>
            <a:spLocks noChangeShapeType="1"/>
          </p:cNvSpPr>
          <p:nvPr/>
        </p:nvSpPr>
        <p:spPr bwMode="auto">
          <a:xfrm flipH="1">
            <a:off x="8686800" y="51816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 flipH="1">
            <a:off x="8686800" y="41910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6" name="Line 16"/>
          <p:cNvSpPr>
            <a:spLocks noChangeShapeType="1"/>
          </p:cNvSpPr>
          <p:nvPr/>
        </p:nvSpPr>
        <p:spPr bwMode="auto">
          <a:xfrm flipH="1">
            <a:off x="8686800" y="3200400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7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1458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4" name="Picture 10" descr="MPj0442201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5700" y="0"/>
            <a:ext cx="5448300" cy="2698750"/>
          </a:xfrm>
          <a:prstGeom prst="rect">
            <a:avLst/>
          </a:prstGeom>
          <a:noFill/>
        </p:spPr>
      </p:pic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611188" y="2492375"/>
            <a:ext cx="7993062" cy="1944688"/>
          </a:xfrm>
          <a:prstGeom prst="hexagon">
            <a:avLst>
              <a:gd name="adj" fmla="val 1004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GB" sz="8000">
                <a:solidFill>
                  <a:schemeClr val="bg1"/>
                </a:solidFill>
                <a:latin typeface="Arial" charset="0"/>
              </a:rPr>
              <a:t>€1,000,000</a:t>
            </a:r>
            <a:endParaRPr lang="en-US" sz="8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2468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62469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pic>
        <p:nvPicPr>
          <p:cNvPr id="62475" name="Picture 11" descr="MPj0441010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630363" cy="2438400"/>
          </a:xfrm>
          <a:prstGeom prst="rect">
            <a:avLst/>
          </a:prstGeom>
          <a:noFill/>
        </p:spPr>
      </p:pic>
      <p:pic>
        <p:nvPicPr>
          <p:cNvPr id="62481" name="Picture 1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SN00793A0000[1]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  <p:sndAc>
      <p:stSnd>
        <p:snd r:embed="rId4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1" fill="hold"/>
                                        <p:tgtEl>
                                          <p:spTgt spid="624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481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3" name="Picture 5" descr="myspace_halloween05"/>
          <p:cNvPicPr>
            <a:picLocks noChangeAspect="1" noChangeArrowheads="1" noCrop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-26988"/>
            <a:ext cx="9144000" cy="6454776"/>
          </a:xfrm>
          <a:noFill/>
          <a:ln/>
        </p:spPr>
      </p:pic>
      <p:pic>
        <p:nvPicPr>
          <p:cNvPr id="135178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SN00568A0000[1]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9788" y="6021388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1" fill="hold"/>
                                        <p:tgtEl>
                                          <p:spTgt spid="135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17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707</Words>
  <Application>Microsoft Office PowerPoint</Application>
  <PresentationFormat>On-screen Show (4:3)</PresentationFormat>
  <Paragraphs>244</Paragraphs>
  <Slides>62</Slides>
  <Notes>62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Times New Roman</vt:lpstr>
      <vt:lpstr>Ravie</vt:lpstr>
      <vt:lpstr>Old English Text MT</vt:lpstr>
      <vt:lpstr>Lucida Console</vt:lpstr>
      <vt:lpstr>Pumpkinese</vt:lpstr>
      <vt:lpstr>Arial</vt:lpstr>
      <vt:lpstr>Default Design</vt:lpstr>
      <vt:lpstr>Who Wants To Be A Millionaire?  </vt:lpstr>
      <vt:lpstr>Question 1</vt:lpstr>
      <vt:lpstr>How old is Halloween?</vt:lpstr>
      <vt:lpstr>How old is Halloween?</vt:lpstr>
      <vt:lpstr>€100</vt:lpstr>
      <vt:lpstr>Question 2</vt:lpstr>
      <vt:lpstr>What were the first  celebrations at Halloween for?</vt:lpstr>
      <vt:lpstr>What were the first  celebrations at Halloween for?</vt:lpstr>
      <vt:lpstr>€200</vt:lpstr>
      <vt:lpstr>Question 3</vt:lpstr>
      <vt:lpstr>Who were the first people to celebrate Halloween?</vt:lpstr>
      <vt:lpstr>Who were the first people to celebrate Halloween?</vt:lpstr>
      <vt:lpstr>€300</vt:lpstr>
      <vt:lpstr>Question 4</vt:lpstr>
      <vt:lpstr>When did the Celts have their new year?</vt:lpstr>
      <vt:lpstr>When did the Celts have their new year?</vt:lpstr>
      <vt:lpstr>€500</vt:lpstr>
      <vt:lpstr>Question 5</vt:lpstr>
      <vt:lpstr>How many seasons did the Celts have?</vt:lpstr>
      <vt:lpstr>How many seasons did the Celts have?</vt:lpstr>
      <vt:lpstr>€1,000</vt:lpstr>
      <vt:lpstr>Question 6</vt:lpstr>
      <vt:lpstr>What does “Samhain” mean?</vt:lpstr>
      <vt:lpstr>What does “Samhain” mean?</vt:lpstr>
      <vt:lpstr>€2,000</vt:lpstr>
      <vt:lpstr>Question 7</vt:lpstr>
      <vt:lpstr>How many ghosts were in the BOO picture?</vt:lpstr>
      <vt:lpstr>How many ghosts were in the BOO picture?</vt:lpstr>
      <vt:lpstr>€4,000</vt:lpstr>
      <vt:lpstr>Question 8</vt:lpstr>
      <vt:lpstr>What did Pope Boniface name November 1st ?</vt:lpstr>
      <vt:lpstr>What did Pope Boniface name November 1st ?</vt:lpstr>
      <vt:lpstr>€8,000</vt:lpstr>
      <vt:lpstr>Question 9</vt:lpstr>
      <vt:lpstr>What was standing at the door of the trick or treat house?</vt:lpstr>
      <vt:lpstr>What was standing at the door of the trick or treat house?</vt:lpstr>
      <vt:lpstr>€16,000</vt:lpstr>
      <vt:lpstr>Question 10</vt:lpstr>
      <vt:lpstr>Why did people first wear costumes at Halloween?</vt:lpstr>
      <vt:lpstr>Why did people first wear costumes at Halloween?</vt:lpstr>
      <vt:lpstr>€32,000</vt:lpstr>
      <vt:lpstr>Question 11</vt:lpstr>
      <vt:lpstr>What did people leave outside their homes?</vt:lpstr>
      <vt:lpstr>What did people leave outside their homes?</vt:lpstr>
      <vt:lpstr>€64,000</vt:lpstr>
      <vt:lpstr>Question 12</vt:lpstr>
      <vt:lpstr>What did people believe spirits did on Halloween?</vt:lpstr>
      <vt:lpstr>What did people believe spirits did on Halloween?</vt:lpstr>
      <vt:lpstr>€125,000</vt:lpstr>
      <vt:lpstr>Question 13</vt:lpstr>
      <vt:lpstr>How many dogs were dressed up?</vt:lpstr>
      <vt:lpstr>How many dogs were dressed up?</vt:lpstr>
      <vt:lpstr>€250,000</vt:lpstr>
      <vt:lpstr>Question 14</vt:lpstr>
      <vt:lpstr>What was the name of the Irish Trickster?</vt:lpstr>
      <vt:lpstr>What was the name of the Irish Trickster?</vt:lpstr>
      <vt:lpstr>€500,000</vt:lpstr>
      <vt:lpstr>Question 15</vt:lpstr>
      <vt:lpstr>What were the original Jack o’ lanterns made with?</vt:lpstr>
      <vt:lpstr>What were the original Jack o’ lanterns made with?</vt:lpstr>
      <vt:lpstr>€1,000,000</vt:lpstr>
      <vt:lpstr>Slide 62</vt:lpstr>
    </vt:vector>
  </TitlesOfParts>
  <Company>NETLinc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Wants To Be A Millionaire?</dc:title>
  <dc:creator>STNG11</dc:creator>
  <cp:lastModifiedBy>Katie-Anne</cp:lastModifiedBy>
  <cp:revision>16</cp:revision>
  <dcterms:created xsi:type="dcterms:W3CDTF">2003-05-20T13:35:24Z</dcterms:created>
  <dcterms:modified xsi:type="dcterms:W3CDTF">2011-10-11T17:02:05Z</dcterms:modified>
</cp:coreProperties>
</file>