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9" r:id="rId4"/>
    <p:sldId id="284" r:id="rId5"/>
    <p:sldId id="260" r:id="rId6"/>
    <p:sldId id="285" r:id="rId7"/>
    <p:sldId id="261" r:id="rId8"/>
    <p:sldId id="286" r:id="rId9"/>
    <p:sldId id="263" r:id="rId10"/>
    <p:sldId id="288" r:id="rId11"/>
    <p:sldId id="262" r:id="rId12"/>
    <p:sldId id="287" r:id="rId13"/>
    <p:sldId id="310" r:id="rId14"/>
    <p:sldId id="296" r:id="rId15"/>
    <p:sldId id="272" r:id="rId16"/>
    <p:sldId id="297" r:id="rId17"/>
    <p:sldId id="273" r:id="rId18"/>
    <p:sldId id="298" r:id="rId19"/>
    <p:sldId id="275" r:id="rId20"/>
    <p:sldId id="300" r:id="rId21"/>
    <p:sldId id="277" r:id="rId22"/>
    <p:sldId id="302" r:id="rId23"/>
    <p:sldId id="278" r:id="rId24"/>
    <p:sldId id="303" r:id="rId25"/>
    <p:sldId id="280" r:id="rId26"/>
    <p:sldId id="305" r:id="rId27"/>
    <p:sldId id="282" r:id="rId28"/>
    <p:sldId id="307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90937" autoAdjust="0"/>
  </p:normalViewPr>
  <p:slideViewPr>
    <p:cSldViewPr>
      <p:cViewPr varScale="1">
        <p:scale>
          <a:sx n="74" d="100"/>
          <a:sy n="74" d="100"/>
        </p:scale>
        <p:origin x="-9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E37B2D9-A1D5-4C51-BBC8-07C98BE1E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12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D05B7860-B064-4E58-91E5-7D3651D8F5FA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Click on “You Choose a Name” &amp; then on the WordArt toolbar, click on Edit Text.  It could be Science Jeopardy or Social Studies Jeopardy…or whatever.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A87A3658-5321-4F76-B306-5CED1A6A0FFA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You can revise this section.  Think about which rules you want to use before you play.  Revise the rules accordingly.  Don’t move past this screen until the team names &amp; buzzer sounds are decided.  Decide who keeps score &amp; who is the judge.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F7649ED2-6611-4D8D-A74D-A517624472FC}" type="slidenum">
              <a:rPr lang="en-US" sz="1200" smtClean="0"/>
              <a:pPr/>
              <a:t>3</a:t>
            </a:fld>
            <a:endParaRPr lang="en-US" sz="12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Change “Category 1” for the Category you’ve chosen on the previous slide.  Then Click &amp; Drag to select “Type your question(answer) here.” Type the new text.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229D6AC8-B44D-451E-B395-999133DCF529}" type="slidenum">
              <a:rPr lang="en-US" sz="1200" smtClean="0"/>
              <a:pPr/>
              <a:t>4</a:t>
            </a:fld>
            <a:endParaRPr lang="en-US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Change out Category 1 for the category you’ve chosen.  Change out the Answer above with the correct answer.  Double-click on left to add clipart to your page.  Click on the U (action button) to take you back to the game board.  It’s important to click on this to take you back…otherwise you go to the next slide.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EB355-3298-46B8-8FB8-7D3A3BF6CC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9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97161-93CF-4654-8B28-B5EB5E8852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2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3A362-FDE6-4B13-AA69-33E2B06AD6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1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BE0DE-BB09-4D63-8FA7-530FDDF749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12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BD110-AE00-41B1-812C-B7D597F27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1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90732-A569-4786-A57B-243738D3BE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42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D0A86-ED6C-4EEC-ACAA-CBDC49FB6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2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6F4FB-EA43-4A57-9A9B-67C77FCFCD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6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5F3E7-2E82-4389-AB1C-C199FECE1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9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ECB3E-9E30-4850-BC95-2DC36F393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07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468EA-2B50-49EF-819E-4E8ED6427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50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4BCAA-6D17-4045-9DC0-44F17A8E97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2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968C77C2-B7DE-4400-965F-8A0C14204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drs.yahoo.com/S=96062857/K=candles/v=2/SID=e/l=II/R=40/*-http:/images.search.yahoo.com/search/images/view?back=http://images.search.yahoo.com/search/images?srch=1&amp;p=candles&amp;ei=UTF-8&amp;n=20&amp;fl=0&amp;b=21&amp;h=243&amp;w=368&amp;imgurl=www.theangelmidhurst.co.uk/candles.jpg&amp;name=%3cb%3ecandles%3c/b%3e.jpg&amp;p=candles&amp;rurl=http://www.theangelmidhurst.co.uk/facilities.htm&amp;no=40&amp;tt=111,000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drs.yahoo.com/S=96062857/K=doorbell/v=2/SID=e/l=II/R=80/*-http:/images.search.yahoo.com/search/images/view?back=http://images.search.yahoo.com/search/images?srch=1&amp;p=doorbell&amp;ei=UTF-8&amp;n=20&amp;fl=0&amp;b=61&amp;h=144&amp;w=144&amp;imgurl=www.riowood.com/Doorbell.gif&amp;name=%3cb%3eDoorbell%3c/b%3e.gif&amp;p=doorbell&amp;rurl=http://www.riowood.com/pchome.htm&amp;no=80&amp;tt=2,560" TargetMode="Externa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drs.yahoo.com/S=96062857/K=popcorn/v=2/SID=e/l=II/R=1/*-http:/images.search.yahoo.com/search/images/view?back=http://images.search.yahoo.com/search/images?p=popcorn&amp;ei=UTF-8&amp;cop=mss&amp;tab=3&amp;h=175&amp;w=170&amp;imgurl=www.driveintheater.com/images/anim/popcorn.gif&amp;name=%3cb%3epopcorn%3c/b%3e.gif&amp;p=popcorn&amp;rurl=http://www.driveintheater.com/concessiondance.htm&amp;no=1&amp;tt=21,900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drs.yahoo.com/S=96062857/K=watermelon/v=2/SID=e/l=II/R=5/*-http:/images.search.yahoo.com/search/images/view?back=http://images.search.yahoo.com/search/images?srch=1&amp;p=watermelon&amp;ei=UTF-8&amp;n=20&amp;fl=0&amp;h=240&amp;w=240&amp;imgurl=www.ezseedplanter.com/watermelon.jpg&amp;name=%3cb%3ewatermelon%3c/b%3e.jpg&amp;p=watermelon&amp;rurl=http://www.ezseedplanter.com/GardeningTips.htm&amp;no=5&amp;tt=20,900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drs.yahoo.com/S=96062857/K=pancakes/v=2/SID=e/l=II/R=5/*-http:/images.search.yahoo.com/search/images/view?back=http://images.search.yahoo.com/search/images?srch=1&amp;p=pancakes&amp;ei=UTF-8&amp;n=20&amp;fl=0&amp;h=190&amp;w=217&amp;imgurl=www.easycook.com/pimages/pancakes.jpg&amp;name=%3cb%3epancakes%3c/b%3e.jpg&amp;p=pancakes&amp;rurl=http://www.easycook.com/new_features.html&amp;no=5&amp;tt=7,200" TargetMode="Externa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drs.yahoo.com/S=96062857/K=suitcase/v=2/SID=e/l=II/R=1/*-http:/images.search.yahoo.com/search/images/view?back=http://images.search.yahoo.com/search/images?srch=1&amp;p=suitcase&amp;ei=UTF-8&amp;n=20&amp;fl=0&amp;h=223&amp;w=203&amp;imgurl=pbskids.org/readingrainbow/images/bookadventures/suitcase.gif&amp;name=%3cb%3esuitcase%3c/b%3e.gif&amp;p=suitcase&amp;rurl=http://pbskids.org/readingrainbow/adventures.html&amp;no=1&amp;tt=10,100" TargetMode="Externa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drs.yahoo.com/S=96062857/K=teammates/v=2/SID=e/l=II/R=21/*-http:/images.search.yahoo.com/search/images/view?back=http://images.search.yahoo.com/search/images?srch=1&amp;p=teammates&amp;ei=UTF-8&amp;n=20&amp;fl=0&amp;b=21&amp;h=345&amp;w=400&amp;imgurl=www.lvrj.com/lvrj_home/2001/Mar-23-Fri-2001/photos/teammates.jpg&amp;name=%3cb%3eteammates%3c/b%3e.jpg&amp;p=teammates&amp;rurl=http://www.lvrj.com/lvrj_home/2001/Mar-23-Fri-2001/sports/15713665.html&amp;no=21&amp;tt=5,960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838200" y="609600"/>
            <a:ext cx="7391400" cy="4495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1579"/>
              </a:avLst>
            </a:prstTxWarp>
          </a:bodyPr>
          <a:lstStyle/>
          <a:p>
            <a:pPr algn="ctr"/>
            <a:r>
              <a:rPr lang="en-IE" sz="3600" i="1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Antique Olive Roman" pitchFamily="34" charset="0"/>
                <a:ea typeface="+mj-lt"/>
                <a:cs typeface="+mj-lt"/>
              </a:rPr>
              <a:t>Compound word </a:t>
            </a:r>
          </a:p>
          <a:p>
            <a:pPr algn="ctr"/>
            <a:r>
              <a:rPr lang="en-IE" sz="3600" i="1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Antique Olive Roman" pitchFamily="34" charset="0"/>
                <a:ea typeface="+mj-lt"/>
                <a:cs typeface="+mj-lt"/>
              </a:rPr>
              <a:t>game</a:t>
            </a:r>
          </a:p>
          <a:p>
            <a:pPr algn="ctr"/>
            <a:r>
              <a:rPr lang="en-IE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+mj-lt"/>
                <a:ea typeface="+mj-lt"/>
                <a:cs typeface="+mj-lt"/>
              </a:rPr>
              <a:t>   </a:t>
            </a:r>
            <a:endParaRPr lang="en-IE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+mj-lt"/>
              <a:ea typeface="+mj-lt"/>
              <a:cs typeface="+mj-lt"/>
            </a:endParaRPr>
          </a:p>
        </p:txBody>
      </p:sp>
      <p:sp>
        <p:nvSpPr>
          <p:cNvPr id="2051" name="WordArt 7"/>
          <p:cNvSpPr>
            <a:spLocks noChangeArrowheads="1" noChangeShapeType="1" noTextEdit="1"/>
          </p:cNvSpPr>
          <p:nvPr/>
        </p:nvSpPr>
        <p:spPr bwMode="auto">
          <a:xfrm>
            <a:off x="1524000" y="304800"/>
            <a:ext cx="6248400" cy="23622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778"/>
              </a:avLst>
            </a:prstTxWarp>
          </a:bodyPr>
          <a:lstStyle/>
          <a:p>
            <a:pPr algn="ctr"/>
            <a:endParaRPr lang="en-IE" sz="3600" kern="10" spc="-36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>
            <a:off x="2438400" y="4419600"/>
            <a:ext cx="3581400" cy="1905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540"/>
              </a:avLst>
            </a:prstTxWarp>
          </a:bodyPr>
          <a:lstStyle/>
          <a:p>
            <a:pPr algn="ctr">
              <a:defRPr/>
            </a:pPr>
            <a:endParaRPr lang="en-IE" sz="3600" kern="10" spc="-360" dirty="0" smtClean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+mj-lt"/>
            </a:endParaRPr>
          </a:p>
          <a:p>
            <a:pPr algn="ctr">
              <a:defRPr/>
            </a:pPr>
            <a:r>
              <a:rPr lang="en-IE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Mangal" pitchFamily="18" charset="0"/>
                <a:cs typeface="Mangal" pitchFamily="18" charset="0"/>
              </a:rPr>
              <a:t>By Paul Kenny</a:t>
            </a:r>
            <a:endParaRPr lang="en-IE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latin typeface="Mangal" pitchFamily="18" charset="0"/>
              <a:cs typeface="Manga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STHE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Rules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20 points for each right answer</a:t>
            </a:r>
          </a:p>
          <a:p>
            <a:pPr eaLnBrk="1" hangingPunct="1"/>
            <a:r>
              <a:rPr lang="en-US" dirty="0" smtClean="0"/>
              <a:t>10 points to be taken away for wrong answers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1905000"/>
          </a:xfrm>
        </p:spPr>
        <p:txBody>
          <a:bodyPr/>
          <a:lstStyle/>
          <a:p>
            <a:pPr eaLnBrk="1" hangingPunct="1"/>
            <a:r>
              <a:rPr lang="en-US" smtClean="0"/>
              <a:t>The area of the park for children is called the ____________.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667000"/>
            <a:ext cx="4267200" cy="2743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playground </a:t>
            </a:r>
            <a:endParaRPr lang="en-US" sz="2800" smtClean="0"/>
          </a:p>
        </p:txBody>
      </p:sp>
      <p:pic>
        <p:nvPicPr>
          <p:cNvPr id="5124" name="Picture 12" descr="This playground is popular with the younger kid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5"/>
          <a:stretch>
            <a:fillRect/>
          </a:stretch>
        </p:blipFill>
        <p:spPr bwMode="auto">
          <a:xfrm>
            <a:off x="533400" y="2438400"/>
            <a:ext cx="4572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3124200"/>
          </a:xfrm>
        </p:spPr>
        <p:txBody>
          <a:bodyPr/>
          <a:lstStyle/>
          <a:p>
            <a:pPr eaLnBrk="1" hangingPunct="1"/>
            <a:r>
              <a:rPr lang="en-US" smtClean="0"/>
              <a:t>A place where children might take a bucket and shovel to play.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38100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sandbox</a:t>
            </a:r>
            <a:endParaRPr lang="en-US" sz="2800" smtClean="0"/>
          </a:p>
        </p:txBody>
      </p:sp>
      <p:pic>
        <p:nvPicPr>
          <p:cNvPr id="7172" name="Picture 7" descr="sand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762000" y="2057400"/>
            <a:ext cx="36576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743200"/>
            <a:ext cx="6400800" cy="2667000"/>
          </a:xfrm>
        </p:spPr>
        <p:txBody>
          <a:bodyPr/>
          <a:lstStyle/>
          <a:p>
            <a:pPr eaLnBrk="1" hangingPunct="1"/>
            <a:r>
              <a:rPr lang="en-US" smtClean="0"/>
              <a:t>A path for people to stay off of the grass.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971800"/>
            <a:ext cx="3810000" cy="2438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 footpath</a:t>
            </a:r>
            <a:endParaRPr lang="en-US" sz="2800" smtClean="0"/>
          </a:p>
        </p:txBody>
      </p:sp>
      <p:pic>
        <p:nvPicPr>
          <p:cNvPr id="9220" name="Picture 7" descr="sidewa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384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828800"/>
          </a:xfrm>
        </p:spPr>
        <p:txBody>
          <a:bodyPr/>
          <a:lstStyle/>
          <a:p>
            <a:pPr eaLnBrk="1" hangingPunct="1"/>
            <a:r>
              <a:rPr lang="en-US" smtClean="0"/>
              <a:t>Children sit on a board that goes up and down.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3124200"/>
            <a:ext cx="3962400" cy="2133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A seesaw</a:t>
            </a:r>
            <a:endParaRPr lang="en-US" sz="2800" smtClean="0"/>
          </a:p>
        </p:txBody>
      </p:sp>
      <p:pic>
        <p:nvPicPr>
          <p:cNvPr id="11268" name="Picture 9" descr="seesa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42322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438400"/>
            <a:ext cx="5257800" cy="3276600"/>
          </a:xfrm>
        </p:spPr>
        <p:txBody>
          <a:bodyPr/>
          <a:lstStyle/>
          <a:p>
            <a:pPr eaLnBrk="1" hangingPunct="1"/>
            <a:r>
              <a:rPr lang="en-US" smtClean="0"/>
              <a:t>A game children might play with a stone and chalked squares on the ground that they have to jump into.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Park 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743200"/>
            <a:ext cx="4191000" cy="2667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hopscotch</a:t>
            </a:r>
            <a:endParaRPr lang="en-US" sz="2800" smtClean="0"/>
          </a:p>
        </p:txBody>
      </p:sp>
      <p:pic>
        <p:nvPicPr>
          <p:cNvPr id="13316" name="Picture 7" descr="hopscot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2251075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Around the House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19400"/>
            <a:ext cx="6400800" cy="3200400"/>
          </a:xfrm>
        </p:spPr>
        <p:txBody>
          <a:bodyPr/>
          <a:lstStyle/>
          <a:p>
            <a:pPr eaLnBrk="1" hangingPunct="1"/>
            <a:r>
              <a:rPr lang="en-US" smtClean="0"/>
              <a:t>When the electricity goes off in your house, you may eat by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Around the House 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819400"/>
            <a:ext cx="3810000" cy="2590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 candlelight</a:t>
            </a:r>
            <a:endParaRPr lang="en-US" sz="2800" smtClean="0"/>
          </a:p>
        </p:txBody>
      </p:sp>
      <p:pic>
        <p:nvPicPr>
          <p:cNvPr id="15364" name="Picture 7" descr="candl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67000"/>
            <a:ext cx="27432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Around the House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3352800"/>
          </a:xfrm>
        </p:spPr>
        <p:txBody>
          <a:bodyPr/>
          <a:lstStyle/>
          <a:p>
            <a:pPr eaLnBrk="1" hangingPunct="1"/>
            <a:r>
              <a:rPr lang="en-US" sz="3600" smtClean="0"/>
              <a:t>This makes a sound that lets people know that they have company.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Around the House 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90800"/>
            <a:ext cx="3810000" cy="2819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doorbell</a:t>
            </a:r>
            <a:endParaRPr lang="en-US" sz="2800" smtClean="0"/>
          </a:p>
        </p:txBody>
      </p:sp>
      <p:pic>
        <p:nvPicPr>
          <p:cNvPr id="17412" name="Picture 7" descr="Doorbel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194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Around the House -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2514600"/>
            <a:ext cx="5029200" cy="3505200"/>
          </a:xfrm>
        </p:spPr>
        <p:txBody>
          <a:bodyPr/>
          <a:lstStyle/>
          <a:p>
            <a:pPr eaLnBrk="1" hangingPunct="1"/>
            <a:r>
              <a:rPr lang="en-US" smtClean="0"/>
              <a:t>An area in a house that has a mantel piece.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Around the house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819400"/>
            <a:ext cx="3810000" cy="2590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fireplace</a:t>
            </a:r>
            <a:endParaRPr lang="en-US" sz="2800" smtClean="0"/>
          </a:p>
        </p:txBody>
      </p:sp>
      <p:pic>
        <p:nvPicPr>
          <p:cNvPr id="19460" name="Picture 7" descr="firepl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7"/>
          <a:stretch>
            <a:fillRect/>
          </a:stretch>
        </p:blipFill>
        <p:spPr bwMode="auto">
          <a:xfrm>
            <a:off x="1295400" y="2133600"/>
            <a:ext cx="3051175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Food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3352800"/>
          </a:xfrm>
        </p:spPr>
        <p:txBody>
          <a:bodyPr/>
          <a:lstStyle/>
          <a:p>
            <a:pPr eaLnBrk="1" hangingPunct="1"/>
            <a:r>
              <a:rPr lang="en-US" smtClean="0"/>
              <a:t>People eat this most at the movies. </a:t>
            </a:r>
          </a:p>
          <a:p>
            <a:pPr eaLnBrk="1" hangingPunct="1"/>
            <a:r>
              <a:rPr lang="en-US" smtClean="0"/>
              <a:t>I like mine with butter!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Food 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819400"/>
            <a:ext cx="3810000" cy="2438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popcorn</a:t>
            </a:r>
            <a:endParaRPr lang="en-US" sz="2800" smtClean="0"/>
          </a:p>
        </p:txBody>
      </p:sp>
      <p:pic>
        <p:nvPicPr>
          <p:cNvPr id="21508" name="Picture 7" descr="popcor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0"/>
            <a:ext cx="163988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Food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3124200"/>
          </a:xfrm>
        </p:spPr>
        <p:txBody>
          <a:bodyPr/>
          <a:lstStyle/>
          <a:p>
            <a:pPr eaLnBrk="1" hangingPunct="1"/>
            <a:r>
              <a:rPr lang="en-US" smtClean="0"/>
              <a:t>A large green fruit that is full of seeds.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Food 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048000"/>
            <a:ext cx="3810000" cy="2362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watermelon</a:t>
            </a:r>
            <a:endParaRPr lang="en-US" sz="2800" smtClean="0"/>
          </a:p>
        </p:txBody>
      </p:sp>
      <p:pic>
        <p:nvPicPr>
          <p:cNvPr id="23556" name="Picture 9" descr="watermel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743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Food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3124200"/>
          </a:xfrm>
        </p:spPr>
        <p:txBody>
          <a:bodyPr/>
          <a:lstStyle/>
          <a:p>
            <a:pPr eaLnBrk="1" hangingPunct="1"/>
            <a:r>
              <a:rPr lang="en-US" smtClean="0"/>
              <a:t>A flat food served with butter, lemon or sugar on it.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Food </a:t>
            </a:r>
          </a:p>
        </p:txBody>
      </p:sp>
      <p:sp>
        <p:nvSpPr>
          <p:cNvPr id="2560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438400"/>
            <a:ext cx="3810000" cy="2514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pancake</a:t>
            </a:r>
            <a:endParaRPr lang="en-US" sz="2800" smtClean="0"/>
          </a:p>
        </p:txBody>
      </p:sp>
      <p:pic>
        <p:nvPicPr>
          <p:cNvPr id="25604" name="Picture 7" descr="pancak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67000"/>
            <a:ext cx="18288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At the Beach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3352800"/>
          </a:xfrm>
        </p:spPr>
        <p:txBody>
          <a:bodyPr/>
          <a:lstStyle/>
          <a:p>
            <a:pPr eaLnBrk="1" hangingPunct="1"/>
            <a:r>
              <a:rPr lang="en-US" smtClean="0"/>
              <a:t>Collect these along the beach early in the morning.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Beach </a:t>
            </a:r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743200"/>
            <a:ext cx="3810000" cy="2667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 seashells</a:t>
            </a:r>
            <a:endParaRPr lang="en-US" sz="2800" smtClean="0"/>
          </a:p>
        </p:txBody>
      </p:sp>
      <p:pic>
        <p:nvPicPr>
          <p:cNvPr id="27652" name="Picture 7" descr="seashe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95600"/>
            <a:ext cx="228600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At the Beach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3124200"/>
          </a:xfrm>
        </p:spPr>
        <p:txBody>
          <a:bodyPr/>
          <a:lstStyle/>
          <a:p>
            <a:pPr eaLnBrk="1" hangingPunct="1"/>
            <a:r>
              <a:rPr lang="en-US" smtClean="0"/>
              <a:t>You must be very athletic to stand on one of these on the waves.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Beach </a:t>
            </a:r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38100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surfboard</a:t>
            </a:r>
            <a:endParaRPr lang="en-US" sz="2800" smtClean="0"/>
          </a:p>
        </p:txBody>
      </p:sp>
      <p:pic>
        <p:nvPicPr>
          <p:cNvPr id="29700" name="Picture 6" descr="surf-1_e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19400"/>
            <a:ext cx="34020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Around the House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3429000"/>
          </a:xfrm>
        </p:spPr>
        <p:txBody>
          <a:bodyPr/>
          <a:lstStyle/>
          <a:p>
            <a:pPr eaLnBrk="1" hangingPunct="1"/>
            <a:r>
              <a:rPr lang="en-US" smtClean="0"/>
              <a:t>This is where you sleep.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Around the House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90800"/>
            <a:ext cx="3810000" cy="2819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bedroom</a:t>
            </a:r>
            <a:endParaRPr lang="en-US" sz="2800" smtClean="0"/>
          </a:p>
        </p:txBody>
      </p:sp>
      <p:pic>
        <p:nvPicPr>
          <p:cNvPr id="31748" name="Picture 7" descr="bed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14600"/>
            <a:ext cx="28956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Around the House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2971800"/>
          </a:xfrm>
        </p:spPr>
        <p:txBody>
          <a:bodyPr/>
          <a:lstStyle/>
          <a:p>
            <a:pPr eaLnBrk="1" hangingPunct="1"/>
            <a:r>
              <a:rPr lang="en-US" smtClean="0"/>
              <a:t>A place to pack clothes when you are going on a trip.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Around the House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667000"/>
            <a:ext cx="3810000" cy="2743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a suitcase</a:t>
            </a:r>
            <a:endParaRPr lang="en-US" sz="2800" smtClean="0"/>
          </a:p>
        </p:txBody>
      </p:sp>
      <p:pic>
        <p:nvPicPr>
          <p:cNvPr id="33796" name="Picture 7" descr="suitcas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43200"/>
            <a:ext cx="2359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Sports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3124200"/>
          </a:xfrm>
        </p:spPr>
        <p:txBody>
          <a:bodyPr/>
          <a:lstStyle/>
          <a:p>
            <a:pPr eaLnBrk="1" hangingPunct="1"/>
            <a:r>
              <a:rPr lang="en-US" smtClean="0"/>
              <a:t>The sport that you play with a small light 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Sports </a:t>
            </a:r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743200"/>
            <a:ext cx="3810000" cy="2667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Tabletennis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Sports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1600200"/>
          </a:xfrm>
        </p:spPr>
        <p:txBody>
          <a:bodyPr/>
          <a:lstStyle/>
          <a:p>
            <a:pPr eaLnBrk="1" hangingPunct="1"/>
            <a:r>
              <a:rPr lang="en-US" smtClean="0"/>
              <a:t>When a baseball player hits the ball out of the field it’s called what?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Sports - for 100</a:t>
            </a:r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971800"/>
            <a:ext cx="4114800" cy="2438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a homerun</a:t>
            </a:r>
            <a:endParaRPr lang="en-US" sz="2800" smtClean="0"/>
          </a:p>
        </p:txBody>
      </p:sp>
      <p:pic>
        <p:nvPicPr>
          <p:cNvPr id="37892" name="Picture 2" descr="C:\Program Files\Microsoft Office\MEDIA\CAGCAT10\j01990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3109913"/>
            <a:ext cx="269240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Sports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3581400"/>
          </a:xfrm>
        </p:spPr>
        <p:txBody>
          <a:bodyPr/>
          <a:lstStyle/>
          <a:p>
            <a:pPr eaLnBrk="1" hangingPunct="1"/>
            <a:r>
              <a:rPr lang="en-US" smtClean="0"/>
              <a:t>A sport where a large soft white ball is bumped and set over a net is called?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Sports 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743200"/>
            <a:ext cx="3810000" cy="2667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/>
              <a:t> volleyball</a:t>
            </a:r>
            <a:endParaRPr lang="en-US" sz="2800" smtClean="0"/>
          </a:p>
        </p:txBody>
      </p:sp>
      <p:pic>
        <p:nvPicPr>
          <p:cNvPr id="39940" name="Picture 2" descr="C:\Program Files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3038475"/>
            <a:ext cx="303847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Sports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5638800" cy="3276600"/>
          </a:xfrm>
        </p:spPr>
        <p:txBody>
          <a:bodyPr/>
          <a:lstStyle/>
          <a:p>
            <a:pPr eaLnBrk="1" hangingPunct="1"/>
            <a:r>
              <a:rPr lang="en-US" smtClean="0"/>
              <a:t>Players on your team are called your ____________.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Sports </a:t>
            </a: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895600"/>
            <a:ext cx="4495800" cy="251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teammates</a:t>
            </a:r>
            <a:endParaRPr lang="en-US" sz="2800" smtClean="0"/>
          </a:p>
        </p:txBody>
      </p:sp>
      <p:pic>
        <p:nvPicPr>
          <p:cNvPr id="41988" name="Picture 7" descr="teammat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67000"/>
            <a:ext cx="1981200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FFFF00"/>
      </a:hlink>
      <a:folHlink>
        <a:srgbClr val="66CCFF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567</Words>
  <Application>Microsoft Office PowerPoint</Application>
  <PresentationFormat>On-screen Show (4:3)</PresentationFormat>
  <Paragraphs>93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Blank Presentation</vt:lpstr>
      <vt:lpstr>PowerPoint Presentation</vt:lpstr>
      <vt:lpstr>Rules</vt:lpstr>
      <vt:lpstr>At the Park </vt:lpstr>
      <vt:lpstr>At the Park </vt:lpstr>
      <vt:lpstr>At the Park </vt:lpstr>
      <vt:lpstr>At the Park </vt:lpstr>
      <vt:lpstr>At the Park </vt:lpstr>
      <vt:lpstr>At the Park </vt:lpstr>
      <vt:lpstr>At the Park </vt:lpstr>
      <vt:lpstr>At the Park </vt:lpstr>
      <vt:lpstr>At the Park </vt:lpstr>
      <vt:lpstr>At the Park </vt:lpstr>
      <vt:lpstr>Around the House </vt:lpstr>
      <vt:lpstr>Around the House </vt:lpstr>
      <vt:lpstr>Around the House</vt:lpstr>
      <vt:lpstr>Around the House </vt:lpstr>
      <vt:lpstr>Around the House -</vt:lpstr>
      <vt:lpstr>Around the house</vt:lpstr>
      <vt:lpstr>Food</vt:lpstr>
      <vt:lpstr>Food </vt:lpstr>
      <vt:lpstr>Food </vt:lpstr>
      <vt:lpstr>Food </vt:lpstr>
      <vt:lpstr>Food</vt:lpstr>
      <vt:lpstr>Food </vt:lpstr>
      <vt:lpstr>At the Beach </vt:lpstr>
      <vt:lpstr>At the Beach </vt:lpstr>
      <vt:lpstr>At the Beach </vt:lpstr>
      <vt:lpstr>At the Beach </vt:lpstr>
      <vt:lpstr>Around the House</vt:lpstr>
      <vt:lpstr>Around the House</vt:lpstr>
      <vt:lpstr>Around the House</vt:lpstr>
      <vt:lpstr>Around the House</vt:lpstr>
      <vt:lpstr>Sports</vt:lpstr>
      <vt:lpstr>Sports </vt:lpstr>
      <vt:lpstr>Sports </vt:lpstr>
      <vt:lpstr>Sports - for 100</vt:lpstr>
      <vt:lpstr>Sports</vt:lpstr>
      <vt:lpstr>Sports </vt:lpstr>
      <vt:lpstr>Sports</vt:lpstr>
      <vt:lpstr>Sports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user</cp:lastModifiedBy>
  <cp:revision>41</cp:revision>
  <dcterms:created xsi:type="dcterms:W3CDTF">2002-10-21T15:45:55Z</dcterms:created>
  <dcterms:modified xsi:type="dcterms:W3CDTF">2015-07-21T17:28:14Z</dcterms:modified>
</cp:coreProperties>
</file>