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4" d="100"/>
          <a:sy n="74" d="100"/>
        </p:scale>
        <p:origin x="-39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09B0-9D87-2F4A-8B4A-FE4316D40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0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90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0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1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4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1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2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1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2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0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8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St. Patrick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950140"/>
            <a:ext cx="105597" cy="295212"/>
          </a:xfrm>
        </p:spPr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668586" y="44304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43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38" y="570757"/>
            <a:ext cx="7238834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1052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54" y="570757"/>
            <a:ext cx="7233001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5756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57" y="570757"/>
            <a:ext cx="7354796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053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hoto 1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5" b="13365"/>
          <a:stretch/>
        </p:blipFill>
        <p:spPr>
          <a:xfrm>
            <a:off x="627915" y="895721"/>
            <a:ext cx="7973795" cy="497265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8695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80" y="570757"/>
            <a:ext cx="7452350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604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98" y="570757"/>
            <a:ext cx="7278713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727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63" y="570757"/>
            <a:ext cx="7401783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027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61" y="570757"/>
            <a:ext cx="7359587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2290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94" y="585026"/>
            <a:ext cx="7522721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1352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52" y="570757"/>
            <a:ext cx="7583206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4056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05" y="570757"/>
            <a:ext cx="7481300" cy="539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4931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3</Words>
  <Application>Microsoft Office PowerPoint</Application>
  <PresentationFormat>On-screen Show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St. Patrick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Patrick</dc:title>
  <dc:creator>Jack Mc</dc:creator>
  <cp:lastModifiedBy>Ms.Aherne</cp:lastModifiedBy>
  <cp:revision>4</cp:revision>
  <dcterms:created xsi:type="dcterms:W3CDTF">2014-03-10T17:31:32Z</dcterms:created>
  <dcterms:modified xsi:type="dcterms:W3CDTF">2014-03-11T08:33:15Z</dcterms:modified>
</cp:coreProperties>
</file>