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0" r:id="rId6"/>
    <p:sldId id="260" r:id="rId7"/>
    <p:sldId id="261" r:id="rId8"/>
    <p:sldId id="262" r:id="rId9"/>
    <p:sldId id="263" r:id="rId10"/>
    <p:sldId id="266" r:id="rId11"/>
    <p:sldId id="267" r:id="rId12"/>
    <p:sldId id="264" r:id="rId13"/>
    <p:sldId id="265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t="-7000" b="-1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1143000"/>
            <a:ext cx="899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solidFill>
                  <a:srgbClr val="92D050"/>
                </a:solidFill>
                <a:latin typeface="Comic Sans MS" pitchFamily="66" charset="0"/>
              </a:rPr>
              <a:t>The Story of St. Patrick</a:t>
            </a:r>
            <a:endParaRPr lang="en-IE" sz="5400" b="1" dirty="0">
              <a:solidFill>
                <a:srgbClr val="92D050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800" y="3657600"/>
            <a:ext cx="609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000" b="1" dirty="0" smtClean="0">
                <a:solidFill>
                  <a:srgbClr val="00B050"/>
                </a:solidFill>
                <a:latin typeface="Comic Sans MS" pitchFamily="66" charset="0"/>
              </a:rPr>
              <a:t>By </a:t>
            </a:r>
            <a:r>
              <a:rPr lang="en-IE" sz="4000" b="1" dirty="0" smtClean="0">
                <a:solidFill>
                  <a:srgbClr val="00B050"/>
                </a:solidFill>
                <a:latin typeface="Comic Sans MS" pitchFamily="66" charset="0"/>
              </a:rPr>
              <a:t>………………………….</a:t>
            </a:r>
            <a:endParaRPr lang="en-IE" sz="40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23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42294" y="1037098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E" sz="2800" dirty="0" smtClean="0">
                <a:latin typeface="Comic Sans MS" pitchFamily="66" charset="0"/>
              </a:rPr>
              <a:t>Patrick </a:t>
            </a:r>
            <a:r>
              <a:rPr lang="en-IE" sz="2800" dirty="0">
                <a:latin typeface="Comic Sans MS" pitchFamily="66" charset="0"/>
              </a:rPr>
              <a:t>made his way to the Hill of Tara, Co. Meath, seat of the high king of Ireland. H</a:t>
            </a:r>
            <a:r>
              <a:rPr lang="en-IE" sz="2800" dirty="0" smtClean="0">
                <a:latin typeface="Comic Sans MS" pitchFamily="66" charset="0"/>
              </a:rPr>
              <a:t>e </a:t>
            </a:r>
            <a:r>
              <a:rPr lang="en-IE" sz="2800" dirty="0">
                <a:latin typeface="Comic Sans MS" pitchFamily="66" charset="0"/>
              </a:rPr>
              <a:t>lit a </a:t>
            </a:r>
            <a:r>
              <a:rPr lang="en-IE" sz="2800" dirty="0" smtClean="0">
                <a:latin typeface="Comic Sans MS" pitchFamily="66" charset="0"/>
              </a:rPr>
              <a:t> </a:t>
            </a:r>
            <a:r>
              <a:rPr lang="en-IE" sz="2800" dirty="0">
                <a:latin typeface="Comic Sans MS" pitchFamily="66" charset="0"/>
              </a:rPr>
              <a:t>on the </a:t>
            </a:r>
            <a:r>
              <a:rPr lang="en-IE" sz="2800" dirty="0" smtClean="0">
                <a:latin typeface="Comic Sans MS" pitchFamily="66" charset="0"/>
              </a:rPr>
              <a:t>nearby </a:t>
            </a:r>
            <a:r>
              <a:rPr lang="en-IE" sz="2800" dirty="0">
                <a:latin typeface="Comic Sans MS" pitchFamily="66" charset="0"/>
              </a:rPr>
              <a:t>Hill of </a:t>
            </a:r>
            <a:r>
              <a:rPr lang="en-IE" sz="2800" dirty="0" err="1">
                <a:latin typeface="Comic Sans MS" pitchFamily="66" charset="0"/>
              </a:rPr>
              <a:t>Slane</a:t>
            </a:r>
            <a:r>
              <a:rPr lang="en-IE" sz="2800" dirty="0">
                <a:latin typeface="Comic Sans MS" pitchFamily="66" charset="0"/>
              </a:rPr>
              <a:t>. </a:t>
            </a:r>
            <a:endParaRPr lang="en-IE" sz="2800" dirty="0" smtClean="0">
              <a:latin typeface="Comic Sans MS" pitchFamily="66" charset="0"/>
            </a:endParaRPr>
          </a:p>
          <a:p>
            <a:r>
              <a:rPr lang="en-IE" sz="2800" dirty="0" smtClean="0">
                <a:latin typeface="Comic Sans MS" pitchFamily="66" charset="0"/>
              </a:rPr>
              <a:t>Patrick </a:t>
            </a:r>
            <a:r>
              <a:rPr lang="en-IE" sz="2800" dirty="0">
                <a:latin typeface="Comic Sans MS" pitchFamily="66" charset="0"/>
              </a:rPr>
              <a:t>was summoned to </a:t>
            </a:r>
            <a:r>
              <a:rPr lang="en-IE" sz="2800" dirty="0" smtClean="0">
                <a:latin typeface="Comic Sans MS" pitchFamily="66" charset="0"/>
              </a:rPr>
              <a:t>Tara by the High King of Ireland as it was tradition to put out all fires at Easter time. </a:t>
            </a:r>
            <a:endParaRPr lang="en-IE" sz="2800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7" y="1546086"/>
            <a:ext cx="4607657" cy="381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46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43400" y="129540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The King was </a:t>
            </a:r>
            <a:r>
              <a:rPr lang="en-IE" sz="3200" dirty="0">
                <a:latin typeface="Comic Sans MS" pitchFamily="66" charset="0"/>
              </a:rPr>
              <a:t>so impressed by </a:t>
            </a:r>
            <a:r>
              <a:rPr lang="en-IE" sz="3200" dirty="0" smtClean="0">
                <a:latin typeface="Comic Sans MS" pitchFamily="66" charset="0"/>
              </a:rPr>
              <a:t>Patrick </a:t>
            </a:r>
            <a:r>
              <a:rPr lang="en-IE" sz="3200" dirty="0">
                <a:latin typeface="Comic Sans MS" pitchFamily="66" charset="0"/>
              </a:rPr>
              <a:t>that he gave him permission to </a:t>
            </a:r>
            <a:r>
              <a:rPr lang="en-IE" sz="3200" dirty="0" smtClean="0">
                <a:latin typeface="Comic Sans MS" pitchFamily="66" charset="0"/>
              </a:rPr>
              <a:t>spread the word of God around his Kingdom.</a:t>
            </a:r>
            <a:endParaRPr lang="en-IE" sz="32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3872345" cy="5163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 Diagonal Corner Rectangle 2"/>
          <p:cNvSpPr/>
          <p:nvPr/>
        </p:nvSpPr>
        <p:spPr>
          <a:xfrm>
            <a:off x="1676400" y="1295400"/>
            <a:ext cx="228600" cy="3048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885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1800" y="1274618"/>
            <a:ext cx="6324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He used the symbol of the Shamrock.</a:t>
            </a:r>
            <a:endParaRPr lang="en-IE" sz="32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1800" y="2438400"/>
            <a:ext cx="487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Does anyone know what the three leaves stand for?</a:t>
            </a:r>
            <a:endParaRPr lang="en-IE" sz="32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5655" y="4343400"/>
            <a:ext cx="533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 smtClean="0">
                <a:latin typeface="Comic Sans MS" pitchFamily="66" charset="0"/>
              </a:rPr>
              <a:t>The Father, the Son and the Holy Spirit </a:t>
            </a:r>
            <a:endParaRPr lang="en-IE" sz="3200" b="1" dirty="0"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73" y="1652601"/>
            <a:ext cx="2882900" cy="324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662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1981200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1143000"/>
            <a:ext cx="5197483" cy="358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10200" y="1295400"/>
            <a:ext cx="3352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Patrick is also said to have banished all the snakes from Ireland.</a:t>
            </a:r>
            <a:endParaRPr lang="en-IE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72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6636" y="1524000"/>
            <a:ext cx="7239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dirty="0" smtClean="0">
                <a:latin typeface="Comic Sans MS" pitchFamily="66" charset="0"/>
              </a:rPr>
              <a:t>Today St. Patrick’s Day is celebrated all around the world on March 17</a:t>
            </a:r>
            <a:r>
              <a:rPr lang="en-IE" sz="3600" baseline="30000" dirty="0" smtClean="0">
                <a:latin typeface="Comic Sans MS" pitchFamily="66" charset="0"/>
              </a:rPr>
              <a:t>th</a:t>
            </a:r>
            <a:r>
              <a:rPr lang="en-IE" sz="3600" dirty="0" smtClean="0">
                <a:latin typeface="Comic Sans MS" pitchFamily="66" charset="0"/>
              </a:rPr>
              <a:t>.</a:t>
            </a:r>
            <a:endParaRPr lang="en-IE" sz="3600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6636" y="3352800"/>
            <a:ext cx="7051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dirty="0" smtClean="0">
                <a:latin typeface="Comic Sans MS" pitchFamily="66" charset="0"/>
              </a:rPr>
              <a:t>There are parades in every county in Ireland.</a:t>
            </a:r>
            <a:endParaRPr lang="en-IE" sz="36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1327" y="4724400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600" dirty="0" smtClean="0">
                <a:latin typeface="Comic Sans MS" pitchFamily="66" charset="0"/>
              </a:rPr>
              <a:t>In Chicago they even dye the Hudson River green.</a:t>
            </a:r>
            <a:endParaRPr lang="en-IE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40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4697175" cy="6089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29200" y="12954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Saint Patrick was born in Wales in the year 387.</a:t>
            </a:r>
            <a:endParaRPr lang="en-IE" sz="32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05400" y="3699164"/>
            <a:ext cx="3733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His family were wealthy and he lived in a lovely house.</a:t>
            </a:r>
            <a:endParaRPr lang="en-IE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00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2236" y="1752600"/>
            <a:ext cx="48307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000" dirty="0" smtClean="0">
                <a:latin typeface="Comic Sans MS" pitchFamily="66" charset="0"/>
              </a:rPr>
              <a:t>He was captured by Niall of the Nine Hostages and brought to Ireland.</a:t>
            </a:r>
            <a:endParaRPr lang="en-IE" sz="4000" dirty="0"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89" y="1413163"/>
            <a:ext cx="3752338" cy="3957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987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38600" y="1551707"/>
            <a:ext cx="457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He was sold as a slave to a farmer from Co. Antrim called </a:t>
            </a:r>
            <a:r>
              <a:rPr lang="en-IE" sz="3200" dirty="0" err="1" smtClean="0">
                <a:latin typeface="Comic Sans MS" pitchFamily="66" charset="0"/>
              </a:rPr>
              <a:t>Milchú</a:t>
            </a:r>
            <a:r>
              <a:rPr lang="en-IE" dirty="0" smtClean="0"/>
              <a:t>.</a:t>
            </a:r>
            <a:endParaRPr lang="en-I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74" y="1523999"/>
            <a:ext cx="3668926" cy="445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6230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22" y="1014412"/>
            <a:ext cx="3633787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35582" y="1014412"/>
            <a:ext cx="434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He was made mind sheep all on his own on </a:t>
            </a:r>
            <a:r>
              <a:rPr lang="en-IE" sz="3200" dirty="0" err="1" smtClean="0">
                <a:latin typeface="Comic Sans MS" pitchFamily="66" charset="0"/>
              </a:rPr>
              <a:t>Sliabh</a:t>
            </a:r>
            <a:r>
              <a:rPr lang="en-IE" sz="3200" dirty="0" smtClean="0">
                <a:latin typeface="Comic Sans MS" pitchFamily="66" charset="0"/>
              </a:rPr>
              <a:t> </a:t>
            </a:r>
            <a:r>
              <a:rPr lang="en-IE" sz="3200" dirty="0" err="1" smtClean="0">
                <a:latin typeface="Comic Sans MS" pitchFamily="66" charset="0"/>
              </a:rPr>
              <a:t>Mis</a:t>
            </a:r>
            <a:r>
              <a:rPr lang="en-IE" sz="3200" dirty="0" smtClean="0">
                <a:latin typeface="Comic Sans MS" pitchFamily="66" charset="0"/>
              </a:rPr>
              <a:t>.</a:t>
            </a:r>
            <a:endParaRPr lang="en-IE" sz="32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5582" y="3428999"/>
            <a:ext cx="40178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Every night he prayed to God.</a:t>
            </a:r>
            <a:endParaRPr lang="en-IE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1800" y="1371600"/>
            <a:ext cx="6172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000" dirty="0" smtClean="0">
                <a:latin typeface="Comic Sans MS" pitchFamily="66" charset="0"/>
              </a:rPr>
              <a:t>One night he heard God’s voice. God told him to escape. He told him there was a boat waiting for him to take him back to Wales.</a:t>
            </a:r>
            <a:endParaRPr lang="en-IE" sz="4000" dirty="0">
              <a:latin typeface="Comic Sans MS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361"/>
            <a:ext cx="3048000" cy="531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985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762000"/>
            <a:ext cx="3919983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22618" y="533400"/>
            <a:ext cx="4114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Soon after returning home he heard God’s voice again.</a:t>
            </a:r>
            <a:endParaRPr lang="en-IE" sz="32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70218" y="3124200"/>
            <a:ext cx="4267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He told him to return to Ireland again to tell the people of Ireland about God.</a:t>
            </a:r>
          </a:p>
        </p:txBody>
      </p:sp>
    </p:spTree>
    <p:extLst>
      <p:ext uri="{BB962C8B-B14F-4D97-AF65-F5344CB8AC3E}">
        <p14:creationId xmlns:p14="http://schemas.microsoft.com/office/powerpoint/2010/main" val="204488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69006" y="914400"/>
            <a:ext cx="397019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dirty="0" smtClean="0">
                <a:latin typeface="Comic Sans MS" pitchFamily="66" charset="0"/>
              </a:rPr>
              <a:t>Patrick did as he was told and went to France to study for the priesthood.</a:t>
            </a:r>
            <a:endParaRPr lang="en-IE" sz="32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1066800"/>
            <a:ext cx="4848225" cy="45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048000"/>
            <a:ext cx="27813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560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67200" y="1524000"/>
            <a:ext cx="5181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3200" b="1" dirty="0" smtClean="0">
                <a:latin typeface="Comic Sans MS" pitchFamily="66" charset="0"/>
              </a:rPr>
              <a:t>After returning to England. He went to Ireland to teach the people there about God.</a:t>
            </a:r>
            <a:endParaRPr lang="en-IE" sz="3200" b="1" dirty="0"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55" y="1371600"/>
            <a:ext cx="4338989" cy="4091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575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323</Words>
  <Application>Microsoft Office PowerPoint</Application>
  <PresentationFormat>On-screen Show (4:3)</PresentationFormat>
  <Paragraphs>23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Patrick</dc:creator>
  <cp:lastModifiedBy>Patrick</cp:lastModifiedBy>
  <cp:revision>19</cp:revision>
  <dcterms:created xsi:type="dcterms:W3CDTF">2006-08-16T00:00:00Z</dcterms:created>
  <dcterms:modified xsi:type="dcterms:W3CDTF">2014-08-05T11:48:17Z</dcterms:modified>
</cp:coreProperties>
</file>