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258" r:id="rId3"/>
    <p:sldId id="259" r:id="rId4"/>
    <p:sldId id="262" r:id="rId5"/>
    <p:sldId id="261" r:id="rId6"/>
    <p:sldId id="263" r:id="rId7"/>
    <p:sldId id="264" r:id="rId8"/>
    <p:sldId id="265" r:id="rId9"/>
    <p:sldId id="266" r:id="rId10"/>
    <p:sldId id="315" r:id="rId11"/>
    <p:sldId id="316" r:id="rId12"/>
    <p:sldId id="317" r:id="rId13"/>
    <p:sldId id="318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314" r:id="rId34"/>
    <p:sldId id="319" r:id="rId35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2" autoAdjust="0"/>
    <p:restoredTop sz="94630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691C1F73-6A09-4B28-BF21-CD4862B4BB3C}" type="datetimeFigureOut">
              <a:rPr lang="en-US"/>
              <a:pPr>
                <a:defRPr/>
              </a:pPr>
              <a:t>4/1/2014</a:t>
            </a:fld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F63E3DDC-6FFA-422D-B6AC-AD6D81D46D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09EE9-556B-4166-9CBD-F44A4802224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82DFC-C34E-4382-8704-12B00CFD130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F5517-7141-4BBC-938B-D73D646B66A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F6BC9F-3843-4E63-A959-5E82D5C8CD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718D4-E913-4DD8-8908-ED565188E2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038B2E-A600-439E-9EDB-397D63D8AB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FD904-A012-449A-B3AD-0F3C86B3C0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C91FD-B447-4ED2-8E27-769DDAE5029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0A066-A2DB-4F5E-AE70-DDBE5A03A5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97148-F61E-4781-9581-957E46EAC7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4A9B3-020B-4516-93C7-995EAAD4AF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A0528512-65D7-46B7-842F-48B16E8487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685800"/>
            <a:ext cx="8763000" cy="2667000"/>
          </a:xfrm>
        </p:spPr>
        <p:txBody>
          <a:bodyPr/>
          <a:lstStyle/>
          <a:p>
            <a:pPr eaLnBrk="1" hangingPunct="1">
              <a:defRPr/>
            </a:pPr>
            <a:r>
              <a:rPr lang="en-GB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itchFamily="66" charset="0"/>
              </a:rPr>
              <a:t>Who Wants To Be A Millionaire?</a:t>
            </a:r>
            <a:r>
              <a:rPr lang="en-GB" sz="5400" dirty="0" smtClean="0">
                <a:solidFill>
                  <a:schemeClr val="bg1"/>
                </a:solidFill>
                <a:latin typeface="Old English Text MT" pitchFamily="66" charset="0"/>
              </a:rPr>
              <a:t/>
            </a:r>
            <a:br>
              <a:rPr lang="en-GB" sz="5400" dirty="0" smtClean="0">
                <a:solidFill>
                  <a:schemeClr val="bg1"/>
                </a:solidFill>
                <a:latin typeface="Old English Text MT" pitchFamily="66" charset="0"/>
              </a:rPr>
            </a:br>
            <a:r>
              <a:rPr lang="en-GB" sz="5400" dirty="0" smtClean="0">
                <a:solidFill>
                  <a:schemeClr val="bg1"/>
                </a:solidFill>
                <a:latin typeface="Lucida Console" pitchFamily="49" charset="0"/>
              </a:rPr>
              <a:t/>
            </a:r>
            <a:br>
              <a:rPr lang="en-GB" sz="5400" dirty="0" smtClean="0">
                <a:solidFill>
                  <a:schemeClr val="bg1"/>
                </a:solidFill>
                <a:latin typeface="Lucida Console" pitchFamily="49" charset="0"/>
              </a:rPr>
            </a:br>
            <a:endParaRPr lang="en-US" sz="5400" dirty="0" smtClean="0">
              <a:solidFill>
                <a:schemeClr val="bg1"/>
              </a:solidFill>
              <a:latin typeface="Lucida Console" pitchFamily="49" charset="0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057400" y="3048000"/>
            <a:ext cx="5105400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5400" dirty="0">
                <a:solidFill>
                  <a:schemeClr val="bg1"/>
                </a:solidFill>
                <a:latin typeface="Comic Sans MS" pitchFamily="66" charset="0"/>
              </a:rPr>
              <a:t>Ms </a:t>
            </a:r>
            <a:r>
              <a:rPr lang="en-IE" sz="5400" dirty="0">
                <a:solidFill>
                  <a:schemeClr val="bg1"/>
                </a:solidFill>
                <a:latin typeface="Comic Sans MS" pitchFamily="66" charset="0"/>
              </a:rPr>
              <a:t>Kelly’s</a:t>
            </a:r>
            <a:r>
              <a:rPr lang="en-GB" sz="5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5400" dirty="0" smtClean="0">
                <a:solidFill>
                  <a:schemeClr val="bg1"/>
                </a:solidFill>
                <a:latin typeface="Comic Sans MS" pitchFamily="66" charset="0"/>
              </a:rPr>
              <a:t>Edition</a:t>
            </a:r>
          </a:p>
          <a:p>
            <a:pPr algn="ctr">
              <a:spcBef>
                <a:spcPct val="50000"/>
              </a:spcBef>
            </a:pPr>
            <a:r>
              <a:rPr lang="en-GB" sz="5400" dirty="0" smtClean="0">
                <a:solidFill>
                  <a:schemeClr val="bg1"/>
                </a:solidFill>
                <a:latin typeface="Comic Sans MS" pitchFamily="66" charset="0"/>
              </a:rPr>
              <a:t>Length</a:t>
            </a:r>
            <a:endParaRPr lang="en-GB" sz="540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  <p:sndAc>
      <p:stSnd>
        <p:snd r:embed="rId3" name="stin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US" sz="8000" smtClean="0">
                <a:solidFill>
                  <a:schemeClr val="bg1"/>
                </a:solidFill>
                <a:latin typeface="Arial" charset="0"/>
              </a:rPr>
              <a:t>Question 1</a:t>
            </a:r>
          </a:p>
        </p:txBody>
      </p:sp>
      <p:sp>
        <p:nvSpPr>
          <p:cNvPr id="16387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IE"/>
              <a:t>Hill</a:t>
            </a:r>
            <a:endParaRPr lang="en-US"/>
          </a:p>
        </p:txBody>
      </p:sp>
      <p:sp>
        <p:nvSpPr>
          <p:cNvPr id="18434" name="AutoShape 3"/>
          <p:cNvSpPr>
            <a:spLocks noChangeArrowheads="1"/>
          </p:cNvSpPr>
          <p:nvPr/>
        </p:nvSpPr>
        <p:spPr bwMode="auto">
          <a:xfrm>
            <a:off x="533400" y="4484688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18435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18436" name="Rectangle 7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2057400"/>
          </a:xfrm>
        </p:spPr>
        <p:txBody>
          <a:bodyPr/>
          <a:lstStyle/>
          <a:p>
            <a:pPr eaLnBrk="1" hangingPunct="1"/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How many cms are in 1 metre?</a:t>
            </a:r>
            <a:endParaRPr lang="en-US" sz="540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27088" y="2781300"/>
            <a:ext cx="7620000" cy="3962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4800" b="1" baseline="10000" dirty="0" smtClean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 smtClean="0">
                <a:latin typeface="Arial" charset="0"/>
              </a:rPr>
              <a:t> </a:t>
            </a:r>
            <a:r>
              <a:rPr lang="en-GB" sz="2400" dirty="0" smtClean="0">
                <a:solidFill>
                  <a:schemeClr val="accent1"/>
                </a:solidFill>
                <a:latin typeface="Arial" charset="0"/>
              </a:rPr>
              <a:t>Green</a:t>
            </a:r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en-GB" sz="4800" dirty="0" smtClean="0">
                <a:solidFill>
                  <a:schemeClr val="bg1"/>
                </a:solidFill>
                <a:latin typeface="Arial" charset="0"/>
              </a:rPr>
              <a:t>100 cm</a:t>
            </a:r>
            <a:endParaRPr lang="en-US" sz="4800" dirty="0" smtClean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buFontTx/>
              <a:buNone/>
            </a:pPr>
            <a:endParaRPr lang="en-US" sz="4800" b="1" baseline="10000" dirty="0" smtClean="0">
              <a:solidFill>
                <a:srgbClr val="FF9900"/>
              </a:solidFill>
              <a:latin typeface="Arial" charset="0"/>
            </a:endParaRPr>
          </a:p>
          <a:p>
            <a:pPr eaLnBrk="1" hangingPunct="1">
              <a:buFontTx/>
              <a:buNone/>
            </a:pPr>
            <a:r>
              <a:rPr lang="en-US" sz="4800" b="1" baseline="10000" dirty="0" smtClean="0">
                <a:solidFill>
                  <a:srgbClr val="FF9900"/>
                </a:solidFill>
                <a:latin typeface="Arial" charset="0"/>
              </a:rPr>
              <a:t>B   </a:t>
            </a:r>
            <a:r>
              <a:rPr lang="en-GB" sz="2400" dirty="0" smtClean="0">
                <a:solidFill>
                  <a:srgbClr val="FF0000"/>
                </a:solidFill>
                <a:latin typeface="Arial" charset="0"/>
              </a:rPr>
              <a:t>Red    </a:t>
            </a:r>
            <a:r>
              <a:rPr lang="en-US" sz="4800" b="1" baseline="10000" dirty="0" smtClean="0">
                <a:solidFill>
                  <a:srgbClr val="FF9900"/>
                </a:solidFill>
                <a:latin typeface="Arial" charset="0"/>
              </a:rPr>
              <a:t> </a:t>
            </a:r>
            <a:r>
              <a:rPr lang="en-GB" sz="4800" dirty="0" smtClean="0">
                <a:solidFill>
                  <a:schemeClr val="bg1"/>
                </a:solidFill>
                <a:latin typeface="Arial" charset="0"/>
              </a:rPr>
              <a:t>150 cm</a:t>
            </a:r>
            <a:endParaRPr lang="en-US" sz="4800" dirty="0" smtClean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buFontTx/>
              <a:buNone/>
            </a:pPr>
            <a:endParaRPr lang="en-US" sz="480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438" name="Line 11"/>
          <p:cNvSpPr>
            <a:spLocks noChangeShapeType="1"/>
          </p:cNvSpPr>
          <p:nvPr/>
        </p:nvSpPr>
        <p:spPr bwMode="auto">
          <a:xfrm flipH="1">
            <a:off x="0" y="49418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Line 12"/>
          <p:cNvSpPr>
            <a:spLocks noChangeShapeType="1"/>
          </p:cNvSpPr>
          <p:nvPr/>
        </p:nvSpPr>
        <p:spPr bwMode="auto">
          <a:xfrm flipH="1">
            <a:off x="0" y="3357563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Line 15"/>
          <p:cNvSpPr>
            <a:spLocks noChangeShapeType="1"/>
          </p:cNvSpPr>
          <p:nvPr/>
        </p:nvSpPr>
        <p:spPr bwMode="auto">
          <a:xfrm flipH="1">
            <a:off x="8686800" y="494188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Line 16"/>
          <p:cNvSpPr>
            <a:spLocks noChangeShapeType="1"/>
          </p:cNvSpPr>
          <p:nvPr/>
        </p:nvSpPr>
        <p:spPr bwMode="auto">
          <a:xfrm flipH="1" flipV="1">
            <a:off x="8686800" y="3357563"/>
            <a:ext cx="457200" cy="1270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2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4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18445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IE"/>
              <a:t>Hill</a:t>
            </a:r>
            <a:endParaRPr lang="en-US"/>
          </a:p>
        </p:txBody>
      </p:sp>
      <p:sp>
        <p:nvSpPr>
          <p:cNvPr id="20482" name="AutoShape 3"/>
          <p:cNvSpPr>
            <a:spLocks noChangeArrowheads="1"/>
          </p:cNvSpPr>
          <p:nvPr/>
        </p:nvSpPr>
        <p:spPr bwMode="auto">
          <a:xfrm>
            <a:off x="533400" y="4484688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20483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20484" name="Rectangle 7"/>
          <p:cNvSpPr>
            <a:spLocks noChangeArrowheads="1"/>
          </p:cNvSpPr>
          <p:nvPr/>
        </p:nvSpPr>
        <p:spPr bwMode="auto">
          <a:xfrm>
            <a:off x="762000" y="3810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How many cms are in 1 metre?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>
                <a:latin typeface="Arial" charset="0"/>
              </a:rPr>
              <a:t> </a:t>
            </a:r>
            <a:r>
              <a:rPr lang="en-GB" sz="5400" dirty="0">
                <a:solidFill>
                  <a:schemeClr val="bg1"/>
                </a:solidFill>
                <a:latin typeface="Arial" charset="0"/>
              </a:rPr>
              <a:t>A  </a:t>
            </a:r>
            <a:r>
              <a:rPr lang="en-GB" sz="4800" dirty="0">
                <a:solidFill>
                  <a:schemeClr val="bg1"/>
                </a:solidFill>
                <a:latin typeface="Arial" charset="0"/>
              </a:rPr>
              <a:t>You started school</a:t>
            </a:r>
            <a:endParaRPr lang="en-US" sz="48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b="1" baseline="10000" dirty="0">
              <a:solidFill>
                <a:srgbClr val="FF99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B   </a:t>
            </a:r>
            <a:r>
              <a:rPr lang="en-GB" dirty="0">
                <a:solidFill>
                  <a:srgbClr val="FF0000"/>
                </a:solidFill>
                <a:latin typeface="Arial" charset="0"/>
              </a:rPr>
              <a:t>Red </a:t>
            </a:r>
            <a:r>
              <a:rPr lang="en-GB" sz="4800" dirty="0" smtClean="0">
                <a:solidFill>
                  <a:schemeClr val="bg1"/>
                </a:solidFill>
                <a:latin typeface="Arial" charset="0"/>
              </a:rPr>
              <a:t>150 cm</a:t>
            </a:r>
            <a:endParaRPr lang="en-US" sz="48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6" name="Line 11"/>
          <p:cNvSpPr>
            <a:spLocks noChangeShapeType="1"/>
          </p:cNvSpPr>
          <p:nvPr/>
        </p:nvSpPr>
        <p:spPr bwMode="auto">
          <a:xfrm flipH="1">
            <a:off x="0" y="49418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Line 12"/>
          <p:cNvSpPr>
            <a:spLocks noChangeShapeType="1"/>
          </p:cNvSpPr>
          <p:nvPr/>
        </p:nvSpPr>
        <p:spPr bwMode="auto">
          <a:xfrm flipH="1">
            <a:off x="0" y="3357563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Line 15"/>
          <p:cNvSpPr>
            <a:spLocks noChangeShapeType="1"/>
          </p:cNvSpPr>
          <p:nvPr/>
        </p:nvSpPr>
        <p:spPr bwMode="auto">
          <a:xfrm flipH="1">
            <a:off x="8686800" y="494188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Line 16"/>
          <p:cNvSpPr>
            <a:spLocks noChangeShapeType="1"/>
          </p:cNvSpPr>
          <p:nvPr/>
        </p:nvSpPr>
        <p:spPr bwMode="auto">
          <a:xfrm flipH="1" flipV="1">
            <a:off x="8686800" y="3357563"/>
            <a:ext cx="457200" cy="1270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1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2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20493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20494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20495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 smtClean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 smtClean="0">
                <a:latin typeface="Arial" charset="0"/>
              </a:rPr>
              <a:t> </a:t>
            </a:r>
            <a:r>
              <a:rPr lang="en-GB" dirty="0" smtClean="0">
                <a:latin typeface="Arial" charset="0"/>
              </a:rPr>
              <a:t>Green</a:t>
            </a:r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4800" dirty="0" smtClean="0">
                <a:solidFill>
                  <a:schemeClr val="bg1"/>
                </a:solidFill>
                <a:latin typeface="Arial" charset="0"/>
              </a:rPr>
              <a:t>100 cm</a:t>
            </a:r>
            <a:endParaRPr lang="en-US" sz="48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GB" sz="8000" smtClean="0">
                <a:solidFill>
                  <a:schemeClr val="bg1"/>
                </a:solidFill>
                <a:latin typeface="Arial" charset="0"/>
              </a:rPr>
              <a:t>€100</a:t>
            </a:r>
            <a:endParaRPr lang="en-US" sz="800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2531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US" sz="8000" smtClean="0">
                <a:solidFill>
                  <a:schemeClr val="bg1"/>
                </a:solidFill>
                <a:latin typeface="Arial" charset="0"/>
              </a:rPr>
              <a:t>Question 2</a:t>
            </a:r>
          </a:p>
        </p:txBody>
      </p:sp>
      <p:sp>
        <p:nvSpPr>
          <p:cNvPr id="24579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IE"/>
              <a:t>Hill</a:t>
            </a:r>
            <a:endParaRPr lang="en-US"/>
          </a:p>
        </p:txBody>
      </p:sp>
      <p:sp>
        <p:nvSpPr>
          <p:cNvPr id="26626" name="AutoShape 3"/>
          <p:cNvSpPr>
            <a:spLocks noChangeArrowheads="1"/>
          </p:cNvSpPr>
          <p:nvPr/>
        </p:nvSpPr>
        <p:spPr bwMode="auto">
          <a:xfrm>
            <a:off x="533400" y="4484688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26627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26628" name="Rectangle 7"/>
          <p:cNvSpPr>
            <a:spLocks noChangeArrowheads="1"/>
          </p:cNvSpPr>
          <p:nvPr/>
        </p:nvSpPr>
        <p:spPr bwMode="auto">
          <a:xfrm>
            <a:off x="762000" y="3810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How many 50cm stri</a:t>
            </a:r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ps fit into 1 metre?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>
                <a:latin typeface="Arial" charset="0"/>
              </a:rPr>
              <a:t> </a:t>
            </a:r>
            <a:r>
              <a:rPr lang="en-GB" dirty="0">
                <a:solidFill>
                  <a:schemeClr val="accent1"/>
                </a:solidFill>
                <a:latin typeface="Arial" charset="0"/>
              </a:rPr>
              <a:t>Green</a:t>
            </a:r>
            <a:r>
              <a:rPr lang="en-GB" sz="54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4800" dirty="0" smtClean="0">
                <a:solidFill>
                  <a:schemeClr val="bg1"/>
                </a:solidFill>
                <a:latin typeface="Arial" charset="0"/>
              </a:rPr>
              <a:t>3</a:t>
            </a:r>
            <a:endParaRPr lang="en-US" sz="48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b="1" baseline="10000" dirty="0">
              <a:solidFill>
                <a:srgbClr val="FF99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B   </a:t>
            </a:r>
            <a:r>
              <a:rPr lang="en-GB" dirty="0">
                <a:solidFill>
                  <a:srgbClr val="FF0000"/>
                </a:solidFill>
                <a:latin typeface="Arial" charset="0"/>
              </a:rPr>
              <a:t>Red </a:t>
            </a:r>
            <a:r>
              <a:rPr lang="en-GB" sz="48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4800" dirty="0" smtClean="0">
                <a:solidFill>
                  <a:schemeClr val="bg1"/>
                </a:solidFill>
                <a:latin typeface="Arial" charset="0"/>
              </a:rPr>
              <a:t>2</a:t>
            </a:r>
            <a:endParaRPr lang="en-US" sz="48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6630" name="Line 11"/>
          <p:cNvSpPr>
            <a:spLocks noChangeShapeType="1"/>
          </p:cNvSpPr>
          <p:nvPr/>
        </p:nvSpPr>
        <p:spPr bwMode="auto">
          <a:xfrm flipH="1">
            <a:off x="0" y="49418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Line 12"/>
          <p:cNvSpPr>
            <a:spLocks noChangeShapeType="1"/>
          </p:cNvSpPr>
          <p:nvPr/>
        </p:nvSpPr>
        <p:spPr bwMode="auto">
          <a:xfrm flipH="1">
            <a:off x="0" y="3357563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Line 15"/>
          <p:cNvSpPr>
            <a:spLocks noChangeShapeType="1"/>
          </p:cNvSpPr>
          <p:nvPr/>
        </p:nvSpPr>
        <p:spPr bwMode="auto">
          <a:xfrm flipH="1">
            <a:off x="8686800" y="494188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Line 16"/>
          <p:cNvSpPr>
            <a:spLocks noChangeShapeType="1"/>
          </p:cNvSpPr>
          <p:nvPr/>
        </p:nvSpPr>
        <p:spPr bwMode="auto">
          <a:xfrm flipH="1" flipV="1">
            <a:off x="8686800" y="3357563"/>
            <a:ext cx="457200" cy="1270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4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5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6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26637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IE"/>
              <a:t>Hill</a:t>
            </a:r>
            <a:endParaRPr lang="en-US"/>
          </a:p>
        </p:txBody>
      </p:sp>
      <p:sp>
        <p:nvSpPr>
          <p:cNvPr id="28674" name="AutoShape 3"/>
          <p:cNvSpPr>
            <a:spLocks noChangeArrowheads="1"/>
          </p:cNvSpPr>
          <p:nvPr/>
        </p:nvSpPr>
        <p:spPr bwMode="auto">
          <a:xfrm>
            <a:off x="533400" y="4484688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28675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28676" name="Rectangle 7"/>
          <p:cNvSpPr>
            <a:spLocks noChangeArrowheads="1"/>
          </p:cNvSpPr>
          <p:nvPr/>
        </p:nvSpPr>
        <p:spPr bwMode="auto">
          <a:xfrm>
            <a:off x="762000" y="3810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How many 50cm strips fit into 1 metre?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>
                <a:latin typeface="Arial" charset="0"/>
              </a:rPr>
              <a:t> </a:t>
            </a:r>
            <a:r>
              <a:rPr lang="en-GB" dirty="0">
                <a:solidFill>
                  <a:schemeClr val="accent1"/>
                </a:solidFill>
                <a:latin typeface="Arial" charset="0"/>
              </a:rPr>
              <a:t>Green</a:t>
            </a:r>
            <a:r>
              <a:rPr lang="en-GB" sz="54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4800" dirty="0" smtClean="0">
                <a:solidFill>
                  <a:schemeClr val="bg1"/>
                </a:solidFill>
                <a:latin typeface="Arial" charset="0"/>
              </a:rPr>
              <a:t>3</a:t>
            </a:r>
            <a:endParaRPr lang="en-US" sz="4800" b="1" baseline="10000" dirty="0">
              <a:solidFill>
                <a:srgbClr val="FF99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8678" name="Line 11"/>
          <p:cNvSpPr>
            <a:spLocks noChangeShapeType="1"/>
          </p:cNvSpPr>
          <p:nvPr/>
        </p:nvSpPr>
        <p:spPr bwMode="auto">
          <a:xfrm flipH="1">
            <a:off x="0" y="49418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9" name="Line 12"/>
          <p:cNvSpPr>
            <a:spLocks noChangeShapeType="1"/>
          </p:cNvSpPr>
          <p:nvPr/>
        </p:nvSpPr>
        <p:spPr bwMode="auto">
          <a:xfrm flipH="1">
            <a:off x="0" y="3357563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Line 15"/>
          <p:cNvSpPr>
            <a:spLocks noChangeShapeType="1"/>
          </p:cNvSpPr>
          <p:nvPr/>
        </p:nvSpPr>
        <p:spPr bwMode="auto">
          <a:xfrm flipH="1">
            <a:off x="8686800" y="494188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Line 16"/>
          <p:cNvSpPr>
            <a:spLocks noChangeShapeType="1"/>
          </p:cNvSpPr>
          <p:nvPr/>
        </p:nvSpPr>
        <p:spPr bwMode="auto">
          <a:xfrm flipH="1" flipV="1">
            <a:off x="8686800" y="3357563"/>
            <a:ext cx="457200" cy="1270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2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3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4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28685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28686" name="AutoShape 2"/>
          <p:cNvSpPr>
            <a:spLocks noChangeArrowheads="1"/>
          </p:cNvSpPr>
          <p:nvPr/>
        </p:nvSpPr>
        <p:spPr bwMode="auto">
          <a:xfrm>
            <a:off x="539750" y="45085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28687" name="Rectangle 8"/>
          <p:cNvSpPr>
            <a:spLocks noChangeArrowheads="1"/>
          </p:cNvSpPr>
          <p:nvPr/>
        </p:nvSpPr>
        <p:spPr bwMode="auto">
          <a:xfrm>
            <a:off x="844550" y="4432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B   </a:t>
            </a:r>
            <a:r>
              <a:rPr lang="en-GB" dirty="0">
                <a:solidFill>
                  <a:srgbClr val="FF0000"/>
                </a:solidFill>
                <a:latin typeface="Arial" charset="0"/>
              </a:rPr>
              <a:t>Red </a:t>
            </a:r>
            <a:r>
              <a:rPr lang="en-GB" sz="48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4800" dirty="0" smtClean="0">
                <a:solidFill>
                  <a:schemeClr val="bg1"/>
                </a:solidFill>
                <a:latin typeface="Arial" charset="0"/>
              </a:rPr>
              <a:t>2</a:t>
            </a:r>
            <a:endParaRPr lang="en-US" sz="4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8688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480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GB" sz="8000" smtClean="0">
                <a:solidFill>
                  <a:schemeClr val="bg1"/>
                </a:solidFill>
                <a:latin typeface="Arial" charset="0"/>
              </a:rPr>
              <a:t>€500</a:t>
            </a:r>
            <a:endParaRPr lang="en-US" sz="800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0723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IE" sz="8000" smtClean="0">
                <a:solidFill>
                  <a:schemeClr val="bg1"/>
                </a:solidFill>
                <a:latin typeface="Arial" charset="0"/>
              </a:rPr>
              <a:t>Question 3</a:t>
            </a:r>
            <a:endParaRPr lang="en-US" sz="800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2771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2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IE"/>
              <a:t>Hill</a:t>
            </a:r>
            <a:endParaRPr lang="en-US"/>
          </a:p>
        </p:txBody>
      </p:sp>
      <p:sp>
        <p:nvSpPr>
          <p:cNvPr id="34818" name="AutoShape 3"/>
          <p:cNvSpPr>
            <a:spLocks noChangeArrowheads="1"/>
          </p:cNvSpPr>
          <p:nvPr/>
        </p:nvSpPr>
        <p:spPr bwMode="auto">
          <a:xfrm>
            <a:off x="533400" y="4484688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34819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34820" name="Rectangle 7"/>
          <p:cNvSpPr>
            <a:spLocks noChangeArrowheads="1"/>
          </p:cNvSpPr>
          <p:nvPr/>
        </p:nvSpPr>
        <p:spPr bwMode="auto">
          <a:xfrm>
            <a:off x="762000" y="3810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How many cms are in ¼ of a metre?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>
                <a:latin typeface="Arial" charset="0"/>
              </a:rPr>
              <a:t> </a:t>
            </a:r>
            <a:r>
              <a:rPr lang="en-GB" dirty="0" smtClean="0">
                <a:solidFill>
                  <a:schemeClr val="accent1"/>
                </a:solidFill>
                <a:latin typeface="Arial" charset="0"/>
              </a:rPr>
              <a:t>Green</a:t>
            </a:r>
            <a:r>
              <a:rPr lang="en-GB" sz="3600" dirty="0" smtClean="0">
                <a:solidFill>
                  <a:schemeClr val="bg1"/>
                </a:solidFill>
                <a:latin typeface="Arial" charset="0"/>
              </a:rPr>
              <a:t> 75 cm </a:t>
            </a:r>
            <a:endParaRPr lang="en-US" sz="36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b="1" baseline="10000" dirty="0">
              <a:solidFill>
                <a:srgbClr val="FF99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5400" dirty="0">
                <a:latin typeface="Arial" charset="0"/>
              </a:rPr>
              <a:t> </a:t>
            </a: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B  </a:t>
            </a:r>
            <a:r>
              <a:rPr lang="en-GB" dirty="0">
                <a:solidFill>
                  <a:srgbClr val="FF0000"/>
                </a:solidFill>
                <a:latin typeface="Arial" charset="0"/>
              </a:rPr>
              <a:t>Red </a:t>
            </a:r>
            <a:r>
              <a:rPr lang="en-GB" sz="3600" dirty="0" smtClean="0">
                <a:solidFill>
                  <a:schemeClr val="bg1"/>
                </a:solidFill>
                <a:latin typeface="Arial" charset="0"/>
              </a:rPr>
              <a:t>25 cm</a:t>
            </a:r>
            <a:endParaRPr lang="en-US" sz="48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4822" name="Line 11"/>
          <p:cNvSpPr>
            <a:spLocks noChangeShapeType="1"/>
          </p:cNvSpPr>
          <p:nvPr/>
        </p:nvSpPr>
        <p:spPr bwMode="auto">
          <a:xfrm flipH="1">
            <a:off x="0" y="49418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3" name="Line 12"/>
          <p:cNvSpPr>
            <a:spLocks noChangeShapeType="1"/>
          </p:cNvSpPr>
          <p:nvPr/>
        </p:nvSpPr>
        <p:spPr bwMode="auto">
          <a:xfrm flipH="1">
            <a:off x="0" y="3357563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4" name="Line 15"/>
          <p:cNvSpPr>
            <a:spLocks noChangeShapeType="1"/>
          </p:cNvSpPr>
          <p:nvPr/>
        </p:nvSpPr>
        <p:spPr bwMode="auto">
          <a:xfrm flipH="1">
            <a:off x="8686800" y="494188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5" name="Line 16"/>
          <p:cNvSpPr>
            <a:spLocks noChangeShapeType="1"/>
          </p:cNvSpPr>
          <p:nvPr/>
        </p:nvSpPr>
        <p:spPr bwMode="auto">
          <a:xfrm flipH="1" flipV="1">
            <a:off x="8686800" y="3357563"/>
            <a:ext cx="457200" cy="1270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6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7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8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34829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IE"/>
              <a:t>Hill</a:t>
            </a:r>
            <a:endParaRPr lang="en-US"/>
          </a:p>
        </p:txBody>
      </p:sp>
      <p:sp>
        <p:nvSpPr>
          <p:cNvPr id="36866" name="AutoShape 3"/>
          <p:cNvSpPr>
            <a:spLocks noChangeArrowheads="1"/>
          </p:cNvSpPr>
          <p:nvPr/>
        </p:nvSpPr>
        <p:spPr bwMode="auto">
          <a:xfrm>
            <a:off x="533400" y="4484688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36867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36868" name="Rectangle 7"/>
          <p:cNvSpPr>
            <a:spLocks noChangeArrowheads="1"/>
          </p:cNvSpPr>
          <p:nvPr/>
        </p:nvSpPr>
        <p:spPr bwMode="auto">
          <a:xfrm>
            <a:off x="762000" y="3810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How many cms are in ¼ of a metre?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>
                <a:latin typeface="Arial" charset="0"/>
              </a:rPr>
              <a:t> </a:t>
            </a:r>
            <a:r>
              <a:rPr lang="en-GB" dirty="0" smtClean="0">
                <a:solidFill>
                  <a:schemeClr val="accent1"/>
                </a:solidFill>
                <a:latin typeface="Arial" charset="0"/>
              </a:rPr>
              <a:t>Green</a:t>
            </a:r>
            <a:r>
              <a:rPr lang="en-GB" sz="3600" dirty="0" smtClean="0">
                <a:solidFill>
                  <a:schemeClr val="bg1"/>
                </a:solidFill>
                <a:latin typeface="Arial" charset="0"/>
              </a:rPr>
              <a:t> 75 cm</a:t>
            </a:r>
            <a:endParaRPr lang="en-US" sz="36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b="1" baseline="10000" dirty="0">
              <a:solidFill>
                <a:srgbClr val="FF99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 dirty="0">
                <a:latin typeface="Arial" charset="0"/>
              </a:rPr>
              <a:t> </a:t>
            </a:r>
            <a:r>
              <a:rPr lang="en-GB" sz="4800" dirty="0">
                <a:solidFill>
                  <a:schemeClr val="bg1"/>
                </a:solidFill>
                <a:latin typeface="Arial" charset="0"/>
              </a:rPr>
              <a:t>B </a:t>
            </a:r>
            <a:r>
              <a:rPr lang="en-GB" sz="3600" dirty="0">
                <a:solidFill>
                  <a:schemeClr val="bg1"/>
                </a:solidFill>
                <a:latin typeface="Arial" charset="0"/>
              </a:rPr>
              <a:t>  The film started at 2 o’clock.</a:t>
            </a:r>
            <a:endParaRPr lang="en-US" sz="48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6870" name="Line 11"/>
          <p:cNvSpPr>
            <a:spLocks noChangeShapeType="1"/>
          </p:cNvSpPr>
          <p:nvPr/>
        </p:nvSpPr>
        <p:spPr bwMode="auto">
          <a:xfrm flipH="1">
            <a:off x="0" y="49418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Line 12"/>
          <p:cNvSpPr>
            <a:spLocks noChangeShapeType="1"/>
          </p:cNvSpPr>
          <p:nvPr/>
        </p:nvSpPr>
        <p:spPr bwMode="auto">
          <a:xfrm flipH="1">
            <a:off x="0" y="3357563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Line 15"/>
          <p:cNvSpPr>
            <a:spLocks noChangeShapeType="1"/>
          </p:cNvSpPr>
          <p:nvPr/>
        </p:nvSpPr>
        <p:spPr bwMode="auto">
          <a:xfrm flipH="1">
            <a:off x="8686800" y="494188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Line 16"/>
          <p:cNvSpPr>
            <a:spLocks noChangeShapeType="1"/>
          </p:cNvSpPr>
          <p:nvPr/>
        </p:nvSpPr>
        <p:spPr bwMode="auto">
          <a:xfrm flipH="1" flipV="1">
            <a:off x="8686800" y="3357563"/>
            <a:ext cx="457200" cy="1270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4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5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6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36877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36878" name="AutoShape 2"/>
          <p:cNvSpPr>
            <a:spLocks noChangeArrowheads="1"/>
          </p:cNvSpPr>
          <p:nvPr/>
        </p:nvSpPr>
        <p:spPr bwMode="auto">
          <a:xfrm>
            <a:off x="539750" y="45085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36879" name="Rectangle 8"/>
          <p:cNvSpPr>
            <a:spLocks noChangeArrowheads="1"/>
          </p:cNvSpPr>
          <p:nvPr/>
        </p:nvSpPr>
        <p:spPr bwMode="auto">
          <a:xfrm>
            <a:off x="844550" y="4432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 B  </a:t>
            </a:r>
            <a:r>
              <a:rPr lang="en-GB" dirty="0" smtClean="0">
                <a:solidFill>
                  <a:srgbClr val="FF0000"/>
                </a:solidFill>
                <a:latin typeface="Arial" charset="0"/>
              </a:rPr>
              <a:t>Red</a:t>
            </a:r>
            <a:r>
              <a:rPr lang="en-US" sz="5400" dirty="0" smtClean="0">
                <a:latin typeface="Arial" charset="0"/>
              </a:rPr>
              <a:t> </a:t>
            </a:r>
            <a:r>
              <a:rPr lang="en-GB" sz="3600" dirty="0" smtClean="0">
                <a:solidFill>
                  <a:schemeClr val="bg1"/>
                </a:solidFill>
                <a:latin typeface="Arial" charset="0"/>
              </a:rPr>
              <a:t>25 cm</a:t>
            </a:r>
            <a:endParaRPr lang="en-US" sz="36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GB" sz="8000" smtClean="0">
                <a:solidFill>
                  <a:schemeClr val="bg1"/>
                </a:solidFill>
                <a:latin typeface="Arial" charset="0"/>
              </a:rPr>
              <a:t>€1000</a:t>
            </a:r>
            <a:endParaRPr lang="en-US" sz="800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8915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6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US" sz="8000" smtClean="0">
                <a:solidFill>
                  <a:schemeClr val="bg1"/>
                </a:solidFill>
                <a:latin typeface="Arial" charset="0"/>
              </a:rPr>
              <a:t>Question 4</a:t>
            </a:r>
          </a:p>
        </p:txBody>
      </p:sp>
      <p:sp>
        <p:nvSpPr>
          <p:cNvPr id="40963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IE"/>
              <a:t>Hill</a:t>
            </a:r>
            <a:endParaRPr lang="en-US"/>
          </a:p>
        </p:txBody>
      </p:sp>
      <p:sp>
        <p:nvSpPr>
          <p:cNvPr id="43010" name="AutoShape 3"/>
          <p:cNvSpPr>
            <a:spLocks noChangeArrowheads="1"/>
          </p:cNvSpPr>
          <p:nvPr/>
        </p:nvSpPr>
        <p:spPr bwMode="auto">
          <a:xfrm>
            <a:off x="533400" y="4484688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43011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43012" name="Rectangle 7"/>
          <p:cNvSpPr>
            <a:spLocks noChangeArrowheads="1"/>
          </p:cNvSpPr>
          <p:nvPr/>
        </p:nvSpPr>
        <p:spPr bwMode="auto">
          <a:xfrm>
            <a:off x="762000" y="3810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How many ¼ metres fit into ½ a metre?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>
                <a:latin typeface="Arial" charset="0"/>
              </a:rPr>
              <a:t> </a:t>
            </a:r>
            <a:r>
              <a:rPr lang="en-GB" dirty="0">
                <a:solidFill>
                  <a:schemeClr val="accent1"/>
                </a:solidFill>
                <a:latin typeface="Arial" charset="0"/>
              </a:rPr>
              <a:t>Green</a:t>
            </a:r>
            <a:r>
              <a:rPr lang="en-GB" sz="54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3600" dirty="0" smtClean="0">
                <a:solidFill>
                  <a:schemeClr val="bg1"/>
                </a:solidFill>
                <a:latin typeface="Arial" charset="0"/>
              </a:rPr>
              <a:t>4</a:t>
            </a:r>
            <a:endParaRPr lang="en-US" sz="36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b="1" baseline="10000" dirty="0">
              <a:solidFill>
                <a:srgbClr val="FF99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B  </a:t>
            </a:r>
            <a:r>
              <a:rPr lang="en-GB" dirty="0">
                <a:solidFill>
                  <a:srgbClr val="FF0000"/>
                </a:solidFill>
                <a:latin typeface="Arial" charset="0"/>
              </a:rPr>
              <a:t>Red</a:t>
            </a:r>
            <a:r>
              <a:rPr lang="en-US" sz="5400" dirty="0">
                <a:latin typeface="Arial" charset="0"/>
              </a:rPr>
              <a:t> </a:t>
            </a:r>
            <a:r>
              <a:rPr lang="en-GB" sz="3600" dirty="0" smtClean="0">
                <a:solidFill>
                  <a:schemeClr val="bg1"/>
                </a:solidFill>
                <a:latin typeface="Arial" charset="0"/>
              </a:rPr>
              <a:t>2 </a:t>
            </a:r>
            <a:endParaRPr lang="en-US" sz="48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3014" name="Line 11"/>
          <p:cNvSpPr>
            <a:spLocks noChangeShapeType="1"/>
          </p:cNvSpPr>
          <p:nvPr/>
        </p:nvSpPr>
        <p:spPr bwMode="auto">
          <a:xfrm flipH="1">
            <a:off x="0" y="49418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5" name="Line 12"/>
          <p:cNvSpPr>
            <a:spLocks noChangeShapeType="1"/>
          </p:cNvSpPr>
          <p:nvPr/>
        </p:nvSpPr>
        <p:spPr bwMode="auto">
          <a:xfrm flipH="1">
            <a:off x="0" y="3357563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6" name="Line 15"/>
          <p:cNvSpPr>
            <a:spLocks noChangeShapeType="1"/>
          </p:cNvSpPr>
          <p:nvPr/>
        </p:nvSpPr>
        <p:spPr bwMode="auto">
          <a:xfrm flipH="1">
            <a:off x="8686800" y="494188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7" name="Line 16"/>
          <p:cNvSpPr>
            <a:spLocks noChangeShapeType="1"/>
          </p:cNvSpPr>
          <p:nvPr/>
        </p:nvSpPr>
        <p:spPr bwMode="auto">
          <a:xfrm flipH="1" flipV="1">
            <a:off x="8686800" y="3357563"/>
            <a:ext cx="457200" cy="1270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8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9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20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43021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IE"/>
              <a:t>Hill</a:t>
            </a:r>
            <a:endParaRPr lang="en-US"/>
          </a:p>
        </p:txBody>
      </p:sp>
      <p:sp>
        <p:nvSpPr>
          <p:cNvPr id="45058" name="AutoShape 3"/>
          <p:cNvSpPr>
            <a:spLocks noChangeArrowheads="1"/>
          </p:cNvSpPr>
          <p:nvPr/>
        </p:nvSpPr>
        <p:spPr bwMode="auto">
          <a:xfrm>
            <a:off x="533400" y="4484688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45059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45060" name="Rectangle 7"/>
          <p:cNvSpPr>
            <a:spLocks noChangeArrowheads="1"/>
          </p:cNvSpPr>
          <p:nvPr/>
        </p:nvSpPr>
        <p:spPr bwMode="auto">
          <a:xfrm>
            <a:off x="762000" y="3810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How many ¼ metres fit into ½ a metre?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>
                <a:latin typeface="Arial" charset="0"/>
              </a:rPr>
              <a:t> </a:t>
            </a:r>
            <a:r>
              <a:rPr lang="en-GB" dirty="0">
                <a:solidFill>
                  <a:schemeClr val="accent1"/>
                </a:solidFill>
                <a:latin typeface="Arial" charset="0"/>
              </a:rPr>
              <a:t>Green</a:t>
            </a:r>
            <a:r>
              <a:rPr lang="en-GB" sz="54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3600" dirty="0" smtClean="0">
                <a:solidFill>
                  <a:schemeClr val="bg1"/>
                </a:solidFill>
                <a:latin typeface="Arial" charset="0"/>
              </a:rPr>
              <a:t>4</a:t>
            </a:r>
            <a:endParaRPr lang="en-US" sz="36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b="1" baseline="10000" dirty="0">
              <a:solidFill>
                <a:srgbClr val="FF99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B </a:t>
            </a:r>
            <a:r>
              <a:rPr lang="en-US" sz="5400" dirty="0">
                <a:latin typeface="Arial" charset="0"/>
              </a:rPr>
              <a:t> </a:t>
            </a:r>
            <a:r>
              <a:rPr lang="en-GB" sz="4800" dirty="0">
                <a:solidFill>
                  <a:schemeClr val="bg1"/>
                </a:solidFill>
                <a:latin typeface="Arial" charset="0"/>
              </a:rPr>
              <a:t>B </a:t>
            </a:r>
            <a:r>
              <a:rPr lang="en-GB" sz="3600" dirty="0">
                <a:solidFill>
                  <a:schemeClr val="bg1"/>
                </a:solidFill>
                <a:latin typeface="Arial" charset="0"/>
              </a:rPr>
              <a:t>You will be 8 years old. </a:t>
            </a:r>
            <a:endParaRPr lang="en-US" sz="48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5062" name="Line 11"/>
          <p:cNvSpPr>
            <a:spLocks noChangeShapeType="1"/>
          </p:cNvSpPr>
          <p:nvPr/>
        </p:nvSpPr>
        <p:spPr bwMode="auto">
          <a:xfrm flipH="1">
            <a:off x="0" y="49418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3" name="Line 12"/>
          <p:cNvSpPr>
            <a:spLocks noChangeShapeType="1"/>
          </p:cNvSpPr>
          <p:nvPr/>
        </p:nvSpPr>
        <p:spPr bwMode="auto">
          <a:xfrm flipH="1">
            <a:off x="0" y="3357563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4" name="Line 15"/>
          <p:cNvSpPr>
            <a:spLocks noChangeShapeType="1"/>
          </p:cNvSpPr>
          <p:nvPr/>
        </p:nvSpPr>
        <p:spPr bwMode="auto">
          <a:xfrm flipH="1">
            <a:off x="8686800" y="494188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5" name="Line 16"/>
          <p:cNvSpPr>
            <a:spLocks noChangeShapeType="1"/>
          </p:cNvSpPr>
          <p:nvPr/>
        </p:nvSpPr>
        <p:spPr bwMode="auto">
          <a:xfrm flipH="1" flipV="1">
            <a:off x="8686800" y="3357563"/>
            <a:ext cx="457200" cy="1270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6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7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8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45069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45070" name="AutoShape 2"/>
          <p:cNvSpPr>
            <a:spLocks noChangeArrowheads="1"/>
          </p:cNvSpPr>
          <p:nvPr/>
        </p:nvSpPr>
        <p:spPr bwMode="auto">
          <a:xfrm>
            <a:off x="539750" y="45085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45071" name="Rectangle 8"/>
          <p:cNvSpPr>
            <a:spLocks noChangeArrowheads="1"/>
          </p:cNvSpPr>
          <p:nvPr/>
        </p:nvSpPr>
        <p:spPr bwMode="auto">
          <a:xfrm>
            <a:off x="844550" y="4432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B  </a:t>
            </a:r>
            <a:r>
              <a:rPr lang="en-GB" dirty="0">
                <a:solidFill>
                  <a:srgbClr val="FF0000"/>
                </a:solidFill>
                <a:latin typeface="Arial" charset="0"/>
              </a:rPr>
              <a:t>Red</a:t>
            </a:r>
            <a:r>
              <a:rPr lang="en-US" sz="5400" dirty="0">
                <a:latin typeface="Arial" charset="0"/>
              </a:rPr>
              <a:t> </a:t>
            </a:r>
            <a:r>
              <a:rPr lang="en-GB" sz="3600" dirty="0" smtClean="0">
                <a:solidFill>
                  <a:schemeClr val="bg1"/>
                </a:solidFill>
                <a:latin typeface="Arial" charset="0"/>
              </a:rPr>
              <a:t>2</a:t>
            </a:r>
            <a:endParaRPr lang="en-US" sz="36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GB" sz="8000" smtClean="0">
                <a:solidFill>
                  <a:schemeClr val="bg1"/>
                </a:solidFill>
                <a:latin typeface="Arial" charset="0"/>
              </a:rPr>
              <a:t>€5000</a:t>
            </a:r>
            <a:endParaRPr lang="en-US" sz="800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7107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08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49154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US" sz="8000" smtClean="0">
                <a:solidFill>
                  <a:schemeClr val="bg1"/>
                </a:solidFill>
                <a:latin typeface="Arial" charset="0"/>
              </a:rPr>
              <a:t>Question 5</a:t>
            </a:r>
          </a:p>
        </p:txBody>
      </p:sp>
      <p:sp>
        <p:nvSpPr>
          <p:cNvPr id="49155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6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IE"/>
              <a:t>Hill</a:t>
            </a:r>
            <a:endParaRPr lang="en-US"/>
          </a:p>
        </p:txBody>
      </p:sp>
      <p:sp>
        <p:nvSpPr>
          <p:cNvPr id="51202" name="AutoShape 3"/>
          <p:cNvSpPr>
            <a:spLocks noChangeArrowheads="1"/>
          </p:cNvSpPr>
          <p:nvPr/>
        </p:nvSpPr>
        <p:spPr bwMode="auto">
          <a:xfrm>
            <a:off x="533400" y="4484688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51203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51204" name="Rectangle 7"/>
          <p:cNvSpPr>
            <a:spLocks noChangeArrowheads="1"/>
          </p:cNvSpPr>
          <p:nvPr/>
        </p:nvSpPr>
        <p:spPr bwMode="auto">
          <a:xfrm>
            <a:off x="762000" y="3810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How many cms are in ¾ of a metre?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>
                <a:latin typeface="Arial" charset="0"/>
              </a:rPr>
              <a:t> </a:t>
            </a:r>
            <a:r>
              <a:rPr lang="en-GB" dirty="0">
                <a:solidFill>
                  <a:schemeClr val="accent1"/>
                </a:solidFill>
                <a:latin typeface="Arial" charset="0"/>
              </a:rPr>
              <a:t>Green</a:t>
            </a:r>
            <a:r>
              <a:rPr lang="en-GB" sz="54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75 cm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5400" b="1" baseline="10000" dirty="0">
              <a:solidFill>
                <a:srgbClr val="FF99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B  </a:t>
            </a:r>
            <a:r>
              <a:rPr lang="en-GB" dirty="0">
                <a:solidFill>
                  <a:srgbClr val="FF0000"/>
                </a:solidFill>
                <a:latin typeface="Arial" charset="0"/>
              </a:rPr>
              <a:t>Red</a:t>
            </a:r>
            <a:r>
              <a:rPr lang="en-US" sz="5400" dirty="0">
                <a:latin typeface="Arial" charset="0"/>
              </a:rPr>
              <a:t> </a:t>
            </a:r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25 cm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06" name="Line 11"/>
          <p:cNvSpPr>
            <a:spLocks noChangeShapeType="1"/>
          </p:cNvSpPr>
          <p:nvPr/>
        </p:nvSpPr>
        <p:spPr bwMode="auto">
          <a:xfrm flipH="1">
            <a:off x="0" y="49418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7" name="Line 12"/>
          <p:cNvSpPr>
            <a:spLocks noChangeShapeType="1"/>
          </p:cNvSpPr>
          <p:nvPr/>
        </p:nvSpPr>
        <p:spPr bwMode="auto">
          <a:xfrm flipH="1">
            <a:off x="0" y="3357563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8" name="Line 15"/>
          <p:cNvSpPr>
            <a:spLocks noChangeShapeType="1"/>
          </p:cNvSpPr>
          <p:nvPr/>
        </p:nvSpPr>
        <p:spPr bwMode="auto">
          <a:xfrm flipH="1">
            <a:off x="8686800" y="494188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9" name="Line 16"/>
          <p:cNvSpPr>
            <a:spLocks noChangeShapeType="1"/>
          </p:cNvSpPr>
          <p:nvPr/>
        </p:nvSpPr>
        <p:spPr bwMode="auto">
          <a:xfrm flipH="1" flipV="1">
            <a:off x="8686800" y="3357563"/>
            <a:ext cx="457200" cy="1270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0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1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2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51213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IE"/>
              <a:t>Hill</a:t>
            </a:r>
            <a:endParaRPr lang="en-US"/>
          </a:p>
        </p:txBody>
      </p:sp>
      <p:sp>
        <p:nvSpPr>
          <p:cNvPr id="53250" name="AutoShape 3"/>
          <p:cNvSpPr>
            <a:spLocks noChangeArrowheads="1"/>
          </p:cNvSpPr>
          <p:nvPr/>
        </p:nvSpPr>
        <p:spPr bwMode="auto">
          <a:xfrm>
            <a:off x="533400" y="4484688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53251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53252" name="Rectangle 7"/>
          <p:cNvSpPr>
            <a:spLocks noChangeArrowheads="1"/>
          </p:cNvSpPr>
          <p:nvPr/>
        </p:nvSpPr>
        <p:spPr bwMode="auto">
          <a:xfrm>
            <a:off x="762000" y="3810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How many cms are in ¾ of a metre?</a:t>
            </a:r>
            <a:endParaRPr lang="en-US" sz="5400" dirty="0" smtClean="0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 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>
                <a:latin typeface="Arial" charset="0"/>
              </a:rPr>
              <a:t> </a:t>
            </a:r>
            <a:r>
              <a:rPr lang="en-GB" sz="5400" dirty="0">
                <a:solidFill>
                  <a:schemeClr val="bg1"/>
                </a:solidFill>
                <a:latin typeface="Arial" charset="0"/>
              </a:rPr>
              <a:t>A  4 o’clock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5400" b="1" baseline="10000" dirty="0">
              <a:solidFill>
                <a:srgbClr val="FF99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B  </a:t>
            </a:r>
            <a:r>
              <a:rPr lang="en-GB" dirty="0">
                <a:solidFill>
                  <a:srgbClr val="FF0000"/>
                </a:solidFill>
                <a:latin typeface="Arial" charset="0"/>
              </a:rPr>
              <a:t>Red</a:t>
            </a:r>
            <a:r>
              <a:rPr lang="en-US" sz="5400" dirty="0">
                <a:latin typeface="Arial" charset="0"/>
              </a:rPr>
              <a:t> </a:t>
            </a:r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25 cm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3254" name="Line 11"/>
          <p:cNvSpPr>
            <a:spLocks noChangeShapeType="1"/>
          </p:cNvSpPr>
          <p:nvPr/>
        </p:nvSpPr>
        <p:spPr bwMode="auto">
          <a:xfrm flipH="1">
            <a:off x="0" y="49418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5" name="Line 12"/>
          <p:cNvSpPr>
            <a:spLocks noChangeShapeType="1"/>
          </p:cNvSpPr>
          <p:nvPr/>
        </p:nvSpPr>
        <p:spPr bwMode="auto">
          <a:xfrm flipH="1">
            <a:off x="0" y="3357563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6" name="Line 15"/>
          <p:cNvSpPr>
            <a:spLocks noChangeShapeType="1"/>
          </p:cNvSpPr>
          <p:nvPr/>
        </p:nvSpPr>
        <p:spPr bwMode="auto">
          <a:xfrm flipH="1">
            <a:off x="8686800" y="494188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7" name="Line 16"/>
          <p:cNvSpPr>
            <a:spLocks noChangeShapeType="1"/>
          </p:cNvSpPr>
          <p:nvPr/>
        </p:nvSpPr>
        <p:spPr bwMode="auto">
          <a:xfrm flipH="1" flipV="1">
            <a:off x="8686800" y="3357563"/>
            <a:ext cx="457200" cy="1270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8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9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60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53261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53262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53263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>
                <a:latin typeface="Arial" charset="0"/>
              </a:rPr>
              <a:t> </a:t>
            </a:r>
            <a:r>
              <a:rPr lang="en-GB" dirty="0">
                <a:latin typeface="Arial" charset="0"/>
              </a:rPr>
              <a:t>Green</a:t>
            </a:r>
            <a:r>
              <a:rPr lang="en-GB" sz="54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75 cm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GB" sz="8000" smtClean="0">
                <a:solidFill>
                  <a:schemeClr val="bg1"/>
                </a:solidFill>
                <a:latin typeface="Arial" charset="0"/>
              </a:rPr>
              <a:t>€10,000</a:t>
            </a:r>
            <a:endParaRPr lang="en-US" sz="800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5299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0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US" sz="8000" smtClean="0">
                <a:solidFill>
                  <a:schemeClr val="bg1"/>
                </a:solidFill>
                <a:latin typeface="Arial" charset="0"/>
              </a:rPr>
              <a:t>Question 6</a:t>
            </a:r>
          </a:p>
        </p:txBody>
      </p:sp>
      <p:sp>
        <p:nvSpPr>
          <p:cNvPr id="57347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48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IE"/>
              <a:t>Hill</a:t>
            </a:r>
            <a:endParaRPr lang="en-US"/>
          </a:p>
        </p:txBody>
      </p:sp>
      <p:sp>
        <p:nvSpPr>
          <p:cNvPr id="59394" name="AutoShape 3"/>
          <p:cNvSpPr>
            <a:spLocks noChangeArrowheads="1"/>
          </p:cNvSpPr>
          <p:nvPr/>
        </p:nvSpPr>
        <p:spPr bwMode="auto">
          <a:xfrm>
            <a:off x="533400" y="4484688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59395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59396" name="Rectangle 7"/>
          <p:cNvSpPr>
            <a:spLocks noChangeArrowheads="1"/>
          </p:cNvSpPr>
          <p:nvPr/>
        </p:nvSpPr>
        <p:spPr bwMode="auto">
          <a:xfrm>
            <a:off x="762000" y="3810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Arial" charset="0"/>
              </a:rPr>
              <a:t>¼ of a metre + ¾ of a metre = 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>
                <a:latin typeface="Arial" charset="0"/>
              </a:rPr>
              <a:t> </a:t>
            </a:r>
            <a:r>
              <a:rPr lang="en-GB" dirty="0">
                <a:solidFill>
                  <a:schemeClr val="accent1"/>
                </a:solidFill>
                <a:latin typeface="Arial" charset="0"/>
              </a:rPr>
              <a:t>Green</a:t>
            </a:r>
            <a:r>
              <a:rPr lang="en-GB" sz="54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1 metre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5400" b="1" baseline="10000" dirty="0">
              <a:solidFill>
                <a:srgbClr val="FF99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B  </a:t>
            </a:r>
            <a:r>
              <a:rPr lang="en-GB" dirty="0">
                <a:solidFill>
                  <a:srgbClr val="FF0000"/>
                </a:solidFill>
                <a:latin typeface="Arial" charset="0"/>
              </a:rPr>
              <a:t>Red</a:t>
            </a:r>
            <a:r>
              <a:rPr lang="en-US" sz="5400" dirty="0">
                <a:latin typeface="Arial" charset="0"/>
              </a:rPr>
              <a:t> </a:t>
            </a:r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2 metres</a:t>
            </a:r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 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9398" name="Line 11"/>
          <p:cNvSpPr>
            <a:spLocks noChangeShapeType="1"/>
          </p:cNvSpPr>
          <p:nvPr/>
        </p:nvSpPr>
        <p:spPr bwMode="auto">
          <a:xfrm flipH="1">
            <a:off x="0" y="49418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399" name="Line 12"/>
          <p:cNvSpPr>
            <a:spLocks noChangeShapeType="1"/>
          </p:cNvSpPr>
          <p:nvPr/>
        </p:nvSpPr>
        <p:spPr bwMode="auto">
          <a:xfrm flipH="1">
            <a:off x="0" y="3357563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400" name="Line 15"/>
          <p:cNvSpPr>
            <a:spLocks noChangeShapeType="1"/>
          </p:cNvSpPr>
          <p:nvPr/>
        </p:nvSpPr>
        <p:spPr bwMode="auto">
          <a:xfrm flipH="1">
            <a:off x="8686800" y="494188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401" name="Line 16"/>
          <p:cNvSpPr>
            <a:spLocks noChangeShapeType="1"/>
          </p:cNvSpPr>
          <p:nvPr/>
        </p:nvSpPr>
        <p:spPr bwMode="auto">
          <a:xfrm flipH="1" flipV="1">
            <a:off x="8686800" y="3357563"/>
            <a:ext cx="457200" cy="1270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402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403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404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59405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IE"/>
              <a:t>Hill</a:t>
            </a:r>
            <a:endParaRPr lang="en-US"/>
          </a:p>
        </p:txBody>
      </p:sp>
      <p:sp>
        <p:nvSpPr>
          <p:cNvPr id="61442" name="AutoShape 3"/>
          <p:cNvSpPr>
            <a:spLocks noChangeArrowheads="1"/>
          </p:cNvSpPr>
          <p:nvPr/>
        </p:nvSpPr>
        <p:spPr bwMode="auto">
          <a:xfrm>
            <a:off x="533400" y="4484688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61443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61444" name="Rectangle 7"/>
          <p:cNvSpPr>
            <a:spLocks noChangeArrowheads="1"/>
          </p:cNvSpPr>
          <p:nvPr/>
        </p:nvSpPr>
        <p:spPr bwMode="auto">
          <a:xfrm>
            <a:off x="762000" y="3810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Arial" charset="0"/>
              </a:rPr>
              <a:t>¼ of a metre + ¾ of a metre = 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>
                <a:latin typeface="Arial" charset="0"/>
              </a:rPr>
              <a:t> </a:t>
            </a:r>
            <a:r>
              <a:rPr lang="en-GB" sz="5400">
                <a:solidFill>
                  <a:schemeClr val="bg1"/>
                </a:solidFill>
                <a:latin typeface="Arial" charset="0"/>
              </a:rPr>
              <a:t>A  </a:t>
            </a:r>
            <a:r>
              <a:rPr lang="en-GB" sz="4800">
                <a:solidFill>
                  <a:schemeClr val="bg1"/>
                </a:solidFill>
                <a:latin typeface="Arial" charset="0"/>
              </a:rPr>
              <a:t>You learned to talk</a:t>
            </a:r>
            <a:endParaRPr lang="en-US" sz="480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b="1" baseline="10000">
              <a:solidFill>
                <a:srgbClr val="FF99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446" name="Line 11"/>
          <p:cNvSpPr>
            <a:spLocks noChangeShapeType="1"/>
          </p:cNvSpPr>
          <p:nvPr/>
        </p:nvSpPr>
        <p:spPr bwMode="auto">
          <a:xfrm flipH="1">
            <a:off x="0" y="49418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7" name="Line 12"/>
          <p:cNvSpPr>
            <a:spLocks noChangeShapeType="1"/>
          </p:cNvSpPr>
          <p:nvPr/>
        </p:nvSpPr>
        <p:spPr bwMode="auto">
          <a:xfrm flipH="1">
            <a:off x="0" y="3357563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8" name="Line 15"/>
          <p:cNvSpPr>
            <a:spLocks noChangeShapeType="1"/>
          </p:cNvSpPr>
          <p:nvPr/>
        </p:nvSpPr>
        <p:spPr bwMode="auto">
          <a:xfrm flipH="1">
            <a:off x="8686800" y="494188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9" name="Line 16"/>
          <p:cNvSpPr>
            <a:spLocks noChangeShapeType="1"/>
          </p:cNvSpPr>
          <p:nvPr/>
        </p:nvSpPr>
        <p:spPr bwMode="auto">
          <a:xfrm flipH="1" flipV="1">
            <a:off x="8686800" y="3357563"/>
            <a:ext cx="457200" cy="1270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0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1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2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61453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61454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61455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>
                <a:latin typeface="Arial" charset="0"/>
              </a:rPr>
              <a:t> </a:t>
            </a:r>
            <a:r>
              <a:rPr lang="en-GB" dirty="0">
                <a:latin typeface="Arial" charset="0"/>
              </a:rPr>
              <a:t>Green</a:t>
            </a:r>
            <a:r>
              <a:rPr lang="en-GB" sz="54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1 metre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5400" b="1" baseline="10000" dirty="0">
              <a:solidFill>
                <a:srgbClr val="FF99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B  </a:t>
            </a:r>
            <a:r>
              <a:rPr lang="en-GB" dirty="0">
                <a:solidFill>
                  <a:srgbClr val="FF0000"/>
                </a:solidFill>
                <a:latin typeface="Arial" charset="0"/>
              </a:rPr>
              <a:t>Red</a:t>
            </a:r>
            <a:r>
              <a:rPr lang="en-US" sz="5400" dirty="0">
                <a:latin typeface="Arial" charset="0"/>
              </a:rPr>
              <a:t> </a:t>
            </a:r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2 metres 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63490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GB" sz="8000" smtClean="0">
                <a:solidFill>
                  <a:schemeClr val="bg1"/>
                </a:solidFill>
                <a:latin typeface="Arial" charset="0"/>
              </a:rPr>
              <a:t>€50,000</a:t>
            </a:r>
            <a:endParaRPr lang="en-US" sz="800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3491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2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65538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US" sz="8000" smtClean="0">
                <a:solidFill>
                  <a:schemeClr val="bg1"/>
                </a:solidFill>
                <a:latin typeface="Arial" charset="0"/>
              </a:rPr>
              <a:t>Question 7</a:t>
            </a:r>
          </a:p>
        </p:txBody>
      </p:sp>
      <p:sp>
        <p:nvSpPr>
          <p:cNvPr id="65539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0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IE"/>
              <a:t>Hill</a:t>
            </a:r>
            <a:endParaRPr lang="en-US"/>
          </a:p>
        </p:txBody>
      </p:sp>
      <p:sp>
        <p:nvSpPr>
          <p:cNvPr id="67586" name="AutoShape 3"/>
          <p:cNvSpPr>
            <a:spLocks noChangeArrowheads="1"/>
          </p:cNvSpPr>
          <p:nvPr/>
        </p:nvSpPr>
        <p:spPr bwMode="auto">
          <a:xfrm>
            <a:off x="533400" y="4484688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67587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67588" name="Rectangle 7"/>
          <p:cNvSpPr>
            <a:spLocks noChangeArrowheads="1"/>
          </p:cNvSpPr>
          <p:nvPr/>
        </p:nvSpPr>
        <p:spPr bwMode="auto">
          <a:xfrm>
            <a:off x="762000" y="3810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25 cm + 25 cm + 25 cm +25 cm = 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>
                <a:latin typeface="Arial" charset="0"/>
              </a:rPr>
              <a:t> </a:t>
            </a:r>
            <a:r>
              <a:rPr lang="en-GB" dirty="0">
                <a:solidFill>
                  <a:schemeClr val="accent1"/>
                </a:solidFill>
                <a:latin typeface="Arial" charset="0"/>
              </a:rPr>
              <a:t>Green</a:t>
            </a:r>
            <a:r>
              <a:rPr lang="en-GB" sz="54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75 cm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5400" b="1" baseline="10000" dirty="0">
              <a:solidFill>
                <a:srgbClr val="FF99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B  </a:t>
            </a:r>
            <a:r>
              <a:rPr lang="en-GB" dirty="0">
                <a:solidFill>
                  <a:srgbClr val="FF0000"/>
                </a:solidFill>
                <a:latin typeface="Arial" charset="0"/>
              </a:rPr>
              <a:t>Red</a:t>
            </a:r>
            <a:r>
              <a:rPr lang="en-US" sz="5400" dirty="0">
                <a:latin typeface="Arial" charset="0"/>
              </a:rPr>
              <a:t> </a:t>
            </a:r>
            <a:r>
              <a:rPr lang="en-GB" sz="54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1 metre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7590" name="Line 11"/>
          <p:cNvSpPr>
            <a:spLocks noChangeShapeType="1"/>
          </p:cNvSpPr>
          <p:nvPr/>
        </p:nvSpPr>
        <p:spPr bwMode="auto">
          <a:xfrm flipH="1">
            <a:off x="0" y="49418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1" name="Line 12"/>
          <p:cNvSpPr>
            <a:spLocks noChangeShapeType="1"/>
          </p:cNvSpPr>
          <p:nvPr/>
        </p:nvSpPr>
        <p:spPr bwMode="auto">
          <a:xfrm flipH="1">
            <a:off x="0" y="3357563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2" name="Line 15"/>
          <p:cNvSpPr>
            <a:spLocks noChangeShapeType="1"/>
          </p:cNvSpPr>
          <p:nvPr/>
        </p:nvSpPr>
        <p:spPr bwMode="auto">
          <a:xfrm flipH="1">
            <a:off x="8686800" y="494188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3" name="Line 16"/>
          <p:cNvSpPr>
            <a:spLocks noChangeShapeType="1"/>
          </p:cNvSpPr>
          <p:nvPr/>
        </p:nvSpPr>
        <p:spPr bwMode="auto">
          <a:xfrm flipH="1" flipV="1">
            <a:off x="8686800" y="3357563"/>
            <a:ext cx="457200" cy="1270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4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5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6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67597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IE"/>
              <a:t>Hill</a:t>
            </a:r>
            <a:endParaRPr lang="en-US"/>
          </a:p>
        </p:txBody>
      </p:sp>
      <p:sp>
        <p:nvSpPr>
          <p:cNvPr id="69634" name="AutoShape 3"/>
          <p:cNvSpPr>
            <a:spLocks noChangeArrowheads="1"/>
          </p:cNvSpPr>
          <p:nvPr/>
        </p:nvSpPr>
        <p:spPr bwMode="auto">
          <a:xfrm>
            <a:off x="533400" y="4484688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69635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69636" name="Rectangle 7"/>
          <p:cNvSpPr>
            <a:spLocks noChangeArrowheads="1"/>
          </p:cNvSpPr>
          <p:nvPr/>
        </p:nvSpPr>
        <p:spPr bwMode="auto">
          <a:xfrm>
            <a:off x="762000" y="3810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25 cm + 25 cm + 25 cm +25 cm = 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9637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>
                <a:latin typeface="Arial" charset="0"/>
              </a:rPr>
              <a:t> </a:t>
            </a:r>
            <a:r>
              <a:rPr lang="en-GB" dirty="0">
                <a:solidFill>
                  <a:schemeClr val="accent1"/>
                </a:solidFill>
                <a:latin typeface="Arial" charset="0"/>
              </a:rPr>
              <a:t>Green</a:t>
            </a:r>
            <a:r>
              <a:rPr lang="en-GB" sz="54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75 cm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5400" b="1" baseline="10000" dirty="0">
              <a:solidFill>
                <a:srgbClr val="FF99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54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9638" name="Line 11"/>
          <p:cNvSpPr>
            <a:spLocks noChangeShapeType="1"/>
          </p:cNvSpPr>
          <p:nvPr/>
        </p:nvSpPr>
        <p:spPr bwMode="auto">
          <a:xfrm flipH="1">
            <a:off x="0" y="49418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39" name="Line 12"/>
          <p:cNvSpPr>
            <a:spLocks noChangeShapeType="1"/>
          </p:cNvSpPr>
          <p:nvPr/>
        </p:nvSpPr>
        <p:spPr bwMode="auto">
          <a:xfrm flipH="1">
            <a:off x="0" y="3357563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40" name="Line 15"/>
          <p:cNvSpPr>
            <a:spLocks noChangeShapeType="1"/>
          </p:cNvSpPr>
          <p:nvPr/>
        </p:nvSpPr>
        <p:spPr bwMode="auto">
          <a:xfrm flipH="1">
            <a:off x="8686800" y="494188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41" name="Line 16"/>
          <p:cNvSpPr>
            <a:spLocks noChangeShapeType="1"/>
          </p:cNvSpPr>
          <p:nvPr/>
        </p:nvSpPr>
        <p:spPr bwMode="auto">
          <a:xfrm flipH="1" flipV="1">
            <a:off x="8686800" y="3357563"/>
            <a:ext cx="457200" cy="1270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42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43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44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69645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69646" name="AutoShape 2"/>
          <p:cNvSpPr>
            <a:spLocks noChangeArrowheads="1"/>
          </p:cNvSpPr>
          <p:nvPr/>
        </p:nvSpPr>
        <p:spPr bwMode="auto">
          <a:xfrm>
            <a:off x="539750" y="45085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69647" name="Rectangle 8"/>
          <p:cNvSpPr>
            <a:spLocks noChangeArrowheads="1"/>
          </p:cNvSpPr>
          <p:nvPr/>
        </p:nvSpPr>
        <p:spPr bwMode="auto">
          <a:xfrm>
            <a:off x="844550" y="4432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B  </a:t>
            </a:r>
            <a:r>
              <a:rPr lang="en-GB" dirty="0">
                <a:solidFill>
                  <a:srgbClr val="FF0000"/>
                </a:solidFill>
                <a:latin typeface="Arial" charset="0"/>
              </a:rPr>
              <a:t>Red</a:t>
            </a:r>
            <a:r>
              <a:rPr lang="en-US" sz="5400" dirty="0">
                <a:latin typeface="Arial" charset="0"/>
              </a:rPr>
              <a:t> </a:t>
            </a:r>
            <a:r>
              <a:rPr lang="en-GB" sz="54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1 metre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71682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GB" sz="8000" smtClean="0">
                <a:solidFill>
                  <a:schemeClr val="bg1"/>
                </a:solidFill>
                <a:latin typeface="Arial" charset="0"/>
              </a:rPr>
              <a:t>€100,000</a:t>
            </a:r>
            <a:endParaRPr lang="en-US" sz="800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1683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684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AutoShape 2"/>
          <p:cNvSpPr>
            <a:spLocks noChangeArrowheads="1"/>
          </p:cNvSpPr>
          <p:nvPr/>
        </p:nvSpPr>
        <p:spPr bwMode="auto">
          <a:xfrm>
            <a:off x="609600" y="2057400"/>
            <a:ext cx="8001000" cy="2743200"/>
          </a:xfrm>
          <a:prstGeom prst="hexagon">
            <a:avLst>
              <a:gd name="adj" fmla="val 713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73730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US" sz="8000" smtClean="0">
                <a:solidFill>
                  <a:schemeClr val="bg1"/>
                </a:solidFill>
                <a:latin typeface="Arial" charset="0"/>
              </a:rPr>
              <a:t>Question 8</a:t>
            </a:r>
          </a:p>
        </p:txBody>
      </p:sp>
      <p:sp>
        <p:nvSpPr>
          <p:cNvPr id="73731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732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  <p:sndAc>
      <p:stSnd>
        <p:snd r:embed="rId3" name="drumroll.wav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IE"/>
              <a:t>Hill</a:t>
            </a:r>
            <a:endParaRPr lang="en-US"/>
          </a:p>
        </p:txBody>
      </p:sp>
      <p:sp>
        <p:nvSpPr>
          <p:cNvPr id="75778" name="AutoShape 3"/>
          <p:cNvSpPr>
            <a:spLocks noChangeArrowheads="1"/>
          </p:cNvSpPr>
          <p:nvPr/>
        </p:nvSpPr>
        <p:spPr bwMode="auto">
          <a:xfrm>
            <a:off x="533400" y="4484688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75779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75780" name="Rectangle 7"/>
          <p:cNvSpPr>
            <a:spLocks noChangeArrowheads="1"/>
          </p:cNvSpPr>
          <p:nvPr/>
        </p:nvSpPr>
        <p:spPr bwMode="auto">
          <a:xfrm>
            <a:off x="762000" y="3810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50 cm + 25 cm + 25 cm = 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>
                <a:latin typeface="Arial" charset="0"/>
              </a:rPr>
              <a:t> </a:t>
            </a:r>
            <a:r>
              <a:rPr lang="en-GB" dirty="0">
                <a:solidFill>
                  <a:schemeClr val="accent1"/>
                </a:solidFill>
                <a:latin typeface="Arial" charset="0"/>
              </a:rPr>
              <a:t>Green</a:t>
            </a:r>
            <a:r>
              <a:rPr lang="en-GB" sz="54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4800" dirty="0" smtClean="0">
                <a:solidFill>
                  <a:schemeClr val="bg1"/>
                </a:solidFill>
                <a:latin typeface="Arial" charset="0"/>
              </a:rPr>
              <a:t>1 metre</a:t>
            </a:r>
            <a:endParaRPr lang="en-US" sz="48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b="1" baseline="10000" dirty="0">
              <a:solidFill>
                <a:srgbClr val="FF99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B  </a:t>
            </a:r>
            <a:r>
              <a:rPr lang="en-GB" dirty="0">
                <a:solidFill>
                  <a:srgbClr val="FF0000"/>
                </a:solidFill>
                <a:latin typeface="Arial" charset="0"/>
              </a:rPr>
              <a:t>Red</a:t>
            </a:r>
            <a:r>
              <a:rPr lang="en-US" sz="5400" dirty="0">
                <a:latin typeface="Arial" charset="0"/>
              </a:rPr>
              <a:t> </a:t>
            </a:r>
            <a:r>
              <a:rPr lang="en-GB" sz="4800" dirty="0" smtClean="0">
                <a:solidFill>
                  <a:schemeClr val="bg1"/>
                </a:solidFill>
                <a:latin typeface="Arial" charset="0"/>
              </a:rPr>
              <a:t>75 cm</a:t>
            </a:r>
            <a:endParaRPr lang="en-US" sz="48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5782" name="Line 11"/>
          <p:cNvSpPr>
            <a:spLocks noChangeShapeType="1"/>
          </p:cNvSpPr>
          <p:nvPr/>
        </p:nvSpPr>
        <p:spPr bwMode="auto">
          <a:xfrm flipH="1">
            <a:off x="0" y="49418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83" name="Line 12"/>
          <p:cNvSpPr>
            <a:spLocks noChangeShapeType="1"/>
          </p:cNvSpPr>
          <p:nvPr/>
        </p:nvSpPr>
        <p:spPr bwMode="auto">
          <a:xfrm flipH="1">
            <a:off x="0" y="3357563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84" name="Line 15"/>
          <p:cNvSpPr>
            <a:spLocks noChangeShapeType="1"/>
          </p:cNvSpPr>
          <p:nvPr/>
        </p:nvSpPr>
        <p:spPr bwMode="auto">
          <a:xfrm flipH="1">
            <a:off x="8686800" y="494188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85" name="Line 16"/>
          <p:cNvSpPr>
            <a:spLocks noChangeShapeType="1"/>
          </p:cNvSpPr>
          <p:nvPr/>
        </p:nvSpPr>
        <p:spPr bwMode="auto">
          <a:xfrm flipH="1" flipV="1">
            <a:off x="8686800" y="3357563"/>
            <a:ext cx="457200" cy="1270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86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87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88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75789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</p:spTree>
  </p:cSld>
  <p:clrMapOvr>
    <a:masterClrMapping/>
  </p:clrMapOvr>
  <p:transition>
    <p:zoom/>
    <p:sndAc>
      <p:stSnd>
        <p:snd r:embed="rId3" name="09. Who Correc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IE"/>
              <a:t>Hill</a:t>
            </a:r>
            <a:endParaRPr lang="en-US"/>
          </a:p>
        </p:txBody>
      </p:sp>
      <p:sp>
        <p:nvSpPr>
          <p:cNvPr id="77826" name="AutoShape 3"/>
          <p:cNvSpPr>
            <a:spLocks noChangeArrowheads="1"/>
          </p:cNvSpPr>
          <p:nvPr/>
        </p:nvSpPr>
        <p:spPr bwMode="auto">
          <a:xfrm>
            <a:off x="533400" y="4484688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77827" name="AutoShape 5"/>
          <p:cNvSpPr>
            <a:spLocks noChangeArrowheads="1"/>
          </p:cNvSpPr>
          <p:nvPr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77828" name="Rectangle 7"/>
          <p:cNvSpPr>
            <a:spLocks noChangeArrowheads="1"/>
          </p:cNvSpPr>
          <p:nvPr/>
        </p:nvSpPr>
        <p:spPr bwMode="auto">
          <a:xfrm>
            <a:off x="762000" y="3810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Arial" charset="0"/>
              </a:rPr>
              <a:t>50 cm + 25 cm + 25 cm = </a:t>
            </a:r>
            <a:endParaRPr lang="en-US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>
                <a:latin typeface="Arial" charset="0"/>
              </a:rPr>
              <a:t> </a:t>
            </a:r>
            <a:r>
              <a:rPr lang="en-GB" sz="5400" dirty="0">
                <a:solidFill>
                  <a:schemeClr val="bg1"/>
                </a:solidFill>
                <a:latin typeface="Arial" charset="0"/>
              </a:rPr>
              <a:t>A  </a:t>
            </a:r>
            <a:r>
              <a:rPr lang="en-GB" sz="4800" dirty="0">
                <a:solidFill>
                  <a:schemeClr val="bg1"/>
                </a:solidFill>
                <a:latin typeface="Arial" charset="0"/>
              </a:rPr>
              <a:t>You learned to talk</a:t>
            </a:r>
            <a:endParaRPr lang="en-US" sz="48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b="1" baseline="10000" dirty="0">
              <a:solidFill>
                <a:srgbClr val="FF99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B  </a:t>
            </a:r>
            <a:r>
              <a:rPr lang="en-GB" dirty="0">
                <a:solidFill>
                  <a:srgbClr val="FF0000"/>
                </a:solidFill>
                <a:latin typeface="Arial" charset="0"/>
              </a:rPr>
              <a:t>Red</a:t>
            </a:r>
            <a:r>
              <a:rPr lang="en-US" sz="5400" dirty="0">
                <a:latin typeface="Arial" charset="0"/>
              </a:rPr>
              <a:t> </a:t>
            </a:r>
            <a:r>
              <a:rPr lang="en-GB" sz="4800" dirty="0" smtClean="0">
                <a:solidFill>
                  <a:schemeClr val="bg1"/>
                </a:solidFill>
                <a:latin typeface="Arial" charset="0"/>
              </a:rPr>
              <a:t>75 cm</a:t>
            </a:r>
            <a:endParaRPr lang="en-US" sz="4800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4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7830" name="Line 11"/>
          <p:cNvSpPr>
            <a:spLocks noChangeShapeType="1"/>
          </p:cNvSpPr>
          <p:nvPr/>
        </p:nvSpPr>
        <p:spPr bwMode="auto">
          <a:xfrm flipH="1">
            <a:off x="0" y="49418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31" name="Line 12"/>
          <p:cNvSpPr>
            <a:spLocks noChangeShapeType="1"/>
          </p:cNvSpPr>
          <p:nvPr/>
        </p:nvSpPr>
        <p:spPr bwMode="auto">
          <a:xfrm flipH="1">
            <a:off x="0" y="3357563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32" name="Line 15"/>
          <p:cNvSpPr>
            <a:spLocks noChangeShapeType="1"/>
          </p:cNvSpPr>
          <p:nvPr/>
        </p:nvSpPr>
        <p:spPr bwMode="auto">
          <a:xfrm flipH="1">
            <a:off x="8686800" y="494188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33" name="Line 16"/>
          <p:cNvSpPr>
            <a:spLocks noChangeShapeType="1"/>
          </p:cNvSpPr>
          <p:nvPr/>
        </p:nvSpPr>
        <p:spPr bwMode="auto">
          <a:xfrm flipH="1" flipV="1">
            <a:off x="8686800" y="3357563"/>
            <a:ext cx="457200" cy="1270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34" name="Line 17"/>
          <p:cNvSpPr>
            <a:spLocks noChangeShapeType="1"/>
          </p:cNvSpPr>
          <p:nvPr/>
        </p:nvSpPr>
        <p:spPr bwMode="auto">
          <a:xfrm flipH="1">
            <a:off x="8610600" y="14478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35" name="Line 18"/>
          <p:cNvSpPr>
            <a:spLocks noChangeShapeType="1"/>
          </p:cNvSpPr>
          <p:nvPr/>
        </p:nvSpPr>
        <p:spPr bwMode="auto">
          <a:xfrm flipH="1">
            <a:off x="0" y="14478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36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77837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6324600"/>
            <a:ext cx="457200" cy="533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77838" name="AutoShape 2"/>
          <p:cNvSpPr>
            <a:spLocks noChangeArrowheads="1"/>
          </p:cNvSpPr>
          <p:nvPr/>
        </p:nvSpPr>
        <p:spPr bwMode="auto">
          <a:xfrm>
            <a:off x="539750" y="2924175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accent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77839" name="Rectangle 8"/>
          <p:cNvSpPr>
            <a:spLocks noChangeArrowheads="1"/>
          </p:cNvSpPr>
          <p:nvPr/>
        </p:nvSpPr>
        <p:spPr bwMode="auto">
          <a:xfrm>
            <a:off x="827088" y="27813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800" b="1" baseline="10000" dirty="0">
                <a:solidFill>
                  <a:srgbClr val="FF9900"/>
                </a:solidFill>
                <a:latin typeface="Arial" charset="0"/>
              </a:rPr>
              <a:t>A </a:t>
            </a:r>
            <a:r>
              <a:rPr lang="en-US" sz="5400" dirty="0">
                <a:latin typeface="Arial" charset="0"/>
              </a:rPr>
              <a:t> </a:t>
            </a:r>
            <a:r>
              <a:rPr lang="en-GB" dirty="0">
                <a:latin typeface="Arial" charset="0"/>
              </a:rPr>
              <a:t>Green</a:t>
            </a:r>
            <a:r>
              <a:rPr lang="en-GB" sz="54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4800" dirty="0" smtClean="0">
                <a:solidFill>
                  <a:schemeClr val="bg1"/>
                </a:solidFill>
                <a:latin typeface="Arial" charset="0"/>
              </a:rPr>
              <a:t>1 metre</a:t>
            </a:r>
            <a:endParaRPr lang="en-US" sz="48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>
    <p:sndAc>
      <p:stSnd>
        <p:snd r:embed="rId3" name="Tard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79874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GB" sz="8000" smtClean="0">
                <a:solidFill>
                  <a:schemeClr val="bg1"/>
                </a:solidFill>
                <a:latin typeface="Arial" charset="0"/>
              </a:rPr>
              <a:t>€1,000,000</a:t>
            </a:r>
            <a:endParaRPr lang="en-US" sz="800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9875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9876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AutoShape 2"/>
          <p:cNvSpPr>
            <a:spLocks noChangeArrowheads="1"/>
          </p:cNvSpPr>
          <p:nvPr/>
        </p:nvSpPr>
        <p:spPr bwMode="auto">
          <a:xfrm>
            <a:off x="609600" y="2514600"/>
            <a:ext cx="8001000" cy="1905000"/>
          </a:xfrm>
          <a:prstGeom prst="hexagon">
            <a:avLst>
              <a:gd name="adj" fmla="val 10267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/>
          </a:p>
        </p:txBody>
      </p:sp>
      <p:sp>
        <p:nvSpPr>
          <p:cNvPr id="81922" name="Rectangle 3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GB" sz="8000" smtClean="0">
                <a:solidFill>
                  <a:schemeClr val="bg1"/>
                </a:solidFill>
                <a:latin typeface="Arial" charset="0"/>
              </a:rPr>
              <a:t>Congratulations!</a:t>
            </a:r>
            <a:endParaRPr lang="en-US" sz="800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1923" name="Line 4"/>
          <p:cNvSpPr>
            <a:spLocks noChangeShapeType="1"/>
          </p:cNvSpPr>
          <p:nvPr/>
        </p:nvSpPr>
        <p:spPr bwMode="auto">
          <a:xfrm flipH="1">
            <a:off x="0" y="35052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24" name="Line 5"/>
          <p:cNvSpPr>
            <a:spLocks noChangeShapeType="1"/>
          </p:cNvSpPr>
          <p:nvPr/>
        </p:nvSpPr>
        <p:spPr bwMode="auto">
          <a:xfrm flipH="1">
            <a:off x="8610600" y="3505200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  <p:sndAc>
      <p:stSnd>
        <p:snd r:embed="rId3" name="cashreg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379</Words>
  <Application>Microsoft Office PowerPoint</Application>
  <PresentationFormat>On-screen Show (4:3)</PresentationFormat>
  <Paragraphs>107</Paragraphs>
  <Slides>34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Default Design</vt:lpstr>
      <vt:lpstr>Who Wants To Be A Millionaire?  </vt:lpstr>
      <vt:lpstr>Question 1</vt:lpstr>
      <vt:lpstr>How many cms are in 1 metre?</vt:lpstr>
      <vt:lpstr>Slide 4</vt:lpstr>
      <vt:lpstr>€100</vt:lpstr>
      <vt:lpstr>Question 2</vt:lpstr>
      <vt:lpstr>Slide 7</vt:lpstr>
      <vt:lpstr>Slide 8</vt:lpstr>
      <vt:lpstr>€500</vt:lpstr>
      <vt:lpstr>Question 3</vt:lpstr>
      <vt:lpstr>Slide 11</vt:lpstr>
      <vt:lpstr>Slide 12</vt:lpstr>
      <vt:lpstr>€1000</vt:lpstr>
      <vt:lpstr>Question 4</vt:lpstr>
      <vt:lpstr>Slide 15</vt:lpstr>
      <vt:lpstr>Slide 16</vt:lpstr>
      <vt:lpstr>€5000</vt:lpstr>
      <vt:lpstr>Question 5</vt:lpstr>
      <vt:lpstr>Slide 19</vt:lpstr>
      <vt:lpstr>Slide 20</vt:lpstr>
      <vt:lpstr>€10,000</vt:lpstr>
      <vt:lpstr>Question 6</vt:lpstr>
      <vt:lpstr>Slide 23</vt:lpstr>
      <vt:lpstr>Slide 24</vt:lpstr>
      <vt:lpstr>€50,000</vt:lpstr>
      <vt:lpstr>Question 7</vt:lpstr>
      <vt:lpstr>Slide 27</vt:lpstr>
      <vt:lpstr>Slide 28</vt:lpstr>
      <vt:lpstr>€100,000</vt:lpstr>
      <vt:lpstr>Question 8</vt:lpstr>
      <vt:lpstr>Slide 31</vt:lpstr>
      <vt:lpstr>Slide 32</vt:lpstr>
      <vt:lpstr>€1,000,000</vt:lpstr>
      <vt:lpstr>Congratulations!</vt:lpstr>
    </vt:vector>
  </TitlesOfParts>
  <Company>NETLinc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Wants To Be A Millionaire?</dc:title>
  <dc:creator>STNG11</dc:creator>
  <cp:lastModifiedBy>Aisling</cp:lastModifiedBy>
  <cp:revision>33</cp:revision>
  <dcterms:created xsi:type="dcterms:W3CDTF">2003-05-20T13:35:24Z</dcterms:created>
  <dcterms:modified xsi:type="dcterms:W3CDTF">2014-04-01T22:13:29Z</dcterms:modified>
</cp:coreProperties>
</file>