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F1C7-782F-427C-BC47-B3B04ABADD13}" type="datetimeFigureOut">
              <a:rPr lang="en-IE" smtClean="0"/>
              <a:pPr/>
              <a:t>11/03/2011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FEA3D-E5AC-4C22-A6B6-DF8E25BD2ACC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544" y="260648"/>
            <a:ext cx="4038600" cy="4525963"/>
          </a:xfrm>
        </p:spPr>
        <p:txBody>
          <a:bodyPr>
            <a:normAutofit/>
          </a:bodyPr>
          <a:lstStyle/>
          <a:p>
            <a:r>
              <a:rPr lang="en-IE" sz="3600" dirty="0" smtClean="0">
                <a:latin typeface="Comic Sans MS" pitchFamily="66" charset="0"/>
              </a:rPr>
              <a:t>BC: Before Jesus was born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9992" y="332656"/>
            <a:ext cx="4038600" cy="4525963"/>
          </a:xfrm>
        </p:spPr>
        <p:txBody>
          <a:bodyPr>
            <a:normAutofit/>
          </a:bodyPr>
          <a:lstStyle/>
          <a:p>
            <a:r>
              <a:rPr lang="en-IE" sz="3600" dirty="0" smtClean="0">
                <a:latin typeface="Comic Sans MS" pitchFamily="66" charset="0"/>
              </a:rPr>
              <a:t>AD: After Jesus was born</a:t>
            </a:r>
            <a:endParaRPr lang="en-IE" sz="3600" dirty="0">
              <a:latin typeface="Comic Sans MS" pitchFamily="66" charset="0"/>
            </a:endParaRPr>
          </a:p>
        </p:txBody>
      </p:sp>
      <p:pic>
        <p:nvPicPr>
          <p:cNvPr id="7" name="Picture 6" descr="Jes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772816"/>
            <a:ext cx="3699611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619250" y="620713"/>
            <a:ext cx="6265863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8800" b="1">
                <a:solidFill>
                  <a:schemeClr val="bg1"/>
                </a:solidFill>
                <a:latin typeface="Tempus Sans ITC" pitchFamily="82" charset="0"/>
              </a:rPr>
              <a:t>What have the Romans ever done for us???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rom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219200"/>
            <a:ext cx="3530600" cy="5211763"/>
          </a:xfrm>
          <a:prstGeom prst="rect">
            <a:avLst/>
          </a:prstGeom>
          <a:noFill/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Art</a:t>
            </a:r>
          </a:p>
        </p:txBody>
      </p:sp>
      <p:pic>
        <p:nvPicPr>
          <p:cNvPr id="4099" name="Picture 3" descr="augustusprimaportag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066800"/>
            <a:ext cx="3727450" cy="5745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Drains and Sewers</a:t>
            </a:r>
          </a:p>
        </p:txBody>
      </p:sp>
      <p:pic>
        <p:nvPicPr>
          <p:cNvPr id="6147" name="Picture 3" descr="declogging%20our%20sew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219200"/>
            <a:ext cx="3562350" cy="5364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The Calendar</a:t>
            </a:r>
          </a:p>
        </p:txBody>
      </p:sp>
      <p:pic>
        <p:nvPicPr>
          <p:cNvPr id="9219" name="Picture 3" descr="calender_design_options_village_p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19200"/>
            <a:ext cx="6843713" cy="5445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Coins</a:t>
            </a:r>
          </a:p>
        </p:txBody>
      </p:sp>
      <p:pic>
        <p:nvPicPr>
          <p:cNvPr id="10243" name="Picture 3" descr="poun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3" y="1281113"/>
            <a:ext cx="3938587" cy="5195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Heated Baths</a:t>
            </a:r>
          </a:p>
        </p:txBody>
      </p:sp>
      <p:pic>
        <p:nvPicPr>
          <p:cNvPr id="12291" name="Picture 3" descr="roman_b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738" y="1143000"/>
            <a:ext cx="8264525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371600" y="228600"/>
            <a:ext cx="6553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Roads</a:t>
            </a:r>
          </a:p>
        </p:txBody>
      </p:sp>
      <p:pic>
        <p:nvPicPr>
          <p:cNvPr id="17411" name="Picture 3" descr="road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0970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6553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>
                <a:solidFill>
                  <a:schemeClr val="bg1"/>
                </a:solidFill>
                <a:latin typeface="Tempus Sans ITC" pitchFamily="82" charset="0"/>
              </a:rPr>
              <a:t>Towns</a:t>
            </a:r>
          </a:p>
        </p:txBody>
      </p:sp>
      <p:pic>
        <p:nvPicPr>
          <p:cNvPr id="20483" name="Picture 3" descr="London%20002-7012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7405688" cy="555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an empir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628800"/>
            <a:ext cx="5832648" cy="49810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</a:t>
            </a:r>
            <a:r>
              <a:rPr lang="en-IE" dirty="0"/>
              <a:t>R</a:t>
            </a:r>
            <a:r>
              <a:rPr lang="en-IE" dirty="0" smtClean="0"/>
              <a:t>oman Empire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IE" sz="3200" dirty="0" smtClean="0"/>
              <a:t>Rich Roman man wearing a toga.</a:t>
            </a:r>
            <a:endParaRPr lang="en-IE" sz="3200" dirty="0"/>
          </a:p>
        </p:txBody>
      </p:sp>
      <p:pic>
        <p:nvPicPr>
          <p:cNvPr id="1026" name="Picture 2" descr="180px-Tog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60648"/>
            <a:ext cx="3744416" cy="590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unic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85603" y="164690"/>
            <a:ext cx="4302822" cy="578458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IE" sz="3600" dirty="0" smtClean="0"/>
              <a:t>These men are wearing short tunics. Therefore they were members of the poorer classes</a:t>
            </a:r>
            <a:endParaRPr lang="en-IE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835696" y="4869160"/>
            <a:ext cx="5486400" cy="804862"/>
          </a:xfrm>
        </p:spPr>
        <p:txBody>
          <a:bodyPr>
            <a:noAutofit/>
          </a:bodyPr>
          <a:lstStyle/>
          <a:p>
            <a:r>
              <a:rPr lang="en-IE" sz="3200" dirty="0" smtClean="0">
                <a:latin typeface="Comic Sans MS" pitchFamily="66" charset="0"/>
              </a:rPr>
              <a:t>Can you tell which men are poor and which men are rich from this picture?</a:t>
            </a:r>
            <a:endParaRPr lang="en-IE" sz="3200" dirty="0">
              <a:latin typeface="Comic Sans MS" pitchFamily="66" charset="0"/>
            </a:endParaRPr>
          </a:p>
        </p:txBody>
      </p:sp>
      <p:pic>
        <p:nvPicPr>
          <p:cNvPr id="9" name="Picture Placeholder 8" descr="imagesCAM7IKD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713" b="771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n-IE" dirty="0" smtClean="0">
                <a:solidFill>
                  <a:schemeClr val="bg1"/>
                </a:solidFill>
                <a:latin typeface="Comic Sans MS" pitchFamily="66" charset="0"/>
              </a:rPr>
              <a:t>Roman Pastimes</a:t>
            </a:r>
            <a:endParaRPr lang="en-IE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Amphitheatres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>
                <a:latin typeface="Comic Sans MS" pitchFamily="66" charset="0"/>
              </a:rPr>
              <a:t>The Roman amphitheatre was the centre of public entertainment in Rome, and all over the Roman Empire. People would go to the </a:t>
            </a:r>
            <a:r>
              <a:rPr lang="en-IE" dirty="0" smtClean="0">
                <a:latin typeface="Comic Sans MS" pitchFamily="66" charset="0"/>
              </a:rPr>
              <a:t>amphitheatre to </a:t>
            </a:r>
            <a:r>
              <a:rPr lang="en-IE" dirty="0">
                <a:latin typeface="Comic Sans MS" pitchFamily="66" charset="0"/>
              </a:rPr>
              <a:t>see men fighting wild beasts or </a:t>
            </a:r>
            <a:r>
              <a:rPr lang="en-IE" dirty="0" smtClean="0">
                <a:latin typeface="Comic Sans MS" pitchFamily="66" charset="0"/>
              </a:rPr>
              <a:t>each </a:t>
            </a:r>
            <a:r>
              <a:rPr lang="en-IE" dirty="0">
                <a:latin typeface="Comic Sans MS" pitchFamily="66" charset="0"/>
              </a:rPr>
              <a:t>other. These men were called gladiators. It was a cruel sport because someone was usually killed.</a:t>
            </a:r>
          </a:p>
          <a:p>
            <a:r>
              <a:rPr lang="en-IE" dirty="0" smtClean="0">
                <a:latin typeface="Comic Sans MS" pitchFamily="66" charset="0"/>
              </a:rPr>
              <a:t>The most famous amphitheatre was the Coliseum.  You can still visit the Coliseum in Rome today.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Content Placeholder 3" descr="roman-colise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692696"/>
            <a:ext cx="8255047" cy="5498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Chariot Racing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>
                <a:latin typeface="Comic Sans MS" pitchFamily="66" charset="0"/>
              </a:rPr>
              <a:t>The stadium (or circus) was used for chariot-racing. A stadium had a long rectangular enclosure, curved at one end, with seats all around except at the </a:t>
            </a:r>
            <a:r>
              <a:rPr lang="en-IE" dirty="0" smtClean="0">
                <a:latin typeface="Comic Sans MS" pitchFamily="66" charset="0"/>
              </a:rPr>
              <a:t>end </a:t>
            </a:r>
            <a:r>
              <a:rPr lang="en-IE" dirty="0">
                <a:latin typeface="Comic Sans MS" pitchFamily="66" charset="0"/>
              </a:rPr>
              <a:t>opposite the curve. Down the middle was the </a:t>
            </a:r>
            <a:r>
              <a:rPr lang="en-IE" dirty="0" smtClean="0">
                <a:latin typeface="Comic Sans MS" pitchFamily="66" charset="0"/>
              </a:rPr>
              <a:t>spine, </a:t>
            </a:r>
            <a:r>
              <a:rPr lang="en-IE" dirty="0">
                <a:latin typeface="Comic Sans MS" pitchFamily="66" charset="0"/>
              </a:rPr>
              <a:t>which the chariots hurtled around, lap after lap, trying to cut in front of each other</a:t>
            </a:r>
            <a:r>
              <a:rPr lang="en-IE" dirty="0" smtClean="0">
                <a:latin typeface="Comic Sans MS" pitchFamily="66" charset="0"/>
              </a:rPr>
              <a:t>.</a:t>
            </a:r>
          </a:p>
          <a:p>
            <a:r>
              <a:rPr lang="en-IE" dirty="0">
                <a:latin typeface="Comic Sans MS" pitchFamily="66" charset="0"/>
              </a:rPr>
              <a:t>Chariot-racing was a very popular sport all over the Roman Empire.</a:t>
            </a:r>
          </a:p>
          <a:p>
            <a:endParaRPr lang="en-IE" dirty="0">
              <a:latin typeface="Comic Sans MS" pitchFamily="66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However chariot racing was also very dangerous</a:t>
            </a:r>
          </a:p>
          <a:p>
            <a:r>
              <a:rPr lang="en-IE" dirty="0" smtClean="0">
                <a:latin typeface="Comic Sans MS" pitchFamily="66" charset="0"/>
              </a:rPr>
              <a:t>When an accident occurred </a:t>
            </a:r>
            <a:r>
              <a:rPr lang="en-IE" dirty="0">
                <a:latin typeface="Comic Sans MS" pitchFamily="66" charset="0"/>
              </a:rPr>
              <a:t>the chariot </a:t>
            </a:r>
            <a:r>
              <a:rPr lang="en-IE" dirty="0" smtClean="0">
                <a:latin typeface="Comic Sans MS" pitchFamily="66" charset="0"/>
              </a:rPr>
              <a:t>often fell </a:t>
            </a:r>
            <a:r>
              <a:rPr lang="en-IE" dirty="0">
                <a:latin typeface="Comic Sans MS" pitchFamily="66" charset="0"/>
              </a:rPr>
              <a:t>to pieces in an instant and </a:t>
            </a:r>
            <a:r>
              <a:rPr lang="en-IE" dirty="0" smtClean="0">
                <a:latin typeface="Comic Sans MS" pitchFamily="66" charset="0"/>
              </a:rPr>
              <a:t>the driver was hurled out</a:t>
            </a:r>
          </a:p>
          <a:p>
            <a:r>
              <a:rPr lang="en-IE" dirty="0" smtClean="0">
                <a:latin typeface="Comic Sans MS" pitchFamily="66" charset="0"/>
              </a:rPr>
              <a:t>The most famous Roman stadium was the Circus </a:t>
            </a:r>
            <a:r>
              <a:rPr lang="en-IE" dirty="0" err="1" smtClean="0">
                <a:latin typeface="Comic Sans MS" pitchFamily="66" charset="0"/>
              </a:rPr>
              <a:t>Maximus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 descr="circusma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488086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258</Words>
  <Application>Microsoft Office PowerPoint</Application>
  <PresentationFormat>On-screen Show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The Roman Empire</vt:lpstr>
      <vt:lpstr>Slide 12</vt:lpstr>
      <vt:lpstr>Slide 13</vt:lpstr>
      <vt:lpstr>Slide 14</vt:lpstr>
      <vt:lpstr>Roman Pastimes</vt:lpstr>
      <vt:lpstr>Amphitheatres</vt:lpstr>
      <vt:lpstr>Slide 17</vt:lpstr>
      <vt:lpstr>Chariot Racing</vt:lpstr>
      <vt:lpstr>Slide 19</vt:lpstr>
      <vt:lpstr>Slide 20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7</cp:revision>
  <dcterms:created xsi:type="dcterms:W3CDTF">2011-03-10T23:30:57Z</dcterms:created>
  <dcterms:modified xsi:type="dcterms:W3CDTF">2011-03-11T08:14:01Z</dcterms:modified>
</cp:coreProperties>
</file>