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287" r:id="rId3"/>
    <p:sldId id="257" r:id="rId4"/>
    <p:sldId id="256" r:id="rId5"/>
    <p:sldId id="258" r:id="rId6"/>
    <p:sldId id="259" r:id="rId7"/>
    <p:sldId id="260" r:id="rId8"/>
    <p:sldId id="262" r:id="rId9"/>
    <p:sldId id="261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2" autoAdjust="0"/>
    <p:restoredTop sz="94660"/>
  </p:normalViewPr>
  <p:slideViewPr>
    <p:cSldViewPr>
      <p:cViewPr>
        <p:scale>
          <a:sx n="66" d="100"/>
          <a:sy n="66" d="100"/>
        </p:scale>
        <p:origin x="-156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7854B-7930-4529-93F5-5F2FF972C7B5}" type="datetimeFigureOut">
              <a:rPr lang="en-GB" smtClean="0"/>
              <a:t>20/08/2015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FCF3F-FFAD-4C88-8F34-EBB5961122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6883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7854B-7930-4529-93F5-5F2FF972C7B5}" type="datetimeFigureOut">
              <a:rPr lang="en-GB" smtClean="0"/>
              <a:t>20/08/2015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FCF3F-FFAD-4C88-8F34-EBB5961122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8502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7854B-7930-4529-93F5-5F2FF972C7B5}" type="datetimeFigureOut">
              <a:rPr lang="en-GB" smtClean="0"/>
              <a:t>20/08/2015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FCF3F-FFAD-4C88-8F34-EBB5961122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5829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7854B-7930-4529-93F5-5F2FF972C7B5}" type="datetimeFigureOut">
              <a:rPr lang="en-GB" smtClean="0"/>
              <a:t>20/08/2015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FCF3F-FFAD-4C88-8F34-EBB5961122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139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7854B-7930-4529-93F5-5F2FF972C7B5}" type="datetimeFigureOut">
              <a:rPr lang="en-GB" smtClean="0"/>
              <a:t>20/08/2015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FCF3F-FFAD-4C88-8F34-EBB5961122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8367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7854B-7930-4529-93F5-5F2FF972C7B5}" type="datetimeFigureOut">
              <a:rPr lang="en-GB" smtClean="0"/>
              <a:t>20/08/2015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FCF3F-FFAD-4C88-8F34-EBB5961122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5498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7854B-7930-4529-93F5-5F2FF972C7B5}" type="datetimeFigureOut">
              <a:rPr lang="en-GB" smtClean="0"/>
              <a:t>20/08/2015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FCF3F-FFAD-4C88-8F34-EBB5961122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4510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7854B-7930-4529-93F5-5F2FF972C7B5}" type="datetimeFigureOut">
              <a:rPr lang="en-GB" smtClean="0"/>
              <a:t>20/08/2015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FCF3F-FFAD-4C88-8F34-EBB5961122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1142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7854B-7930-4529-93F5-5F2FF972C7B5}" type="datetimeFigureOut">
              <a:rPr lang="en-GB" smtClean="0"/>
              <a:t>20/08/2015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FCF3F-FFAD-4C88-8F34-EBB5961122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012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7854B-7930-4529-93F5-5F2FF972C7B5}" type="datetimeFigureOut">
              <a:rPr lang="en-GB" smtClean="0"/>
              <a:t>20/08/2015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FCF3F-FFAD-4C88-8F34-EBB5961122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8509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7854B-7930-4529-93F5-5F2FF972C7B5}" type="datetimeFigureOut">
              <a:rPr lang="en-GB" smtClean="0"/>
              <a:t>20/08/2015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FCF3F-FFAD-4C88-8F34-EBB5961122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7056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B7854B-7930-4529-93F5-5F2FF972C7B5}" type="datetimeFigureOut">
              <a:rPr lang="en-GB" smtClean="0"/>
              <a:t>20/08/2015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FCF3F-FFAD-4C88-8F34-EBB5961122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889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47154"/>
            <a:ext cx="7346883" cy="747897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200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omic Sans MS" pitchFamily="66" charset="0"/>
              </a:rPr>
              <a:t>Rís</a:t>
            </a:r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, </a:t>
            </a:r>
            <a:r>
              <a:rPr lang="en-US" sz="32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rís</a:t>
            </a:r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, </a:t>
            </a:r>
            <a:r>
              <a:rPr lang="en-US" sz="32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rís</a:t>
            </a:r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.		</a:t>
            </a:r>
            <a:r>
              <a:rPr lang="en-US" sz="32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Rís</a:t>
            </a:r>
            <a:r>
              <a:rPr lang="en-US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, </a:t>
            </a:r>
            <a:r>
              <a:rPr lang="en-US" sz="320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rís</a:t>
            </a:r>
            <a:r>
              <a:rPr lang="en-US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, </a:t>
            </a:r>
            <a:r>
              <a:rPr lang="en-US" sz="32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rís</a:t>
            </a:r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.</a:t>
            </a:r>
          </a:p>
          <a:p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Is </a:t>
            </a:r>
            <a:r>
              <a:rPr lang="en-US" sz="32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brea</a:t>
            </a:r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 </a:t>
            </a:r>
            <a:r>
              <a:rPr lang="en-US" sz="32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liom</a:t>
            </a:r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 </a:t>
            </a:r>
            <a:r>
              <a:rPr lang="en-US" sz="32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rís</a:t>
            </a:r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, </a:t>
            </a:r>
            <a:r>
              <a:rPr lang="en-US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Is </a:t>
            </a:r>
            <a:r>
              <a:rPr lang="en-US" sz="32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brea</a:t>
            </a:r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 </a:t>
            </a:r>
            <a:r>
              <a:rPr lang="en-US" sz="320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liom</a:t>
            </a:r>
            <a:r>
              <a:rPr lang="en-US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 </a:t>
            </a:r>
            <a:r>
              <a:rPr lang="en-US" sz="32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rís</a:t>
            </a:r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.</a:t>
            </a:r>
          </a:p>
          <a:p>
            <a:r>
              <a:rPr lang="en-US" sz="32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Ithim</a:t>
            </a:r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 </a:t>
            </a:r>
            <a:r>
              <a:rPr lang="en-US" sz="32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prátaí</a:t>
            </a:r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, is </a:t>
            </a:r>
            <a:r>
              <a:rPr lang="en-US" sz="32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ithim</a:t>
            </a:r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 </a:t>
            </a:r>
            <a:r>
              <a:rPr lang="en-US" sz="32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glasraí</a:t>
            </a:r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, </a:t>
            </a:r>
            <a:endParaRPr lang="en-US" sz="32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</a:endParaRPr>
          </a:p>
          <a:p>
            <a:r>
              <a:rPr lang="en-US" sz="320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Ithim</a:t>
            </a:r>
            <a:r>
              <a:rPr lang="en-US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 </a:t>
            </a:r>
            <a:r>
              <a:rPr lang="en-US" sz="320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prátaí</a:t>
            </a:r>
            <a:r>
              <a:rPr lang="en-US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, is </a:t>
            </a:r>
            <a:r>
              <a:rPr lang="en-US" sz="320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ithim</a:t>
            </a:r>
            <a:r>
              <a:rPr lang="en-US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 </a:t>
            </a:r>
            <a:r>
              <a:rPr lang="en-US" sz="32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glasraí</a:t>
            </a:r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.</a:t>
            </a:r>
          </a:p>
          <a:p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Is </a:t>
            </a:r>
            <a:r>
              <a:rPr lang="en-US" sz="32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maith</a:t>
            </a:r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 </a:t>
            </a:r>
            <a:r>
              <a:rPr lang="en-US" sz="32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liom</a:t>
            </a:r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 </a:t>
            </a:r>
            <a:r>
              <a:rPr lang="en-US" sz="32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spaigití</a:t>
            </a:r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 </a:t>
            </a:r>
            <a:r>
              <a:rPr lang="en-US" sz="32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anois</a:t>
            </a:r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 is </a:t>
            </a:r>
            <a:r>
              <a:rPr lang="en-US" sz="32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arís</a:t>
            </a:r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,</a:t>
            </a:r>
          </a:p>
          <a:p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Ach is </a:t>
            </a:r>
            <a:r>
              <a:rPr lang="en-US" sz="32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brea</a:t>
            </a:r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 </a:t>
            </a:r>
            <a:r>
              <a:rPr lang="en-US" sz="32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liom</a:t>
            </a:r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 </a:t>
            </a:r>
            <a:r>
              <a:rPr lang="en-US" sz="32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rís</a:t>
            </a:r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.</a:t>
            </a:r>
          </a:p>
          <a:p>
            <a:endParaRPr lang="en-US" sz="32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</a:endParaRPr>
          </a:p>
          <a:p>
            <a:r>
              <a:rPr lang="en-US" sz="32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Subh</a:t>
            </a:r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, </a:t>
            </a:r>
            <a:r>
              <a:rPr lang="en-US" sz="32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subh</a:t>
            </a:r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, </a:t>
            </a:r>
            <a:r>
              <a:rPr lang="en-US" sz="32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subh</a:t>
            </a:r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.	</a:t>
            </a:r>
            <a:r>
              <a:rPr lang="en-US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 </a:t>
            </a:r>
            <a:r>
              <a:rPr lang="en-US" sz="320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Subh</a:t>
            </a:r>
            <a:r>
              <a:rPr lang="en-US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, </a:t>
            </a:r>
            <a:r>
              <a:rPr lang="en-US" sz="320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subh</a:t>
            </a:r>
            <a:r>
              <a:rPr lang="en-US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, </a:t>
            </a:r>
            <a:r>
              <a:rPr lang="en-US" sz="320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subh</a:t>
            </a:r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.</a:t>
            </a:r>
          </a:p>
          <a:p>
            <a:r>
              <a:rPr lang="en-US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Is </a:t>
            </a:r>
            <a:r>
              <a:rPr lang="en-US" sz="320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brea</a:t>
            </a:r>
            <a:r>
              <a:rPr lang="en-US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 </a:t>
            </a:r>
            <a:r>
              <a:rPr lang="en-US" sz="320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liom</a:t>
            </a:r>
            <a:r>
              <a:rPr lang="en-US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 </a:t>
            </a:r>
            <a:r>
              <a:rPr lang="en-US" sz="32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subh</a:t>
            </a:r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, </a:t>
            </a:r>
            <a:r>
              <a:rPr lang="en-US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Is </a:t>
            </a:r>
            <a:r>
              <a:rPr lang="en-US" sz="320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brea</a:t>
            </a:r>
            <a:r>
              <a:rPr lang="en-US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 </a:t>
            </a:r>
            <a:r>
              <a:rPr lang="en-US" sz="320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liom</a:t>
            </a:r>
            <a:r>
              <a:rPr lang="en-US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 </a:t>
            </a:r>
            <a:r>
              <a:rPr lang="en-US" sz="32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subh</a:t>
            </a:r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.</a:t>
            </a:r>
            <a:endParaRPr lang="en-US" sz="32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</a:endParaRPr>
          </a:p>
          <a:p>
            <a:r>
              <a:rPr lang="en-US" sz="32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Ithim</a:t>
            </a:r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 </a:t>
            </a:r>
            <a:r>
              <a:rPr lang="en-US" sz="32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torthaí</a:t>
            </a:r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, is </a:t>
            </a:r>
            <a:r>
              <a:rPr lang="en-US" sz="32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ithim</a:t>
            </a:r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 </a:t>
            </a:r>
            <a:r>
              <a:rPr lang="en-US" sz="32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leitís</a:t>
            </a:r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, </a:t>
            </a:r>
          </a:p>
          <a:p>
            <a:r>
              <a:rPr lang="en-US" sz="320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Ithim</a:t>
            </a:r>
            <a:r>
              <a:rPr lang="en-US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 </a:t>
            </a:r>
            <a:r>
              <a:rPr lang="en-US" sz="320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torthaí</a:t>
            </a:r>
            <a:r>
              <a:rPr lang="en-US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, is </a:t>
            </a:r>
            <a:r>
              <a:rPr lang="en-US" sz="320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ithim</a:t>
            </a:r>
            <a:r>
              <a:rPr lang="en-US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 </a:t>
            </a:r>
            <a:r>
              <a:rPr lang="en-US" sz="32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leitís</a:t>
            </a:r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.</a:t>
            </a:r>
            <a:endParaRPr lang="en-US" sz="32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</a:endParaRPr>
          </a:p>
          <a:p>
            <a:r>
              <a:rPr lang="en-US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Is </a:t>
            </a:r>
            <a:r>
              <a:rPr lang="en-US" sz="320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maith</a:t>
            </a:r>
            <a:r>
              <a:rPr lang="en-US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 </a:t>
            </a:r>
            <a:r>
              <a:rPr lang="en-US" sz="320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liom</a:t>
            </a:r>
            <a:r>
              <a:rPr lang="en-US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 </a:t>
            </a:r>
            <a:r>
              <a:rPr lang="en-US" sz="32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sceallóga</a:t>
            </a:r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 </a:t>
            </a:r>
            <a:r>
              <a:rPr lang="en-US" sz="320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anois</a:t>
            </a:r>
            <a:r>
              <a:rPr lang="en-US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 is </a:t>
            </a:r>
            <a:r>
              <a:rPr lang="en-US" sz="320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arís</a:t>
            </a:r>
            <a:r>
              <a:rPr lang="en-US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,</a:t>
            </a:r>
          </a:p>
          <a:p>
            <a:r>
              <a:rPr lang="en-US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Ach is </a:t>
            </a:r>
            <a:r>
              <a:rPr lang="en-US" sz="320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brea</a:t>
            </a:r>
            <a:r>
              <a:rPr lang="en-US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 </a:t>
            </a:r>
            <a:r>
              <a:rPr lang="en-US" sz="320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liom</a:t>
            </a:r>
            <a:r>
              <a:rPr lang="en-US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 </a:t>
            </a:r>
            <a:r>
              <a:rPr lang="en-US" sz="32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subh</a:t>
            </a:r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.</a:t>
            </a:r>
            <a:endParaRPr lang="en-US" sz="32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</a:endParaRPr>
          </a:p>
          <a:p>
            <a:endParaRPr lang="en-US" sz="32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</a:endParaRPr>
          </a:p>
          <a:p>
            <a:endParaRPr lang="en-US" sz="3200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337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83568" y="1208941"/>
            <a:ext cx="846043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Tae, tae, tae.</a:t>
            </a:r>
            <a:r>
              <a:rPr lang="en-US" sz="3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		 Tae, tae, tae. </a:t>
            </a:r>
            <a:endParaRPr lang="en-US" sz="3200" dirty="0" smtClean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Comic Sans MS" pitchFamily="66" charset="0"/>
            </a:endParaRPr>
          </a:p>
          <a:p>
            <a:pPr lvl="0"/>
            <a:r>
              <a:rPr lang="en-US" sz="3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Is </a:t>
            </a:r>
            <a:r>
              <a:rPr lang="en-US" sz="3200" dirty="0" err="1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brea</a:t>
            </a:r>
            <a:r>
              <a:rPr lang="en-US" sz="3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 </a:t>
            </a:r>
            <a:r>
              <a:rPr lang="en-US" sz="3200" dirty="0" err="1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liom</a:t>
            </a:r>
            <a:r>
              <a:rPr lang="en-US" sz="3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 </a:t>
            </a:r>
            <a:r>
              <a:rPr lang="en-US" sz="3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tae, </a:t>
            </a:r>
            <a:r>
              <a:rPr lang="en-US" sz="3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Is </a:t>
            </a:r>
            <a:r>
              <a:rPr lang="en-US" sz="3200" dirty="0" err="1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brea</a:t>
            </a:r>
            <a:r>
              <a:rPr lang="en-US" sz="3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 </a:t>
            </a:r>
            <a:r>
              <a:rPr lang="en-US" sz="3200" dirty="0" err="1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liom</a:t>
            </a:r>
            <a:r>
              <a:rPr lang="en-US" sz="3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 </a:t>
            </a:r>
            <a:r>
              <a:rPr lang="en-US" sz="3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tae.</a:t>
            </a:r>
            <a:endParaRPr lang="en-US" sz="3200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Comic Sans MS" pitchFamily="66" charset="0"/>
            </a:endParaRPr>
          </a:p>
          <a:p>
            <a:pPr lvl="0"/>
            <a:r>
              <a:rPr lang="en-US" sz="3200" dirty="0" err="1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Ólaim</a:t>
            </a:r>
            <a:r>
              <a:rPr lang="en-US" sz="3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 </a:t>
            </a:r>
            <a:r>
              <a:rPr lang="en-US" sz="3200" dirty="0" err="1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bainne</a:t>
            </a:r>
            <a:r>
              <a:rPr lang="en-US" sz="3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 </a:t>
            </a:r>
            <a:r>
              <a:rPr lang="en-US" sz="3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is </a:t>
            </a:r>
            <a:r>
              <a:rPr lang="en-US" sz="3200" dirty="0" err="1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ólaim</a:t>
            </a:r>
            <a:r>
              <a:rPr lang="en-US" sz="3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 </a:t>
            </a:r>
            <a:r>
              <a:rPr lang="en-US" sz="3200" dirty="0" err="1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seacláid</a:t>
            </a:r>
            <a:r>
              <a:rPr lang="en-US" sz="3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,</a:t>
            </a:r>
            <a:endParaRPr lang="en-US" sz="3200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Comic Sans MS" pitchFamily="66" charset="0"/>
            </a:endParaRPr>
          </a:p>
          <a:p>
            <a:r>
              <a:rPr lang="en-US" sz="3200" dirty="0" err="1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Ólaim</a:t>
            </a:r>
            <a:r>
              <a:rPr lang="en-US" sz="3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 </a:t>
            </a:r>
            <a:r>
              <a:rPr lang="en-US" sz="3200" dirty="0" err="1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bainne</a:t>
            </a:r>
            <a:r>
              <a:rPr lang="en-US" sz="3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 is </a:t>
            </a:r>
            <a:r>
              <a:rPr lang="en-US" sz="3200" dirty="0" err="1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ólaim</a:t>
            </a:r>
            <a:r>
              <a:rPr lang="en-US" sz="3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 </a:t>
            </a:r>
            <a:r>
              <a:rPr lang="en-US" sz="3200" dirty="0" err="1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seacláid</a:t>
            </a:r>
            <a:r>
              <a:rPr lang="en-US" sz="3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.</a:t>
            </a:r>
          </a:p>
          <a:p>
            <a:pPr lvl="0"/>
            <a:r>
              <a:rPr lang="en-US" sz="3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Is </a:t>
            </a:r>
            <a:r>
              <a:rPr lang="en-US" sz="3200" dirty="0" err="1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maith</a:t>
            </a:r>
            <a:r>
              <a:rPr lang="en-US" sz="3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 </a:t>
            </a:r>
            <a:r>
              <a:rPr lang="en-US" sz="3200" dirty="0" err="1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liom</a:t>
            </a:r>
            <a:r>
              <a:rPr lang="en-US" sz="3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 </a:t>
            </a:r>
            <a:r>
              <a:rPr lang="en-US" sz="3200" dirty="0" err="1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deoch</a:t>
            </a:r>
            <a:r>
              <a:rPr lang="en-US" sz="3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 </a:t>
            </a:r>
            <a:r>
              <a:rPr lang="en-US" sz="3200" dirty="0" err="1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uisce</a:t>
            </a:r>
            <a:r>
              <a:rPr lang="en-US" sz="3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 </a:t>
            </a:r>
            <a:r>
              <a:rPr lang="en-US" sz="3200" dirty="0" err="1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anois</a:t>
            </a:r>
            <a:r>
              <a:rPr lang="en-US" sz="3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 is </a:t>
            </a:r>
            <a:r>
              <a:rPr lang="en-US" sz="3200" dirty="0" err="1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arís</a:t>
            </a:r>
            <a:r>
              <a:rPr lang="en-US" sz="3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,</a:t>
            </a:r>
          </a:p>
          <a:p>
            <a:pPr lvl="0"/>
            <a:r>
              <a:rPr lang="en-US" sz="3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Ach is </a:t>
            </a:r>
            <a:r>
              <a:rPr lang="en-US" sz="3200" dirty="0" err="1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brea</a:t>
            </a:r>
            <a:r>
              <a:rPr lang="en-US" sz="3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 </a:t>
            </a:r>
            <a:r>
              <a:rPr lang="en-US" sz="3200" dirty="0" err="1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liom</a:t>
            </a:r>
            <a:r>
              <a:rPr lang="en-US" sz="3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 </a:t>
            </a:r>
            <a:r>
              <a:rPr lang="en-US" sz="3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omic Sans MS" pitchFamily="66" charset="0"/>
              </a:rPr>
              <a:t>tae.</a:t>
            </a:r>
            <a:endParaRPr lang="en-US" sz="3200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Comic Sans MS" pitchFamily="66" charset="0"/>
            </a:endParaRPr>
          </a:p>
          <a:p>
            <a:pPr lvl="0"/>
            <a:endParaRPr lang="en-US" sz="3200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Comic Sans MS" pitchFamily="66" charset="0"/>
            </a:endParaRPr>
          </a:p>
          <a:p>
            <a:pPr lvl="0"/>
            <a:endParaRPr lang="en-US" sz="3200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Comic Sans MS" pitchFamily="66" charset="0"/>
            </a:endParaRPr>
          </a:p>
          <a:p>
            <a:pPr lvl="0"/>
            <a:endParaRPr lang="en-US" sz="3200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09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fda.gov/ucm/groups/fdagov-public/documents/image/ucm3198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32845" cy="6890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95536" y="4149080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US" sz="5400" b="1" cap="all" dirty="0" err="1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Rís</a:t>
            </a:r>
            <a:r>
              <a:rPr lang="en-US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5400" b="1" cap="all" dirty="0" err="1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rís</a:t>
            </a:r>
            <a:r>
              <a:rPr lang="en-US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5400" b="1" cap="all" dirty="0" err="1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Rís</a:t>
            </a:r>
            <a:endParaRPr lang="en-US" sz="5400" b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8064A2">
                      <a:shade val="20000"/>
                      <a:satMod val="245000"/>
                    </a:srgbClr>
                  </a:gs>
                  <a:gs pos="43000">
                    <a:srgbClr val="8064A2">
                      <a:satMod val="255000"/>
                    </a:srgbClr>
                  </a:gs>
                  <a:gs pos="48000">
                    <a:srgbClr val="8064A2">
                      <a:shade val="85000"/>
                      <a:satMod val="255000"/>
                    </a:srgbClr>
                  </a:gs>
                  <a:gs pos="100000">
                    <a:srgbClr val="8064A2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0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encrypted-tbn0.gstatic.com/images?q=tbn:ANd9GcRH6oT1qT1z4LkRTjiy0ftNeKc9UXXg6JYt_0xHBYHteLCnssLJL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1" y="0"/>
            <a:ext cx="9172748" cy="6839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6392" y="188640"/>
            <a:ext cx="46939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Rís</a:t>
            </a:r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5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rís</a:t>
            </a:r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5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Rís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814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encrypted-tbn0.gstatic.com/images?q=tbn:ANd9GcSeIhZTg1UFc80GKK1zJc4udnCj5YE5pgNoxz8GUVpVb-5kUlQ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49212"/>
            <a:ext cx="8988426" cy="6620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Callout 1"/>
          <p:cNvSpPr/>
          <p:nvPr/>
        </p:nvSpPr>
        <p:spPr>
          <a:xfrm>
            <a:off x="4649787" y="49212"/>
            <a:ext cx="4246201" cy="1842847"/>
          </a:xfrm>
          <a:prstGeom prst="wedgeEllipseCallout">
            <a:avLst>
              <a:gd name="adj1" fmla="val -53482"/>
              <a:gd name="adj2" fmla="val 10651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600" dirty="0" smtClean="0">
                <a:latin typeface="Comic Sans MS" pitchFamily="66" charset="0"/>
              </a:rPr>
              <a:t>Is </a:t>
            </a:r>
            <a:r>
              <a:rPr lang="en-IE" sz="3600" dirty="0" err="1" smtClean="0">
                <a:latin typeface="Comic Sans MS" pitchFamily="66" charset="0"/>
              </a:rPr>
              <a:t>brea</a:t>
            </a:r>
            <a:r>
              <a:rPr lang="en-IE" sz="3600" dirty="0" smtClean="0">
                <a:latin typeface="Comic Sans MS" pitchFamily="66" charset="0"/>
              </a:rPr>
              <a:t> </a:t>
            </a:r>
            <a:r>
              <a:rPr lang="en-IE" sz="3600" dirty="0" err="1" smtClean="0">
                <a:latin typeface="Comic Sans MS" pitchFamily="66" charset="0"/>
              </a:rPr>
              <a:t>liom</a:t>
            </a:r>
            <a:r>
              <a:rPr lang="en-IE" sz="3600" dirty="0" smtClean="0">
                <a:latin typeface="Comic Sans MS" pitchFamily="66" charset="0"/>
              </a:rPr>
              <a:t> </a:t>
            </a:r>
            <a:r>
              <a:rPr lang="en-IE" sz="3600" dirty="0" err="1" smtClean="0">
                <a:latin typeface="Comic Sans MS" pitchFamily="66" charset="0"/>
              </a:rPr>
              <a:t>rís</a:t>
            </a:r>
            <a:endParaRPr lang="en-GB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45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4.bp.blogspot.com/-dYXiulqyZJc/TcAh5lHDAHI/AAAAAAAAAM8/VjHk64ibVXs/s1600/I-heart-ri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260648"/>
            <a:ext cx="8723642" cy="6220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Callout 4"/>
          <p:cNvSpPr/>
          <p:nvPr/>
        </p:nvSpPr>
        <p:spPr>
          <a:xfrm>
            <a:off x="6012160" y="970635"/>
            <a:ext cx="3131840" cy="1842847"/>
          </a:xfrm>
          <a:prstGeom prst="wedgeEllipseCallout">
            <a:avLst>
              <a:gd name="adj1" fmla="val -82543"/>
              <a:gd name="adj2" fmla="val 1265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600" dirty="0" smtClean="0">
                <a:latin typeface="Comic Sans MS" pitchFamily="66" charset="0"/>
              </a:rPr>
              <a:t>Is </a:t>
            </a:r>
            <a:r>
              <a:rPr lang="en-IE" sz="3600" dirty="0" err="1" smtClean="0">
                <a:latin typeface="Comic Sans MS" pitchFamily="66" charset="0"/>
              </a:rPr>
              <a:t>brea</a:t>
            </a:r>
            <a:r>
              <a:rPr lang="en-IE" sz="3600" dirty="0" smtClean="0">
                <a:latin typeface="Comic Sans MS" pitchFamily="66" charset="0"/>
              </a:rPr>
              <a:t> </a:t>
            </a:r>
            <a:r>
              <a:rPr lang="en-IE" sz="3600" dirty="0" err="1" smtClean="0">
                <a:latin typeface="Comic Sans MS" pitchFamily="66" charset="0"/>
              </a:rPr>
              <a:t>liom</a:t>
            </a:r>
            <a:r>
              <a:rPr lang="en-IE" sz="3600" dirty="0" smtClean="0">
                <a:latin typeface="Comic Sans MS" pitchFamily="66" charset="0"/>
              </a:rPr>
              <a:t> </a:t>
            </a:r>
            <a:r>
              <a:rPr lang="en-IE" sz="3600" dirty="0" err="1" smtClean="0">
                <a:latin typeface="Comic Sans MS" pitchFamily="66" charset="0"/>
              </a:rPr>
              <a:t>rís</a:t>
            </a:r>
            <a:endParaRPr lang="en-GB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165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encrypted-tbn2.gstatic.com/images?q=tbn:ANd9GcQuFClAk4yedFB7QLkfTuklKMJiTbJcyNsdz7ECG4gzKiS5ByD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52" y="856155"/>
            <a:ext cx="9151852" cy="6101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0" y="29863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5400" b="1" cap="all" dirty="0" err="1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Ithim</a:t>
            </a:r>
            <a:r>
              <a:rPr lang="en-US" sz="54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5400" b="1" cap="all" dirty="0" err="1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prátaí</a:t>
            </a:r>
            <a:endParaRPr lang="en-US" sz="5400" b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8064A2">
                      <a:shade val="20000"/>
                      <a:satMod val="245000"/>
                    </a:srgbClr>
                  </a:gs>
                  <a:gs pos="43000">
                    <a:srgbClr val="8064A2">
                      <a:satMod val="255000"/>
                    </a:srgbClr>
                  </a:gs>
                  <a:gs pos="48000">
                    <a:srgbClr val="8064A2">
                      <a:shade val="85000"/>
                      <a:satMod val="255000"/>
                    </a:srgbClr>
                  </a:gs>
                  <a:gs pos="100000">
                    <a:srgbClr val="8064A2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0342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s://encrypted-tbn2.gstatic.com/images?q=tbn:ANd9GcTiGKrR7OJz23p1sFyvaBpmXcpGOwHSnkZnOXgEGdSf1ENip0Ku6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8" y="1059074"/>
            <a:ext cx="8575288" cy="5716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://library.thinkquest.org/08aug/01036/Imagini/veggi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724" y="-7354"/>
            <a:ext cx="2633708" cy="2428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2118" y="260648"/>
            <a:ext cx="42876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is </a:t>
            </a:r>
            <a:r>
              <a:rPr lang="en-US" sz="4000" b="1" cap="all" dirty="0" err="1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Ithim</a:t>
            </a:r>
            <a:r>
              <a:rPr lang="en-US" sz="40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glasraí</a:t>
            </a:r>
            <a:endParaRPr lang="en-US" sz="4000" b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8064A2">
                      <a:shade val="20000"/>
                      <a:satMod val="245000"/>
                    </a:srgbClr>
                  </a:gs>
                  <a:gs pos="43000">
                    <a:srgbClr val="8064A2">
                      <a:satMod val="255000"/>
                    </a:srgbClr>
                  </a:gs>
                  <a:gs pos="48000">
                    <a:srgbClr val="8064A2">
                      <a:shade val="85000"/>
                      <a:satMod val="255000"/>
                    </a:srgbClr>
                  </a:gs>
                  <a:gs pos="100000">
                    <a:srgbClr val="8064A2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389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encrypted-tbn2.gstatic.com/images?q=tbn:ANd9GcQuFClAk4yedFB7QLkfTuklKMJiTbJcyNsdz7ECG4gzKiS5ByD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52" y="856155"/>
            <a:ext cx="9151852" cy="6101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0" y="29863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5400" b="1" cap="all" dirty="0" err="1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Ithim</a:t>
            </a:r>
            <a:r>
              <a:rPr lang="en-US" sz="54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5400" b="1" cap="all" dirty="0" err="1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prátaí</a:t>
            </a:r>
            <a:endParaRPr lang="en-US" sz="5400" b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8064A2">
                      <a:shade val="20000"/>
                      <a:satMod val="245000"/>
                    </a:srgbClr>
                  </a:gs>
                  <a:gs pos="43000">
                    <a:srgbClr val="8064A2">
                      <a:satMod val="255000"/>
                    </a:srgbClr>
                  </a:gs>
                  <a:gs pos="48000">
                    <a:srgbClr val="8064A2">
                      <a:shade val="85000"/>
                      <a:satMod val="255000"/>
                    </a:srgbClr>
                  </a:gs>
                  <a:gs pos="100000">
                    <a:srgbClr val="8064A2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955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encrypted-tbn2.gstatic.com/images?q=tbn:ANd9GcTiGKrR7OJz23p1sFyvaBpmXcpGOwHSnkZnOXgEGdSf1ENip0Ku6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8" y="1059074"/>
            <a:ext cx="8575288" cy="5716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library.thinkquest.org/08aug/01036/Imagini/veggi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724" y="-7354"/>
            <a:ext cx="2633708" cy="2428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2118" y="260648"/>
            <a:ext cx="42876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is </a:t>
            </a:r>
            <a:r>
              <a:rPr lang="en-US" sz="4000" b="1" cap="all" dirty="0" err="1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Ithim</a:t>
            </a:r>
            <a:r>
              <a:rPr lang="en-US" sz="40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glasraí</a:t>
            </a:r>
            <a:endParaRPr lang="en-US" sz="4000" b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8064A2">
                      <a:shade val="20000"/>
                      <a:satMod val="245000"/>
                    </a:srgbClr>
                  </a:gs>
                  <a:gs pos="43000">
                    <a:srgbClr val="8064A2">
                      <a:satMod val="255000"/>
                    </a:srgbClr>
                  </a:gs>
                  <a:gs pos="48000">
                    <a:srgbClr val="8064A2">
                      <a:shade val="85000"/>
                      <a:satMod val="255000"/>
                    </a:srgbClr>
                  </a:gs>
                  <a:gs pos="100000">
                    <a:srgbClr val="8064A2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585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fc09.deviantart.net/fs70/f/2011/064/c/7/spaghetti_by_artisticdictator-d3az2b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47476" y="116632"/>
            <a:ext cx="923522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Is </a:t>
            </a:r>
            <a:r>
              <a:rPr lang="en-US" sz="54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maith</a:t>
            </a:r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54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liom</a:t>
            </a:r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54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spaigití</a:t>
            </a:r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54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anois</a:t>
            </a:r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</a:p>
          <a:p>
            <a:pPr algn="r"/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is </a:t>
            </a:r>
            <a:r>
              <a:rPr lang="en-US" sz="54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arís</a:t>
            </a:r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536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encrypted-tbn0.gstatic.com/images?q=tbn:ANd9GcSeIhZTg1UFc80GKK1zJc4udnCj5YE5pgNoxz8GUVpVb-5kUlQ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49212"/>
            <a:ext cx="8988426" cy="6620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 Callout 7"/>
          <p:cNvSpPr/>
          <p:nvPr/>
        </p:nvSpPr>
        <p:spPr>
          <a:xfrm>
            <a:off x="4649787" y="49212"/>
            <a:ext cx="4246201" cy="1842847"/>
          </a:xfrm>
          <a:prstGeom prst="wedgeEllipseCallout">
            <a:avLst>
              <a:gd name="adj1" fmla="val -53482"/>
              <a:gd name="adj2" fmla="val 10651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600" dirty="0" smtClean="0">
                <a:latin typeface="Comic Sans MS" pitchFamily="66" charset="0"/>
              </a:rPr>
              <a:t>	Is </a:t>
            </a:r>
            <a:r>
              <a:rPr lang="en-IE" sz="3600" dirty="0" err="1" smtClean="0">
                <a:latin typeface="Comic Sans MS" pitchFamily="66" charset="0"/>
              </a:rPr>
              <a:t>brea</a:t>
            </a:r>
            <a:r>
              <a:rPr lang="en-IE" sz="3600" dirty="0" smtClean="0">
                <a:latin typeface="Comic Sans MS" pitchFamily="66" charset="0"/>
              </a:rPr>
              <a:t> </a:t>
            </a:r>
            <a:r>
              <a:rPr lang="en-IE" sz="3600" dirty="0" err="1" smtClean="0">
                <a:latin typeface="Comic Sans MS" pitchFamily="66" charset="0"/>
              </a:rPr>
              <a:t>liom</a:t>
            </a:r>
            <a:r>
              <a:rPr lang="en-IE" sz="3600" dirty="0" smtClean="0">
                <a:latin typeface="Comic Sans MS" pitchFamily="66" charset="0"/>
              </a:rPr>
              <a:t> </a:t>
            </a:r>
            <a:r>
              <a:rPr lang="en-IE" sz="3600" dirty="0" err="1" smtClean="0">
                <a:latin typeface="Comic Sans MS" pitchFamily="66" charset="0"/>
              </a:rPr>
              <a:t>rís</a:t>
            </a:r>
            <a:endParaRPr lang="en-GB" dirty="0">
              <a:latin typeface="Comic Sans MS" pitchFamily="66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042991" y="188640"/>
            <a:ext cx="14012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ACH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9129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pumpupthejam.eu/img/upload/raspberry-jam-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245" y="241635"/>
            <a:ext cx="2804711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pumpupthejam.eu/img/upload/raspberry-jam-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107" y="2113842"/>
            <a:ext cx="2804711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pumpupthejam.eu/img/upload/raspberry-jam-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540" y="3789040"/>
            <a:ext cx="2804711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738031" y="1476073"/>
            <a:ext cx="1169673" cy="584775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subh</a:t>
            </a:r>
            <a:endParaRPr lang="en-US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05058" y="4972816"/>
            <a:ext cx="1169673" cy="584775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subh</a:t>
            </a:r>
            <a:endParaRPr lang="en-US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79912" y="3297618"/>
            <a:ext cx="1169673" cy="584775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subh</a:t>
            </a:r>
            <a:endParaRPr lang="en-US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0180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pumpupthejam.eu/img/upload/raspberry-jam-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245" y="241635"/>
            <a:ext cx="2804711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pumpupthejam.eu/img/upload/raspberry-jam-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107" y="2113842"/>
            <a:ext cx="2804711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pumpupthejam.eu/img/upload/raspberry-jam-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540" y="3789040"/>
            <a:ext cx="2804711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738031" y="1476073"/>
            <a:ext cx="1169673" cy="584775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subh</a:t>
            </a:r>
            <a:endParaRPr lang="en-US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05058" y="4972816"/>
            <a:ext cx="1169673" cy="584775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subh</a:t>
            </a:r>
            <a:endParaRPr lang="en-US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79912" y="3297618"/>
            <a:ext cx="1169673" cy="584775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subh</a:t>
            </a:r>
            <a:endParaRPr lang="en-US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57662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www.deviantart.com/download/289971702/i_love_jam_by_jellybean009-d4sn3l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0"/>
            <a:ext cx="4896544" cy="6528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Mr.B\AppData\Local\Microsoft\Windows\Temporary Internet Files\Content.IE5\5RB5GWLQ\MC900318410[1].wm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710" b="59002"/>
          <a:stretch/>
        </p:blipFill>
        <p:spPr bwMode="auto">
          <a:xfrm>
            <a:off x="2571422" y="2454405"/>
            <a:ext cx="1120877" cy="74976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491880" y="5085184"/>
            <a:ext cx="1368152" cy="864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Oval Callout 2"/>
          <p:cNvSpPr/>
          <p:nvPr/>
        </p:nvSpPr>
        <p:spPr>
          <a:xfrm>
            <a:off x="5220072" y="260647"/>
            <a:ext cx="3996444" cy="2568639"/>
          </a:xfrm>
          <a:prstGeom prst="wedgeEllipseCallout">
            <a:avLst>
              <a:gd name="adj1" fmla="val -93051"/>
              <a:gd name="adj2" fmla="val 4584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000" dirty="0" smtClean="0">
                <a:latin typeface="Comic Sans MS" pitchFamily="66" charset="0"/>
              </a:rPr>
              <a:t>Is </a:t>
            </a:r>
            <a:r>
              <a:rPr lang="en-IE" sz="4000" dirty="0" err="1" smtClean="0">
                <a:latin typeface="Comic Sans MS" pitchFamily="66" charset="0"/>
              </a:rPr>
              <a:t>brea</a:t>
            </a:r>
            <a:r>
              <a:rPr lang="en-IE" sz="4000" dirty="0" smtClean="0">
                <a:latin typeface="Comic Sans MS" pitchFamily="66" charset="0"/>
              </a:rPr>
              <a:t> </a:t>
            </a:r>
            <a:r>
              <a:rPr lang="en-IE" sz="4000" dirty="0" err="1" smtClean="0">
                <a:latin typeface="Comic Sans MS" pitchFamily="66" charset="0"/>
              </a:rPr>
              <a:t>liom</a:t>
            </a:r>
            <a:r>
              <a:rPr lang="en-IE" sz="4000" dirty="0" smtClean="0">
                <a:latin typeface="Comic Sans MS" pitchFamily="66" charset="0"/>
              </a:rPr>
              <a:t> </a:t>
            </a:r>
            <a:r>
              <a:rPr lang="en-IE" sz="4000" dirty="0" err="1" smtClean="0">
                <a:latin typeface="Comic Sans MS" pitchFamily="66" charset="0"/>
              </a:rPr>
              <a:t>subh</a:t>
            </a:r>
            <a:r>
              <a:rPr lang="en-IE" sz="4000" dirty="0" smtClean="0">
                <a:latin typeface="Comic Sans MS" pitchFamily="66" charset="0"/>
              </a:rPr>
              <a:t>! </a:t>
            </a:r>
            <a:endParaRPr lang="en-GB" sz="4000" dirty="0">
              <a:latin typeface="Comic Sans MS" pitchFamily="66" charset="0"/>
            </a:endParaRPr>
          </a:p>
        </p:txBody>
      </p:sp>
      <p:pic>
        <p:nvPicPr>
          <p:cNvPr id="6" name="Picture 5" descr="http://pumpupthejam.eu/img/upload/raspberry-jam-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5938" y="3609020"/>
            <a:ext cx="2804711" cy="295232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633456" y="4792796"/>
            <a:ext cx="1169673" cy="584775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subh</a:t>
            </a:r>
            <a:endParaRPr lang="en-US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0963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deviantart.com/download/289971702/i_love_jam_by_jellybean009-d4sn3l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0"/>
            <a:ext cx="4896544" cy="6528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Mr.B\AppData\Local\Microsoft\Windows\Temporary Internet Files\Content.IE5\5RB5GWLQ\MC900318410[1].wm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710" b="59002"/>
          <a:stretch/>
        </p:blipFill>
        <p:spPr bwMode="auto">
          <a:xfrm>
            <a:off x="2571422" y="2454405"/>
            <a:ext cx="1120877" cy="74976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491880" y="5085184"/>
            <a:ext cx="1368152" cy="864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Callout 4"/>
          <p:cNvSpPr/>
          <p:nvPr/>
        </p:nvSpPr>
        <p:spPr>
          <a:xfrm>
            <a:off x="5220072" y="260647"/>
            <a:ext cx="3996444" cy="2568639"/>
          </a:xfrm>
          <a:prstGeom prst="wedgeEllipseCallout">
            <a:avLst>
              <a:gd name="adj1" fmla="val -93051"/>
              <a:gd name="adj2" fmla="val 4584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000" dirty="0" smtClean="0">
                <a:latin typeface="Comic Sans MS" pitchFamily="66" charset="0"/>
              </a:rPr>
              <a:t>Is </a:t>
            </a:r>
            <a:r>
              <a:rPr lang="en-IE" sz="4000" dirty="0" err="1" smtClean="0">
                <a:latin typeface="Comic Sans MS" pitchFamily="66" charset="0"/>
              </a:rPr>
              <a:t>brea</a:t>
            </a:r>
            <a:r>
              <a:rPr lang="en-IE" sz="4000" dirty="0" smtClean="0">
                <a:latin typeface="Comic Sans MS" pitchFamily="66" charset="0"/>
              </a:rPr>
              <a:t> </a:t>
            </a:r>
            <a:r>
              <a:rPr lang="en-IE" sz="4000" dirty="0" err="1" smtClean="0">
                <a:latin typeface="Comic Sans MS" pitchFamily="66" charset="0"/>
              </a:rPr>
              <a:t>liom</a:t>
            </a:r>
            <a:r>
              <a:rPr lang="en-IE" sz="4000" dirty="0" smtClean="0">
                <a:latin typeface="Comic Sans MS" pitchFamily="66" charset="0"/>
              </a:rPr>
              <a:t> </a:t>
            </a:r>
            <a:r>
              <a:rPr lang="en-IE" sz="4000" dirty="0" err="1" smtClean="0">
                <a:latin typeface="Comic Sans MS" pitchFamily="66" charset="0"/>
              </a:rPr>
              <a:t>subh</a:t>
            </a:r>
            <a:r>
              <a:rPr lang="en-IE" sz="4000" dirty="0" smtClean="0">
                <a:latin typeface="Comic Sans MS" pitchFamily="66" charset="0"/>
              </a:rPr>
              <a:t>! </a:t>
            </a:r>
            <a:endParaRPr lang="en-GB" sz="4000" dirty="0">
              <a:latin typeface="Comic Sans MS" pitchFamily="66" charset="0"/>
            </a:endParaRPr>
          </a:p>
        </p:txBody>
      </p:sp>
      <p:pic>
        <p:nvPicPr>
          <p:cNvPr id="6" name="Picture 5" descr="http://pumpupthejam.eu/img/upload/raspberry-jam-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5938" y="3609020"/>
            <a:ext cx="2804711" cy="295232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633456" y="4792796"/>
            <a:ext cx="1169673" cy="584775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subh</a:t>
            </a:r>
            <a:endParaRPr lang="en-US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95659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encrypted-tbn0.gstatic.com/images?q=tbn:ANd9GcR-ou3k4toOjk8yioP-uLFj1VkIq4vh8GCc8n9eq5uIs7UNZtZ45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30097"/>
            <a:ext cx="9144000" cy="612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411760" y="17658"/>
            <a:ext cx="38472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Ithim</a:t>
            </a:r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5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torthaí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18751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img2.timeinc.net/health/images/slides/man-eating-lettuce-400x4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32890"/>
            <a:ext cx="6192688" cy="6192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931881" y="260648"/>
            <a:ext cx="384752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54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</a:t>
            </a:r>
            <a:r>
              <a:rPr lang="en-US" sz="5400" b="1" dirty="0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 </a:t>
            </a:r>
            <a:r>
              <a:rPr lang="en-US" sz="5400" b="1" dirty="0" err="1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Ithim</a:t>
            </a:r>
            <a:r>
              <a:rPr lang="en-US" sz="5400" b="1" dirty="0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5400" b="1" dirty="0" err="1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leitís</a:t>
            </a:r>
            <a:endParaRPr lang="en-US" sz="5400" b="1" dirty="0">
              <a:ln w="1905"/>
              <a:gradFill>
                <a:gsLst>
                  <a:gs pos="0">
                    <a:srgbClr val="F79646">
                      <a:shade val="20000"/>
                      <a:satMod val="200000"/>
                    </a:srgbClr>
                  </a:gs>
                  <a:gs pos="78000">
                    <a:srgbClr val="F79646">
                      <a:tint val="90000"/>
                      <a:shade val="89000"/>
                      <a:satMod val="220000"/>
                    </a:srgbClr>
                  </a:gs>
                  <a:gs pos="100000">
                    <a:srgbClr val="F79646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70542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encrypted-tbn0.gstatic.com/images?q=tbn:ANd9GcR-ou3k4toOjk8yioP-uLFj1VkIq4vh8GCc8n9eq5uIs7UNZtZ45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30097"/>
            <a:ext cx="9144000" cy="612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411760" y="17658"/>
            <a:ext cx="38472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Ithim</a:t>
            </a:r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5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torthaí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17256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mg2.timeinc.net/health/images/slides/man-eating-lettuce-400x4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32890"/>
            <a:ext cx="6192688" cy="6192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853334" y="260648"/>
            <a:ext cx="400462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5400" b="1" dirty="0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is </a:t>
            </a:r>
            <a:r>
              <a:rPr lang="en-US" sz="5400" b="1" dirty="0" err="1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Ithim</a:t>
            </a:r>
            <a:r>
              <a:rPr lang="en-US" sz="5400" b="1" dirty="0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5400" b="1" dirty="0" err="1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leitís</a:t>
            </a:r>
            <a:endParaRPr lang="en-US" sz="5400" b="1" dirty="0">
              <a:ln w="1905"/>
              <a:gradFill>
                <a:gsLst>
                  <a:gs pos="0">
                    <a:srgbClr val="F79646">
                      <a:shade val="20000"/>
                      <a:satMod val="200000"/>
                    </a:srgbClr>
                  </a:gs>
                  <a:gs pos="78000">
                    <a:srgbClr val="F79646">
                      <a:tint val="90000"/>
                      <a:shade val="89000"/>
                      <a:satMod val="220000"/>
                    </a:srgbClr>
                  </a:gs>
                  <a:gs pos="100000">
                    <a:srgbClr val="F79646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62426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encrypted-tbn2.gstatic.com/images?q=tbn:ANd9GcTYnue6pQXqxhxzSbng9XNkQ3LdhA_6_WBzFH7gqNGNHXoaK5C_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"/>
            <a:ext cx="9189336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 rot="20782646">
            <a:off x="5292080" y="4149080"/>
            <a:ext cx="1041182" cy="369332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sceallóga</a:t>
            </a:r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611560" y="4725144"/>
            <a:ext cx="7992888" cy="1754326"/>
          </a:xfrm>
          <a:prstGeom prst="rect">
            <a:avLst/>
          </a:prstGeom>
          <a:solidFill>
            <a:srgbClr val="FF00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Is </a:t>
            </a:r>
            <a:r>
              <a:rPr lang="en-US" sz="5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maith</a:t>
            </a:r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5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liom</a:t>
            </a:r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5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sceallóga</a:t>
            </a:r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5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anois</a:t>
            </a:r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is </a:t>
            </a:r>
            <a:r>
              <a:rPr lang="en-US" sz="5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arís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44426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deviantart.com/download/289971702/i_love_jam_by_jellybean009-d4sn3l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0"/>
            <a:ext cx="4896544" cy="6528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Mr.B\AppData\Local\Microsoft\Windows\Temporary Internet Files\Content.IE5\5RB5GWLQ\MC900318410[1].wm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710" b="59002"/>
          <a:stretch/>
        </p:blipFill>
        <p:spPr bwMode="auto">
          <a:xfrm rot="335908">
            <a:off x="2571422" y="2454405"/>
            <a:ext cx="1120877" cy="74976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491880" y="5085184"/>
            <a:ext cx="1368152" cy="864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Callout 4"/>
          <p:cNvSpPr/>
          <p:nvPr/>
        </p:nvSpPr>
        <p:spPr>
          <a:xfrm>
            <a:off x="5220072" y="260647"/>
            <a:ext cx="3996444" cy="2568639"/>
          </a:xfrm>
          <a:prstGeom prst="wedgeEllipseCallout">
            <a:avLst>
              <a:gd name="adj1" fmla="val -93051"/>
              <a:gd name="adj2" fmla="val 4584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000" dirty="0" smtClean="0">
                <a:latin typeface="Comic Sans MS" pitchFamily="66" charset="0"/>
              </a:rPr>
              <a:t>Is </a:t>
            </a:r>
            <a:r>
              <a:rPr lang="en-IE" sz="4000" dirty="0" err="1" smtClean="0">
                <a:latin typeface="Comic Sans MS" pitchFamily="66" charset="0"/>
              </a:rPr>
              <a:t>brea</a:t>
            </a:r>
            <a:r>
              <a:rPr lang="en-IE" sz="4000" dirty="0" smtClean="0">
                <a:latin typeface="Comic Sans MS" pitchFamily="66" charset="0"/>
              </a:rPr>
              <a:t> </a:t>
            </a:r>
            <a:r>
              <a:rPr lang="en-IE" sz="4000" dirty="0" err="1" smtClean="0">
                <a:latin typeface="Comic Sans MS" pitchFamily="66" charset="0"/>
              </a:rPr>
              <a:t>liom</a:t>
            </a:r>
            <a:r>
              <a:rPr lang="en-IE" sz="4000" dirty="0" smtClean="0">
                <a:latin typeface="Comic Sans MS" pitchFamily="66" charset="0"/>
              </a:rPr>
              <a:t> </a:t>
            </a:r>
            <a:r>
              <a:rPr lang="en-IE" sz="4000" dirty="0" err="1" smtClean="0">
                <a:latin typeface="Comic Sans MS" pitchFamily="66" charset="0"/>
              </a:rPr>
              <a:t>subh</a:t>
            </a:r>
            <a:r>
              <a:rPr lang="en-IE" sz="4000" dirty="0" smtClean="0">
                <a:latin typeface="Comic Sans MS" pitchFamily="66" charset="0"/>
              </a:rPr>
              <a:t>! </a:t>
            </a:r>
            <a:endParaRPr lang="en-GB" sz="4000" dirty="0">
              <a:latin typeface="Comic Sans MS" pitchFamily="66" charset="0"/>
            </a:endParaRPr>
          </a:p>
        </p:txBody>
      </p:sp>
      <p:pic>
        <p:nvPicPr>
          <p:cNvPr id="6" name="Picture 5" descr="http://pumpupthejam.eu/img/upload/raspberry-jam-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5938" y="3609020"/>
            <a:ext cx="2804711" cy="295232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633456" y="4792796"/>
            <a:ext cx="1169673" cy="584775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subh</a:t>
            </a:r>
            <a:endParaRPr lang="en-US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860032" y="676713"/>
            <a:ext cx="1401217" cy="923330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ACH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49877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encrypted-tbn0.gstatic.com/images?q=tbn:ANd9GcTzQMetLH79EWZB4IL2EYi-mxJf8JVoScoSV-LvkotXNqHD--Z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427984" y="3645024"/>
            <a:ext cx="42146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Tae </a:t>
            </a:r>
            <a:r>
              <a:rPr lang="en-US" sz="54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Tae</a:t>
            </a:r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54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Tae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72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encrypted-tbn0.gstatic.com/images?q=tbn:ANd9GcTzQMetLH79EWZB4IL2EYi-mxJf8JVoScoSV-LvkotXNqHD--Z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427984" y="3645024"/>
            <a:ext cx="42146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Tae </a:t>
            </a:r>
            <a:r>
              <a:rPr lang="en-US" sz="54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Tae</a:t>
            </a:r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54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Tae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261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s://encrypted-tbn0.gstatic.com/images?q=tbn:ANd9GcQT1ecoGxkxQm8Jkwxtm0ERnWeSWOPQobWeroQDzgbu4w4z80wt2w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64"/>
          <a:stretch/>
        </p:blipFill>
        <p:spPr bwMode="auto">
          <a:xfrm>
            <a:off x="22560" y="29078"/>
            <a:ext cx="9149049" cy="5416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1" name="Picture 3" descr="C:\Users\Mr.B\AppData\Local\Microsoft\Windows\Temporary Internet Files\Content.IE5\MNAVE8U7\MC900441108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9784" y="43428"/>
            <a:ext cx="2780928" cy="401133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Callout 3"/>
          <p:cNvSpPr/>
          <p:nvPr/>
        </p:nvSpPr>
        <p:spPr>
          <a:xfrm>
            <a:off x="33003" y="83248"/>
            <a:ext cx="3996444" cy="2568639"/>
          </a:xfrm>
          <a:prstGeom prst="wedgeEllipseCallout">
            <a:avLst>
              <a:gd name="adj1" fmla="val 72069"/>
              <a:gd name="adj2" fmla="val 4228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000" dirty="0" smtClean="0">
                <a:latin typeface="Comic Sans MS" pitchFamily="66" charset="0"/>
              </a:rPr>
              <a:t>Is </a:t>
            </a:r>
            <a:r>
              <a:rPr lang="en-IE" sz="4000" dirty="0" err="1" smtClean="0">
                <a:latin typeface="Comic Sans MS" pitchFamily="66" charset="0"/>
              </a:rPr>
              <a:t>brea</a:t>
            </a:r>
            <a:r>
              <a:rPr lang="en-IE" sz="4000" dirty="0" smtClean="0">
                <a:latin typeface="Comic Sans MS" pitchFamily="66" charset="0"/>
              </a:rPr>
              <a:t> </a:t>
            </a:r>
            <a:r>
              <a:rPr lang="en-IE" sz="4000" dirty="0" err="1" smtClean="0">
                <a:latin typeface="Comic Sans MS" pitchFamily="66" charset="0"/>
              </a:rPr>
              <a:t>liom</a:t>
            </a:r>
            <a:r>
              <a:rPr lang="en-IE" sz="4000" dirty="0" smtClean="0">
                <a:latin typeface="Comic Sans MS" pitchFamily="66" charset="0"/>
              </a:rPr>
              <a:t> tae! </a:t>
            </a:r>
            <a:endParaRPr lang="en-GB" sz="4000" dirty="0">
              <a:latin typeface="Comic Sans MS" pitchFamily="66" charset="0"/>
            </a:endParaRPr>
          </a:p>
        </p:txBody>
      </p:sp>
      <p:pic>
        <p:nvPicPr>
          <p:cNvPr id="5" name="Picture 3" descr="C:\Users\Mr.B\AppData\Local\Microsoft\Windows\Temporary Internet Files\Content.IE5\MNAVE8U7\MC900441108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3072" y="3933056"/>
            <a:ext cx="2780928" cy="294363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Mr.B\AppData\Local\Microsoft\Windows\Temporary Internet Files\Content.IE5\MNAVE8U7\MC900441108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52936"/>
            <a:ext cx="2780928" cy="3816424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Mr.B\AppData\Local\Microsoft\Windows\Temporary Internet Files\Content.IE5\MNAVE8U7\MC900441108[1]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5445225"/>
            <a:ext cx="4032448" cy="138643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350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encrypted-tbn0.gstatic.com/images?q=tbn:ANd9GcQT1ecoGxkxQm8Jkwxtm0ERnWeSWOPQobWeroQDzgbu4w4z80wt2w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64"/>
          <a:stretch/>
        </p:blipFill>
        <p:spPr bwMode="auto">
          <a:xfrm>
            <a:off x="22560" y="29078"/>
            <a:ext cx="9149049" cy="5416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Mr.B\AppData\Local\Microsoft\Windows\Temporary Internet Files\Content.IE5\MNAVE8U7\MC900441108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9784" y="43428"/>
            <a:ext cx="2780928" cy="401133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Callout 3"/>
          <p:cNvSpPr/>
          <p:nvPr/>
        </p:nvSpPr>
        <p:spPr>
          <a:xfrm>
            <a:off x="33003" y="83248"/>
            <a:ext cx="3996444" cy="2568639"/>
          </a:xfrm>
          <a:prstGeom prst="wedgeEllipseCallout">
            <a:avLst>
              <a:gd name="adj1" fmla="val 72069"/>
              <a:gd name="adj2" fmla="val 4228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000" dirty="0" smtClean="0">
                <a:latin typeface="Comic Sans MS" pitchFamily="66" charset="0"/>
              </a:rPr>
              <a:t>Is </a:t>
            </a:r>
            <a:r>
              <a:rPr lang="en-IE" sz="4000" dirty="0" err="1" smtClean="0">
                <a:latin typeface="Comic Sans MS" pitchFamily="66" charset="0"/>
              </a:rPr>
              <a:t>brea</a:t>
            </a:r>
            <a:r>
              <a:rPr lang="en-IE" sz="4000" dirty="0" smtClean="0">
                <a:latin typeface="Comic Sans MS" pitchFamily="66" charset="0"/>
              </a:rPr>
              <a:t> </a:t>
            </a:r>
            <a:r>
              <a:rPr lang="en-IE" sz="4000" dirty="0" err="1" smtClean="0">
                <a:latin typeface="Comic Sans MS" pitchFamily="66" charset="0"/>
              </a:rPr>
              <a:t>liom</a:t>
            </a:r>
            <a:r>
              <a:rPr lang="en-IE" sz="4000" dirty="0" smtClean="0">
                <a:latin typeface="Comic Sans MS" pitchFamily="66" charset="0"/>
              </a:rPr>
              <a:t> tae! </a:t>
            </a:r>
            <a:endParaRPr lang="en-GB" sz="4000" dirty="0">
              <a:latin typeface="Comic Sans MS" pitchFamily="66" charset="0"/>
            </a:endParaRPr>
          </a:p>
        </p:txBody>
      </p:sp>
      <p:pic>
        <p:nvPicPr>
          <p:cNvPr id="5" name="Picture 3" descr="C:\Users\Mr.B\AppData\Local\Microsoft\Windows\Temporary Internet Files\Content.IE5\MNAVE8U7\MC900441108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3072" y="3933056"/>
            <a:ext cx="2780928" cy="294363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Mr.B\AppData\Local\Microsoft\Windows\Temporary Internet Files\Content.IE5\MNAVE8U7\MC900441108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52936"/>
            <a:ext cx="2780928" cy="3816424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Mr.B\AppData\Local\Microsoft\Windows\Temporary Internet Files\Content.IE5\MNAVE8U7\MC900441108[1]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5445225"/>
            <a:ext cx="4032448" cy="138643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318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s://encrypted-tbn2.gstatic.com/images?q=tbn:ANd9GcRFlospXFqrEy-J-YhllhNLqv_N5sBcw4O-6DHPVTkxTovLXQ5vZ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5523" y="793882"/>
            <a:ext cx="3672408" cy="3672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Picture 4" descr="http://files.myopera.com/Matta/albums/53572/Drink%20mil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4901250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21239" y="4790554"/>
            <a:ext cx="43941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ó</a:t>
            </a:r>
            <a:r>
              <a:rPr lang="en-US" sz="54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laim</a:t>
            </a:r>
            <a:r>
              <a:rPr lang="en-US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en-US" sz="54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b</a:t>
            </a:r>
            <a:r>
              <a:rPr lang="en-US" sz="54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ainne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770661" y="4998074"/>
            <a:ext cx="310213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en-US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is </a:t>
            </a:r>
            <a:r>
              <a:rPr lang="en-US" sz="54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ó</a:t>
            </a:r>
            <a:r>
              <a:rPr lang="en-US" sz="54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laim</a:t>
            </a:r>
            <a:r>
              <a:rPr lang="en-US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endParaRPr lang="en-US" sz="5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  <a:p>
            <a:pPr algn="ctr"/>
            <a:r>
              <a:rPr lang="en-US" sz="54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seacláid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71766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encrypted-tbn2.gstatic.com/images?q=tbn:ANd9GcRFlospXFqrEy-J-YhllhNLqv_N5sBcw4O-6DHPVTkxTovLXQ5vZ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788" y="405959"/>
            <a:ext cx="3672408" cy="3672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files.myopera.com/Matta/albums/53572/Drink%20mil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4901250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303300" y="4978718"/>
            <a:ext cx="43941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ó</a:t>
            </a:r>
            <a:r>
              <a:rPr lang="en-US" sz="54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laim</a:t>
            </a:r>
            <a:r>
              <a:rPr lang="en-US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en-US" sz="54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b</a:t>
            </a:r>
            <a:r>
              <a:rPr lang="en-US" sz="54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ainne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651059" y="4563220"/>
            <a:ext cx="310213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en-US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is </a:t>
            </a:r>
            <a:r>
              <a:rPr lang="en-US" sz="54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ó</a:t>
            </a:r>
            <a:r>
              <a:rPr lang="en-US" sz="54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laim</a:t>
            </a:r>
            <a:r>
              <a:rPr lang="en-US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endParaRPr lang="en-US" sz="5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  <a:p>
            <a:pPr algn="ctr"/>
            <a:r>
              <a:rPr lang="en-US" sz="54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seacláid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40337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flikie.s3.amazonaws.com/ImageStorage/c6/c648db8f5fe411df8ab0000b2f3ed30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6" y="-17911"/>
            <a:ext cx="9125824" cy="687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5870470" y="0"/>
            <a:ext cx="3278462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Is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maith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liom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deoch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uisce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anois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is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arís</a:t>
            </a:r>
            <a:endParaRPr lang="en-US" sz="4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8537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encrypted-tbn0.gstatic.com/images?q=tbn:ANd9GcQT1ecoGxkxQm8Jkwxtm0ERnWeSWOPQobWeroQDzgbu4w4z80wt2w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64"/>
          <a:stretch/>
        </p:blipFill>
        <p:spPr bwMode="auto">
          <a:xfrm>
            <a:off x="22560" y="29078"/>
            <a:ext cx="9149049" cy="5416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Mr.B\AppData\Local\Microsoft\Windows\Temporary Internet Files\Content.IE5\MNAVE8U7\MC900441108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9784" y="43428"/>
            <a:ext cx="2780928" cy="401133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Callout 3"/>
          <p:cNvSpPr/>
          <p:nvPr/>
        </p:nvSpPr>
        <p:spPr>
          <a:xfrm>
            <a:off x="33003" y="83248"/>
            <a:ext cx="3996444" cy="2568639"/>
          </a:xfrm>
          <a:prstGeom prst="wedgeEllipseCallout">
            <a:avLst>
              <a:gd name="adj1" fmla="val 72069"/>
              <a:gd name="adj2" fmla="val 4228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000" dirty="0" smtClean="0">
                <a:latin typeface="Comic Sans MS" pitchFamily="66" charset="0"/>
              </a:rPr>
              <a:t>Is </a:t>
            </a:r>
            <a:r>
              <a:rPr lang="en-IE" sz="4000" dirty="0" err="1" smtClean="0">
                <a:latin typeface="Comic Sans MS" pitchFamily="66" charset="0"/>
              </a:rPr>
              <a:t>brea</a:t>
            </a:r>
            <a:r>
              <a:rPr lang="en-IE" sz="4000" dirty="0" smtClean="0">
                <a:latin typeface="Comic Sans MS" pitchFamily="66" charset="0"/>
              </a:rPr>
              <a:t> </a:t>
            </a:r>
            <a:r>
              <a:rPr lang="en-IE" sz="4000" dirty="0" err="1" smtClean="0">
                <a:latin typeface="Comic Sans MS" pitchFamily="66" charset="0"/>
              </a:rPr>
              <a:t>liom</a:t>
            </a:r>
            <a:r>
              <a:rPr lang="en-IE" sz="4000" dirty="0" smtClean="0">
                <a:latin typeface="Comic Sans MS" pitchFamily="66" charset="0"/>
              </a:rPr>
              <a:t> tae! </a:t>
            </a:r>
            <a:endParaRPr lang="en-GB" sz="4000" dirty="0">
              <a:latin typeface="Comic Sans MS" pitchFamily="66" charset="0"/>
            </a:endParaRPr>
          </a:p>
        </p:txBody>
      </p:sp>
      <p:pic>
        <p:nvPicPr>
          <p:cNvPr id="5" name="Picture 3" descr="C:\Users\Mr.B\AppData\Local\Microsoft\Windows\Temporary Internet Files\Content.IE5\MNAVE8U7\MC900441108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3072" y="3933056"/>
            <a:ext cx="2780928" cy="294363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Mr.B\AppData\Local\Microsoft\Windows\Temporary Internet Files\Content.IE5\MNAVE8U7\MC900441108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52936"/>
            <a:ext cx="2780928" cy="3816424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Mr.B\AppData\Local\Microsoft\Windows\Temporary Internet Files\Content.IE5\MNAVE8U7\MC900441108[1]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5445225"/>
            <a:ext cx="4032448" cy="138643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58103" y="620688"/>
            <a:ext cx="108876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ach</a:t>
            </a:r>
            <a:endParaRPr lang="en-US" sz="4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61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132</Words>
  <Application>Microsoft Office PowerPoint</Application>
  <PresentationFormat>On-screen Show (4:3)</PresentationFormat>
  <Paragraphs>66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Mr.B</dc:creator>
  <cp:lastModifiedBy>Mr.B</cp:lastModifiedBy>
  <cp:revision>7</cp:revision>
  <dcterms:created xsi:type="dcterms:W3CDTF">2013-02-18T20:14:43Z</dcterms:created>
  <dcterms:modified xsi:type="dcterms:W3CDTF">2015-08-20T14:56:36Z</dcterms:modified>
</cp:coreProperties>
</file>