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dirty="0"/>
              <a:t>8/5/2015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dirty="0"/>
              <a:t>8/5/2015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dirty="0"/>
              <a:t>8/5/2015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dirty="0"/>
              <a:t>8/5/2015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4961B7-6B89-48AB-966F-622E2788EECC}" type="datetimeFigureOut">
              <a:rPr lang="en-US" dirty="0"/>
              <a:t>8/5/2015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dirty="0"/>
              <a:t>8/5/2015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dirty="0"/>
              <a:t>8/5/2015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dirty="0"/>
              <a:t>8/5/2015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dirty="0"/>
              <a:t>8/5/2015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dirty="0"/>
              <a:t>8/5/2015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B334A90-EB03-42F3-8859-2C2B2724C058}" type="datetimeFigureOut">
              <a:rPr lang="en-US" dirty="0"/>
              <a:t>8/5/2015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BC48EC7-AF6A-48D3-8284-14BACBEBDD84}" type="datetimeFigureOut">
              <a:rPr lang="en-US" dirty="0"/>
              <a:t>8/5/2015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Decoupage</a:t>
            </a:r>
            <a:endParaRPr lang="en-IE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70" y="112556"/>
            <a:ext cx="3049103" cy="3049103"/>
          </a:xfrm>
          <a:prstGeom prst="rect">
            <a:avLst/>
          </a:prstGeom>
        </p:spPr>
      </p:pic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1563624" y="3683358"/>
            <a:ext cx="9070848" cy="1455904"/>
          </a:xfrm>
        </p:spPr>
        <p:txBody>
          <a:bodyPr/>
          <a:lstStyle/>
          <a:p>
            <a:endParaRPr lang="en-IE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5790" y="3803765"/>
            <a:ext cx="4468969" cy="292454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0572" y="31972"/>
            <a:ext cx="2187799" cy="291706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929" y="4555000"/>
            <a:ext cx="3065172" cy="229887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69" y="3161659"/>
            <a:ext cx="2772256" cy="3696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123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Take your napkin &amp; some water</a:t>
            </a:r>
            <a:endParaRPr lang="en-IE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194520"/>
            <a:ext cx="4754563" cy="3565922"/>
          </a:xfrm>
        </p:spPr>
      </p:pic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IE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652795" y="2406257"/>
            <a:ext cx="4189929" cy="3142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38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sz="2800" dirty="0" smtClean="0"/>
              <a:t>Circle the design you wish to use with paintbrush dipped in water.</a:t>
            </a:r>
            <a:br>
              <a:rPr lang="en-IE" sz="2800" dirty="0" smtClean="0"/>
            </a:br>
            <a:r>
              <a:rPr lang="en-IE" sz="2800" dirty="0" smtClean="0"/>
              <a:t>Tear around the design, don’t use scissors!</a:t>
            </a:r>
            <a:endParaRPr lang="en-IE" sz="28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0527" y="1906430"/>
            <a:ext cx="5272881" cy="3954660"/>
          </a:xfrm>
        </p:spPr>
      </p:pic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IE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57692" y="2525377"/>
            <a:ext cx="4951569" cy="3713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245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194520"/>
            <a:ext cx="4754563" cy="3565922"/>
          </a:xfrm>
        </p:spPr>
      </p:pic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IE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900903" y="2248209"/>
            <a:ext cx="5029487" cy="3772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921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E" dirty="0" smtClean="0"/>
              <a:t>Separate the layers so you only have a single layer to stick on.</a:t>
            </a:r>
            <a:endParaRPr lang="en-IE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53018" y="1961329"/>
            <a:ext cx="5242982" cy="3932237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096000" y="2433666"/>
            <a:ext cx="5692461" cy="4269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007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sz="2800" dirty="0" smtClean="0"/>
              <a:t>Put glue on jar/tin first (not too much!)</a:t>
            </a:r>
            <a:br>
              <a:rPr lang="en-IE" sz="2800" dirty="0" smtClean="0"/>
            </a:br>
            <a:r>
              <a:rPr lang="en-IE" sz="2800" dirty="0" smtClean="0"/>
              <a:t>Gently place your cut out napkin on the glue. Use brush to gently push out any wrinkles. Be gentle!</a:t>
            </a:r>
            <a:endParaRPr lang="en-IE" sz="28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95479" y="2508092"/>
            <a:ext cx="4570570" cy="3427927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892643" y="2702191"/>
            <a:ext cx="4230991" cy="3173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422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294387" y="1143577"/>
            <a:ext cx="5979663" cy="4484746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64154" y="1146311"/>
            <a:ext cx="5976538" cy="4482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986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942284" y="1148154"/>
            <a:ext cx="5969358" cy="4477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035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Savon</Template>
  <TotalTime>45</TotalTime>
  <Words>44</Words>
  <Application>Microsoft Office PowerPoint</Application>
  <PresentationFormat>Widescreen</PresentationFormat>
  <Paragraphs>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Century Gothic</vt:lpstr>
      <vt:lpstr>Garamond</vt:lpstr>
      <vt:lpstr>Savon</vt:lpstr>
      <vt:lpstr>Decoupage</vt:lpstr>
      <vt:lpstr>Take your napkin &amp; some water</vt:lpstr>
      <vt:lpstr>Circle the design you wish to use with paintbrush dipped in water. Tear around the design, don’t use scissors!</vt:lpstr>
      <vt:lpstr>PowerPoint Presentation</vt:lpstr>
      <vt:lpstr>Separate the layers so you only have a single layer to stick on.</vt:lpstr>
      <vt:lpstr>Put glue on jar/tin first (not too much!) Gently place your cut out napkin on the glue. Use brush to gently push out any wrinkles. Be gentle!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Decoupage</dc:title>
  <dc:creator>Brid Lalor</dc:creator>
  <cp:lastModifiedBy>Brid Lalor</cp:lastModifiedBy>
  <cp:revision>7</cp:revision>
  <dcterms:created xsi:type="dcterms:W3CDTF">2015-08-04T09:14:57Z</dcterms:created>
  <dcterms:modified xsi:type="dcterms:W3CDTF">2015-08-05T07:44:50Z</dcterms:modified>
</cp:coreProperties>
</file>