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6F05368-7F77-4D3B-98F1-7717CFBA2ED2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6386308-5DAB-4D7D-BABD-EFFC26493C9E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4941168"/>
            <a:ext cx="7016824" cy="1321438"/>
          </a:xfrm>
        </p:spPr>
        <p:txBody>
          <a:bodyPr>
            <a:normAutofit/>
          </a:bodyPr>
          <a:lstStyle/>
          <a:p>
            <a:r>
              <a:rPr lang="en-GB" sz="6600" dirty="0" smtClean="0"/>
              <a:t>Cad is </a:t>
            </a:r>
            <a:r>
              <a:rPr lang="en-GB" sz="6600" dirty="0" err="1" smtClean="0"/>
              <a:t>ainm</a:t>
            </a:r>
            <a:r>
              <a:rPr lang="en-GB" sz="6600" dirty="0" smtClean="0"/>
              <a:t> </a:t>
            </a:r>
            <a:r>
              <a:rPr lang="en-GB" sz="6600" dirty="0" err="1" smtClean="0"/>
              <a:t>duit</a:t>
            </a:r>
            <a:r>
              <a:rPr lang="en-GB" sz="6600" dirty="0" smtClean="0"/>
              <a:t>?</a:t>
            </a:r>
            <a:endParaRPr lang="en-GB" sz="6600" dirty="0"/>
          </a:p>
        </p:txBody>
      </p:sp>
      <p:pic>
        <p:nvPicPr>
          <p:cNvPr id="1026" name="Picture 2" descr="C:\Users\Niamh\Pictures\School resources 2\imagesCA6WYGZ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76671"/>
            <a:ext cx="424847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076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5384" y="5157192"/>
            <a:ext cx="6995120" cy="720120"/>
          </a:xfrm>
        </p:spPr>
        <p:txBody>
          <a:bodyPr>
            <a:noAutofit/>
          </a:bodyPr>
          <a:lstStyle/>
          <a:p>
            <a:pPr marL="137160" indent="0" algn="ctr">
              <a:buNone/>
            </a:pPr>
            <a:r>
              <a:rPr lang="en-GB" sz="6600" dirty="0" smtClean="0"/>
              <a:t>Cen </a:t>
            </a:r>
            <a:r>
              <a:rPr lang="en-GB" sz="6600" dirty="0" err="1" smtClean="0"/>
              <a:t>aois</a:t>
            </a:r>
            <a:r>
              <a:rPr lang="en-GB" sz="6600" dirty="0" smtClean="0"/>
              <a:t> </a:t>
            </a:r>
            <a:r>
              <a:rPr lang="en-GB" sz="6600" dirty="0" err="1" smtClean="0"/>
              <a:t>tú</a:t>
            </a:r>
            <a:r>
              <a:rPr lang="en-GB" sz="6600" dirty="0" smtClean="0"/>
              <a:t>?</a:t>
            </a:r>
            <a:endParaRPr lang="en-GB" sz="6600" dirty="0"/>
          </a:p>
        </p:txBody>
      </p:sp>
      <p:pic>
        <p:nvPicPr>
          <p:cNvPr id="2050" name="Picture 2" descr="C:\Users\Niamh\Pictures\School resources 2\imagesCAADJS0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6712"/>
            <a:ext cx="5990560" cy="388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159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152168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GB" sz="4400" dirty="0" err="1" smtClean="0"/>
              <a:t>Tá</a:t>
            </a:r>
            <a:r>
              <a:rPr lang="en-GB" sz="4400" dirty="0" smtClean="0"/>
              <a:t> </a:t>
            </a:r>
            <a:r>
              <a:rPr lang="en-GB" sz="4400" dirty="0" err="1" smtClean="0"/>
              <a:t>gruaige</a:t>
            </a:r>
            <a:r>
              <a:rPr lang="en-GB" sz="4400" dirty="0" smtClean="0"/>
              <a:t> ________ </a:t>
            </a:r>
            <a:r>
              <a:rPr lang="en-GB" sz="4400" dirty="0" err="1" smtClean="0"/>
              <a:t>agam</a:t>
            </a:r>
            <a:r>
              <a:rPr lang="en-GB" sz="4400" dirty="0" smtClean="0"/>
              <a:t>.</a:t>
            </a:r>
            <a:endParaRPr lang="en-GB" sz="4400" dirty="0"/>
          </a:p>
        </p:txBody>
      </p:sp>
      <p:pic>
        <p:nvPicPr>
          <p:cNvPr id="3074" name="Picture 2" descr="C:\Users\Niamh\Pictures\School resources 2\imagesCARO7YF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374361" cy="224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618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296184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GB" sz="4800" dirty="0" err="1" smtClean="0"/>
              <a:t>Tá</a:t>
            </a:r>
            <a:r>
              <a:rPr lang="en-GB" sz="4800" dirty="0" smtClean="0"/>
              <a:t> </a:t>
            </a:r>
            <a:r>
              <a:rPr lang="en-GB" sz="4800" dirty="0" err="1" smtClean="0"/>
              <a:t>gruaige</a:t>
            </a:r>
            <a:r>
              <a:rPr lang="en-GB" sz="4800" dirty="0" smtClean="0"/>
              <a:t> ____ </a:t>
            </a:r>
            <a:r>
              <a:rPr lang="en-GB" sz="4800" dirty="0" err="1" smtClean="0"/>
              <a:t>agam</a:t>
            </a:r>
            <a:r>
              <a:rPr lang="en-GB" sz="4800" dirty="0" smtClean="0"/>
              <a:t>.</a:t>
            </a:r>
            <a:endParaRPr lang="en-GB" sz="4800" dirty="0"/>
          </a:p>
        </p:txBody>
      </p:sp>
      <p:pic>
        <p:nvPicPr>
          <p:cNvPr id="5122" name="Picture 2" descr="http://photos-3.posh24.com/p/1457655/l/hollywood_celebrity/long_and_shaggy_or_short_and_pro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8680"/>
            <a:ext cx="446449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384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008152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GB" sz="4400" dirty="0" err="1" smtClean="0"/>
              <a:t>Tá</a:t>
            </a:r>
            <a:r>
              <a:rPr lang="en-GB" sz="4400" dirty="0" smtClean="0"/>
              <a:t> </a:t>
            </a:r>
            <a:r>
              <a:rPr lang="en-GB" sz="4400" dirty="0" err="1" smtClean="0"/>
              <a:t>suile</a:t>
            </a:r>
            <a:r>
              <a:rPr lang="en-GB" sz="4400" dirty="0" smtClean="0"/>
              <a:t> _____ </a:t>
            </a:r>
            <a:r>
              <a:rPr lang="en-GB" sz="4400" dirty="0" err="1" smtClean="0"/>
              <a:t>agam</a:t>
            </a:r>
            <a:r>
              <a:rPr lang="en-GB" sz="4400" dirty="0" smtClean="0"/>
              <a:t>.</a:t>
            </a:r>
            <a:endParaRPr lang="en-GB" sz="4400" dirty="0"/>
          </a:p>
        </p:txBody>
      </p:sp>
      <p:pic>
        <p:nvPicPr>
          <p:cNvPr id="4098" name="Picture 2" descr="http://t2.gstatic.com/images?q=tbn:ANd9GcSqgCCJq4x53ZkCLZg3AzCxksFac_0w12cttQzdTrjDE3nSZeyA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92696"/>
            <a:ext cx="5716098" cy="428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324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</TotalTime>
  <Words>24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Niamh</dc:creator>
  <cp:lastModifiedBy>Niamh</cp:lastModifiedBy>
  <cp:revision>1</cp:revision>
  <dcterms:created xsi:type="dcterms:W3CDTF">2012-03-11T20:46:51Z</dcterms:created>
  <dcterms:modified xsi:type="dcterms:W3CDTF">2015-08-21T10:08:50Z</dcterms:modified>
</cp:coreProperties>
</file>