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3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wip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wip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wip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wip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wip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wip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wip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wip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wip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wip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wip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6BA6F-30F6-4D8D-8AB5-40FECDA8EC5C}" type="datetimeFigureOut">
              <a:rPr lang="en-IE" smtClean="0"/>
              <a:pPr/>
              <a:t>24/08/2015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0F3B2-149C-49DA-8936-69ABB432FEE4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wipe/>
    <p:sndAc>
      <p:stSnd>
        <p:snd r:embed="rId13" name="chimes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772400" cy="648071"/>
          </a:xfrm>
        </p:spPr>
        <p:txBody>
          <a:bodyPr>
            <a:normAutofit/>
          </a:bodyPr>
          <a:lstStyle/>
          <a:p>
            <a:r>
              <a:rPr lang="en-IE" sz="2400" dirty="0" err="1" smtClean="0"/>
              <a:t>Briathra</a:t>
            </a:r>
            <a:r>
              <a:rPr lang="en-IE" sz="2400" dirty="0" smtClean="0"/>
              <a:t> </a:t>
            </a:r>
            <a:r>
              <a:rPr lang="en-IE" sz="2400" dirty="0" err="1" smtClean="0"/>
              <a:t>gan</a:t>
            </a:r>
            <a:r>
              <a:rPr lang="en-IE" sz="2400" dirty="0" smtClean="0"/>
              <a:t> </a:t>
            </a:r>
            <a:r>
              <a:rPr lang="en-IE" sz="2400" dirty="0" err="1" smtClean="0"/>
              <a:t>ainmní</a:t>
            </a:r>
            <a:r>
              <a:rPr lang="en-IE" sz="2400" dirty="0" smtClean="0"/>
              <a:t> </a:t>
            </a:r>
            <a:r>
              <a:rPr lang="en-IE" sz="2400" dirty="0" err="1" smtClean="0"/>
              <a:t>nó</a:t>
            </a:r>
            <a:r>
              <a:rPr lang="en-IE" sz="2400" dirty="0" smtClean="0"/>
              <a:t> </a:t>
            </a:r>
            <a:r>
              <a:rPr lang="en-IE" sz="2400" dirty="0" err="1" smtClean="0"/>
              <a:t>neamhphearsanta</a:t>
            </a:r>
            <a:endParaRPr lang="en-IE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836712"/>
            <a:ext cx="6944816" cy="4802088"/>
          </a:xfrm>
        </p:spPr>
        <p:txBody>
          <a:bodyPr>
            <a:normAutofit fontScale="85000" lnSpcReduction="20000"/>
          </a:bodyPr>
          <a:lstStyle/>
          <a:p>
            <a:r>
              <a:rPr lang="en-IE" dirty="0" smtClean="0"/>
              <a:t>1 </a:t>
            </a:r>
            <a:r>
              <a:rPr lang="en-IE" dirty="0" err="1" smtClean="0"/>
              <a:t>Éirigh</a:t>
            </a:r>
            <a:r>
              <a:rPr lang="en-IE" dirty="0" smtClean="0"/>
              <a:t> le </a:t>
            </a:r>
          </a:p>
          <a:p>
            <a:r>
              <a:rPr lang="en-IE" sz="2800" dirty="0" err="1" smtClean="0"/>
              <a:t>D’éirigh</a:t>
            </a:r>
            <a:r>
              <a:rPr lang="en-IE" sz="2800" dirty="0" smtClean="0"/>
              <a:t> </a:t>
            </a:r>
            <a:r>
              <a:rPr lang="en-IE" sz="2800" dirty="0" err="1" smtClean="0"/>
              <a:t>liom,leat,leis,léi,linn,libh,leo</a:t>
            </a:r>
            <a:r>
              <a:rPr lang="en-IE" sz="2800" dirty="0" smtClean="0"/>
              <a:t>, </a:t>
            </a:r>
          </a:p>
          <a:p>
            <a:r>
              <a:rPr lang="en-IE" sz="2800" dirty="0" err="1" smtClean="0"/>
              <a:t>Níor</a:t>
            </a:r>
            <a:r>
              <a:rPr lang="en-IE" sz="2800" dirty="0" smtClean="0"/>
              <a:t> </a:t>
            </a:r>
            <a:r>
              <a:rPr lang="en-IE" sz="2800" dirty="0" err="1" smtClean="0"/>
              <a:t>éirigh</a:t>
            </a:r>
            <a:r>
              <a:rPr lang="en-IE" sz="2800" dirty="0" smtClean="0"/>
              <a:t>  le </a:t>
            </a:r>
            <a:r>
              <a:rPr lang="en-IE" sz="2800" dirty="0" err="1" smtClean="0"/>
              <a:t>Máire</a:t>
            </a:r>
            <a:r>
              <a:rPr lang="en-IE" sz="2800" dirty="0" smtClean="0"/>
              <a:t> </a:t>
            </a:r>
            <a:r>
              <a:rPr lang="en-IE" sz="2800" dirty="0" err="1" smtClean="0"/>
              <a:t>ina</a:t>
            </a:r>
            <a:r>
              <a:rPr lang="en-IE" sz="2800" dirty="0" smtClean="0"/>
              <a:t> </a:t>
            </a:r>
            <a:r>
              <a:rPr lang="en-IE" sz="2800" dirty="0" err="1" smtClean="0"/>
              <a:t>cuid</a:t>
            </a:r>
            <a:r>
              <a:rPr lang="en-IE" sz="2800" dirty="0" smtClean="0"/>
              <a:t> </a:t>
            </a:r>
            <a:r>
              <a:rPr lang="en-IE" sz="2800" dirty="0" err="1" smtClean="0"/>
              <a:t>scrúduithe</a:t>
            </a:r>
            <a:r>
              <a:rPr lang="en-IE" sz="2800" dirty="0" smtClean="0"/>
              <a:t> </a:t>
            </a:r>
          </a:p>
          <a:p>
            <a:r>
              <a:rPr lang="en-IE" sz="2800" dirty="0" smtClean="0"/>
              <a:t>2   </a:t>
            </a:r>
            <a:r>
              <a:rPr lang="en-IE" sz="2400" dirty="0" err="1" smtClean="0"/>
              <a:t>Taitin</a:t>
            </a:r>
            <a:endParaRPr lang="en-IE" sz="2400" dirty="0" smtClean="0"/>
          </a:p>
          <a:p>
            <a:r>
              <a:rPr lang="en-IE" sz="2400" dirty="0" err="1" smtClean="0"/>
              <a:t>Thaitin</a:t>
            </a:r>
            <a:r>
              <a:rPr lang="en-IE" sz="2400" dirty="0" smtClean="0"/>
              <a:t> na </a:t>
            </a:r>
            <a:r>
              <a:rPr lang="en-IE" sz="2400" dirty="0" err="1" smtClean="0"/>
              <a:t>laethannta</a:t>
            </a:r>
            <a:r>
              <a:rPr lang="en-IE" sz="2400" dirty="0" smtClean="0"/>
              <a:t> </a:t>
            </a:r>
            <a:r>
              <a:rPr lang="en-IE" sz="2400" dirty="0" err="1" smtClean="0"/>
              <a:t>saoire</a:t>
            </a:r>
            <a:r>
              <a:rPr lang="en-IE" sz="2400" dirty="0" smtClean="0"/>
              <a:t> le </a:t>
            </a:r>
            <a:r>
              <a:rPr lang="en-IE" sz="2400" dirty="0" err="1" smtClean="0"/>
              <a:t>gach</a:t>
            </a:r>
            <a:r>
              <a:rPr lang="en-IE" sz="2400" dirty="0" smtClean="0"/>
              <a:t> </a:t>
            </a:r>
            <a:r>
              <a:rPr lang="en-IE" sz="2400" dirty="0" err="1" smtClean="0"/>
              <a:t>duine</a:t>
            </a:r>
            <a:r>
              <a:rPr lang="en-IE" sz="2400" dirty="0" smtClean="0"/>
              <a:t> </a:t>
            </a:r>
          </a:p>
          <a:p>
            <a:r>
              <a:rPr lang="en-IE" sz="2400" dirty="0" smtClean="0"/>
              <a:t>              3 </a:t>
            </a:r>
            <a:r>
              <a:rPr lang="en-IE" sz="2400" dirty="0" err="1" smtClean="0"/>
              <a:t>Tharla</a:t>
            </a:r>
            <a:r>
              <a:rPr lang="en-IE" sz="2400" dirty="0" smtClean="0"/>
              <a:t> an </a:t>
            </a:r>
            <a:r>
              <a:rPr lang="en-IE" sz="2400" dirty="0" err="1" smtClean="0"/>
              <a:t>timpiste</a:t>
            </a:r>
            <a:r>
              <a:rPr lang="en-IE" sz="2400" dirty="0" smtClean="0"/>
              <a:t> </a:t>
            </a:r>
          </a:p>
          <a:p>
            <a:r>
              <a:rPr lang="en-IE" sz="2400" dirty="0" smtClean="0"/>
              <a:t>    4  </a:t>
            </a:r>
            <a:r>
              <a:rPr lang="en-IE" sz="2400" dirty="0" err="1" smtClean="0"/>
              <a:t>Teastaigh</a:t>
            </a:r>
            <a:r>
              <a:rPr lang="en-IE" sz="2400" dirty="0" smtClean="0"/>
              <a:t> ó</a:t>
            </a:r>
          </a:p>
          <a:p>
            <a:r>
              <a:rPr lang="en-IE" sz="2400" dirty="0" smtClean="0"/>
              <a:t> </a:t>
            </a:r>
            <a:r>
              <a:rPr lang="en-IE" sz="2400" dirty="0" err="1" smtClean="0"/>
              <a:t>Theastaigh</a:t>
            </a:r>
            <a:r>
              <a:rPr lang="en-IE" sz="2400" dirty="0" smtClean="0"/>
              <a:t> </a:t>
            </a:r>
            <a:r>
              <a:rPr lang="en-IE" sz="2400" dirty="0" err="1" smtClean="0"/>
              <a:t>uaim,uait,uaidh,uaithi,uainn,uaibh,uathu</a:t>
            </a:r>
            <a:r>
              <a:rPr lang="en-IE" sz="2400" dirty="0" smtClean="0"/>
              <a:t> #</a:t>
            </a:r>
          </a:p>
          <a:p>
            <a:r>
              <a:rPr lang="en-IE" sz="2400" dirty="0" err="1" smtClean="0"/>
              <a:t>Teastaíonn</a:t>
            </a:r>
            <a:r>
              <a:rPr lang="en-IE" sz="2400" dirty="0" smtClean="0"/>
              <a:t> </a:t>
            </a:r>
            <a:r>
              <a:rPr lang="en-IE" sz="2400" dirty="0" err="1" smtClean="0"/>
              <a:t>ón</a:t>
            </a:r>
            <a:r>
              <a:rPr lang="en-IE" sz="2400" dirty="0" smtClean="0"/>
              <a:t> </a:t>
            </a:r>
            <a:r>
              <a:rPr lang="en-IE" sz="2400" dirty="0" err="1" smtClean="0"/>
              <a:t>bPriomhoide</a:t>
            </a:r>
            <a:r>
              <a:rPr lang="en-IE" sz="2400" dirty="0" smtClean="0"/>
              <a:t> </a:t>
            </a:r>
            <a:r>
              <a:rPr lang="en-IE" sz="2400" dirty="0" err="1" smtClean="0"/>
              <a:t>labhairt</a:t>
            </a:r>
            <a:r>
              <a:rPr lang="en-IE" sz="2400" dirty="0" smtClean="0"/>
              <a:t> leis an rang   </a:t>
            </a:r>
            <a:r>
              <a:rPr lang="en-IE" sz="2400" dirty="0" err="1" smtClean="0"/>
              <a:t>faoina</a:t>
            </a:r>
            <a:r>
              <a:rPr lang="en-IE" sz="2400" dirty="0" smtClean="0"/>
              <a:t> </a:t>
            </a:r>
            <a:r>
              <a:rPr lang="en-IE" sz="2400" dirty="0" err="1" smtClean="0"/>
              <a:t>measúnuithe</a:t>
            </a:r>
            <a:endParaRPr lang="en-IE" sz="2400" dirty="0" smtClean="0"/>
          </a:p>
          <a:p>
            <a:r>
              <a:rPr lang="en-IE" sz="2400" dirty="0" smtClean="0"/>
              <a:t>5  </a:t>
            </a:r>
            <a:r>
              <a:rPr lang="en-IE" sz="2400" dirty="0" err="1" smtClean="0"/>
              <a:t>Teip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endParaRPr lang="en-IE" sz="2400" dirty="0" smtClean="0"/>
          </a:p>
          <a:p>
            <a:r>
              <a:rPr lang="en-IE" sz="2400" dirty="0" smtClean="0"/>
              <a:t> </a:t>
            </a:r>
            <a:r>
              <a:rPr lang="en-IE" sz="2400" dirty="0" err="1" smtClean="0"/>
              <a:t>Theip</a:t>
            </a:r>
            <a:r>
              <a:rPr lang="en-IE" sz="2400" dirty="0" smtClean="0"/>
              <a:t> </a:t>
            </a:r>
            <a:r>
              <a:rPr lang="en-IE" sz="2400" dirty="0" err="1" smtClean="0"/>
              <a:t>orm</a:t>
            </a:r>
            <a:r>
              <a:rPr lang="en-IE" sz="2400" dirty="0" smtClean="0"/>
              <a:t> ,ort </a:t>
            </a:r>
            <a:r>
              <a:rPr lang="en-IE" sz="2400" dirty="0" err="1" smtClean="0"/>
              <a:t>air,uirthi,orainn,oraibh,orthu</a:t>
            </a:r>
            <a:r>
              <a:rPr lang="en-IE" sz="2400" dirty="0" smtClean="0"/>
              <a:t>.</a:t>
            </a:r>
            <a:endParaRPr lang="en-IE" sz="2400" dirty="0" smtClean="0"/>
          </a:p>
          <a:p>
            <a:r>
              <a:rPr lang="en-IE" sz="2400" dirty="0" err="1" smtClean="0"/>
              <a:t>Theip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na </a:t>
            </a:r>
            <a:r>
              <a:rPr lang="en-IE" sz="2400" dirty="0" err="1" smtClean="0"/>
              <a:t>gardaí</a:t>
            </a:r>
            <a:r>
              <a:rPr lang="en-IE" sz="2400" dirty="0" smtClean="0"/>
              <a:t> an </a:t>
            </a:r>
            <a:r>
              <a:rPr lang="en-IE" sz="2400" dirty="0" err="1" smtClean="0"/>
              <a:t>buachaill</a:t>
            </a:r>
            <a:r>
              <a:rPr lang="en-IE" sz="2400" dirty="0" smtClean="0"/>
              <a:t> a </a:t>
            </a:r>
            <a:r>
              <a:rPr lang="en-IE" sz="2400" dirty="0" err="1" smtClean="0"/>
              <a:t>fháil</a:t>
            </a:r>
            <a:endParaRPr lang="en-IE" sz="2400" dirty="0" smtClean="0"/>
          </a:p>
          <a:p>
            <a:r>
              <a:rPr lang="en-IE" sz="2400" dirty="0" smtClean="0"/>
              <a:t>                                                   6 </a:t>
            </a:r>
            <a:r>
              <a:rPr lang="en-IE" sz="2400" dirty="0" err="1" smtClean="0"/>
              <a:t>Caithfidh</a:t>
            </a:r>
            <a:r>
              <a:rPr lang="en-IE" sz="2400" dirty="0" smtClean="0"/>
              <a:t> </a:t>
            </a:r>
            <a:r>
              <a:rPr lang="en-IE" sz="2400" dirty="0" err="1" smtClean="0"/>
              <a:t>gach</a:t>
            </a:r>
            <a:r>
              <a:rPr lang="en-IE" sz="2400" dirty="0" smtClean="0"/>
              <a:t> </a:t>
            </a:r>
            <a:r>
              <a:rPr lang="en-IE" sz="2400" dirty="0" err="1" smtClean="0"/>
              <a:t>dalta</a:t>
            </a:r>
            <a:r>
              <a:rPr lang="en-IE" sz="2400" dirty="0" smtClean="0"/>
              <a:t> </a:t>
            </a:r>
            <a:r>
              <a:rPr lang="en-IE" sz="2400" dirty="0" err="1" smtClean="0"/>
              <a:t>bheith</a:t>
            </a:r>
            <a:r>
              <a:rPr lang="en-IE" sz="2400" dirty="0" smtClean="0"/>
              <a:t> in am   	don </a:t>
            </a:r>
            <a:r>
              <a:rPr lang="en-IE" sz="2400" dirty="0" err="1" smtClean="0"/>
              <a:t>scoil</a:t>
            </a:r>
            <a:r>
              <a:rPr lang="en-IE" sz="2400" dirty="0"/>
              <a:t> </a:t>
            </a:r>
            <a:r>
              <a:rPr lang="en-IE" sz="2400" dirty="0" smtClean="0"/>
              <a:t> </a:t>
            </a:r>
            <a:r>
              <a:rPr lang="en-IE" sz="2400" dirty="0" err="1" smtClean="0"/>
              <a:t>agus</a:t>
            </a:r>
            <a:r>
              <a:rPr lang="en-IE" sz="2400" dirty="0" smtClean="0"/>
              <a:t> </a:t>
            </a:r>
            <a:r>
              <a:rPr lang="en-IE" sz="2400" dirty="0" err="1" smtClean="0"/>
              <a:t>c</a:t>
            </a:r>
            <a:r>
              <a:rPr lang="en-IE" sz="2400" dirty="0" err="1" smtClean="0"/>
              <a:t>aithfidh</a:t>
            </a:r>
            <a:r>
              <a:rPr lang="en-IE" sz="2400" dirty="0" smtClean="0"/>
              <a:t> go </a:t>
            </a:r>
            <a:r>
              <a:rPr lang="en-IE" sz="2400" dirty="0" err="1" smtClean="0"/>
              <a:t>raibh</a:t>
            </a:r>
            <a:r>
              <a:rPr lang="en-IE" sz="2400" dirty="0" smtClean="0"/>
              <a:t> </a:t>
            </a:r>
            <a:r>
              <a:rPr lang="en-IE" sz="2400" dirty="0" err="1" smtClean="0"/>
              <a:t>moill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an </a:t>
            </a:r>
            <a:r>
              <a:rPr lang="en-IE" sz="2400" dirty="0" err="1" smtClean="0"/>
              <a:t>eitilt</a:t>
            </a:r>
            <a:r>
              <a:rPr lang="en-IE" sz="2400" dirty="0" smtClean="0"/>
              <a:t> </a:t>
            </a:r>
          </a:p>
        </p:txBody>
      </p:sp>
    </p:spTree>
  </p:cSld>
  <p:clrMapOvr>
    <a:masterClrMapping/>
  </p:clrMapOvr>
  <p:transition spd="med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en-IE" sz="2800" dirty="0" err="1" smtClean="0"/>
              <a:t>Ceacht</a:t>
            </a:r>
            <a:r>
              <a:rPr lang="en-IE" sz="2800" dirty="0" smtClean="0"/>
              <a:t> </a:t>
            </a:r>
            <a:r>
              <a:rPr lang="en-IE" sz="2800" dirty="0" err="1" smtClean="0"/>
              <a:t>beag</a:t>
            </a:r>
            <a:r>
              <a:rPr lang="en-IE" sz="2800" dirty="0" smtClean="0"/>
              <a:t>  </a:t>
            </a:r>
            <a:r>
              <a:rPr lang="en-IE" sz="2800" dirty="0" err="1" smtClean="0"/>
              <a:t>Líon</a:t>
            </a:r>
            <a:r>
              <a:rPr lang="en-IE" sz="2800" dirty="0" smtClean="0"/>
              <a:t> na </a:t>
            </a:r>
            <a:r>
              <a:rPr lang="en-IE" sz="2800" dirty="0" err="1" smtClean="0"/>
              <a:t>Bearnaí</a:t>
            </a:r>
            <a:r>
              <a:rPr lang="en-IE" sz="2800" dirty="0" smtClean="0"/>
              <a:t> </a:t>
            </a:r>
            <a:r>
              <a:rPr lang="en-IE" sz="2800" dirty="0" err="1" smtClean="0"/>
              <a:t>agus</a:t>
            </a:r>
            <a:r>
              <a:rPr lang="en-IE" sz="2800" dirty="0" smtClean="0"/>
              <a:t> </a:t>
            </a:r>
            <a:r>
              <a:rPr lang="en-IE" sz="2800" dirty="0" err="1" smtClean="0"/>
              <a:t>Ceartaigh</a:t>
            </a:r>
            <a:r>
              <a:rPr lang="en-IE" sz="2800" dirty="0" smtClean="0"/>
              <a:t> </a:t>
            </a:r>
            <a:endParaRPr lang="en-I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IE" dirty="0" smtClean="0"/>
              <a:t>1 (</a:t>
            </a:r>
            <a:r>
              <a:rPr lang="en-IE" dirty="0" err="1" smtClean="0"/>
              <a:t>Éirigh</a:t>
            </a:r>
            <a:r>
              <a:rPr lang="en-IE" dirty="0" smtClean="0"/>
              <a:t>) –na </a:t>
            </a:r>
            <a:r>
              <a:rPr lang="en-IE" dirty="0" err="1" smtClean="0"/>
              <a:t>daltaí</a:t>
            </a:r>
            <a:r>
              <a:rPr lang="en-IE" dirty="0" smtClean="0"/>
              <a:t> an </a:t>
            </a:r>
            <a:r>
              <a:rPr lang="en-IE" dirty="0" err="1" smtClean="0"/>
              <a:t>scrúdú</a:t>
            </a:r>
            <a:r>
              <a:rPr lang="en-IE" dirty="0" smtClean="0"/>
              <a:t> a </a:t>
            </a:r>
            <a:r>
              <a:rPr lang="en-IE" dirty="0" err="1" smtClean="0"/>
              <a:t>chríochnú</a:t>
            </a:r>
            <a:r>
              <a:rPr lang="en-IE" dirty="0" smtClean="0"/>
              <a:t> </a:t>
            </a:r>
            <a:r>
              <a:rPr lang="en-IE" dirty="0" err="1" smtClean="0"/>
              <a:t>inné</a:t>
            </a:r>
            <a:r>
              <a:rPr lang="en-IE" dirty="0" smtClean="0"/>
              <a:t>.</a:t>
            </a:r>
            <a:endParaRPr lang="en-IE" dirty="0" smtClean="0"/>
          </a:p>
          <a:p>
            <a:pPr>
              <a:buNone/>
            </a:pPr>
            <a:r>
              <a:rPr lang="en-IE" dirty="0" smtClean="0"/>
              <a:t>2 </a:t>
            </a:r>
            <a:r>
              <a:rPr lang="en-IE" dirty="0" err="1" smtClean="0"/>
              <a:t>Ar</a:t>
            </a:r>
            <a:r>
              <a:rPr lang="en-IE" dirty="0" smtClean="0"/>
              <a:t> (</a:t>
            </a:r>
            <a:r>
              <a:rPr lang="en-IE" dirty="0" err="1" smtClean="0"/>
              <a:t>d</a:t>
            </a:r>
            <a:r>
              <a:rPr lang="en-IE" dirty="0" err="1" smtClean="0"/>
              <a:t>’éirigh</a:t>
            </a:r>
            <a:r>
              <a:rPr lang="en-IE" dirty="0" smtClean="0"/>
              <a:t>) –an </a:t>
            </a:r>
            <a:r>
              <a:rPr lang="en-IE" dirty="0" err="1" smtClean="0"/>
              <a:t>obair</a:t>
            </a:r>
            <a:r>
              <a:rPr lang="en-IE" dirty="0" smtClean="0"/>
              <a:t> </a:t>
            </a:r>
            <a:r>
              <a:rPr lang="en-IE" dirty="0" err="1" smtClean="0"/>
              <a:t>bhaile</a:t>
            </a:r>
            <a:r>
              <a:rPr lang="en-IE" dirty="0" smtClean="0"/>
              <a:t> a </a:t>
            </a:r>
            <a:r>
              <a:rPr lang="en-IE" dirty="0" err="1" smtClean="0"/>
              <a:t>chríochnú</a:t>
            </a:r>
            <a:r>
              <a:rPr lang="en-IE" dirty="0" smtClean="0"/>
              <a:t> a </a:t>
            </a:r>
            <a:r>
              <a:rPr lang="en-IE" dirty="0" err="1" smtClean="0"/>
              <a:t>Shinéad</a:t>
            </a:r>
            <a:r>
              <a:rPr lang="en-IE" dirty="0" smtClean="0"/>
              <a:t>? L2</a:t>
            </a:r>
          </a:p>
          <a:p>
            <a:pPr>
              <a:buNone/>
            </a:pPr>
            <a:r>
              <a:rPr lang="en-IE" dirty="0" smtClean="0"/>
              <a:t>3 (</a:t>
            </a:r>
            <a:r>
              <a:rPr lang="en-IE" sz="2800" dirty="0" err="1" smtClean="0"/>
              <a:t>Taitin</a:t>
            </a:r>
            <a:r>
              <a:rPr lang="en-IE" sz="2800" dirty="0" smtClean="0"/>
              <a:t>) an leas-</a:t>
            </a:r>
            <a:r>
              <a:rPr lang="en-IE" sz="2800" dirty="0" err="1" smtClean="0"/>
              <a:t>phríomhoide</a:t>
            </a:r>
            <a:r>
              <a:rPr lang="en-IE" sz="2800" dirty="0" smtClean="0"/>
              <a:t> - an rang </a:t>
            </a:r>
            <a:r>
              <a:rPr lang="en-IE" sz="2800" dirty="0" err="1" smtClean="0"/>
              <a:t>nuair</a:t>
            </a:r>
            <a:r>
              <a:rPr lang="en-IE" sz="2800" dirty="0" smtClean="0"/>
              <a:t> a </a:t>
            </a:r>
            <a:r>
              <a:rPr lang="en-IE" sz="2800" dirty="0" err="1" smtClean="0"/>
              <a:t>fheicfidh</a:t>
            </a:r>
            <a:r>
              <a:rPr lang="en-IE" sz="2800" dirty="0" smtClean="0"/>
              <a:t> </a:t>
            </a:r>
            <a:r>
              <a:rPr lang="en-IE" sz="2800" dirty="0" err="1" smtClean="0"/>
              <a:t>siad</a:t>
            </a:r>
            <a:r>
              <a:rPr lang="en-IE" sz="2800" dirty="0" smtClean="0"/>
              <a:t> é </a:t>
            </a:r>
          </a:p>
          <a:p>
            <a:pPr>
              <a:buNone/>
            </a:pPr>
            <a:r>
              <a:rPr lang="en-IE" sz="2800" dirty="0" smtClean="0"/>
              <a:t>4 Ní (</a:t>
            </a:r>
            <a:r>
              <a:rPr lang="en-IE" sz="2800" dirty="0" err="1" smtClean="0"/>
              <a:t>taitin</a:t>
            </a:r>
            <a:r>
              <a:rPr lang="en-IE" sz="2800" dirty="0" smtClean="0"/>
              <a:t>) </a:t>
            </a:r>
            <a:r>
              <a:rPr lang="en-IE" sz="2800" dirty="0" err="1" smtClean="0"/>
              <a:t>obair</a:t>
            </a:r>
            <a:r>
              <a:rPr lang="en-IE" sz="2800" dirty="0" smtClean="0"/>
              <a:t> </a:t>
            </a:r>
            <a:r>
              <a:rPr lang="en-IE" sz="2800" dirty="0" err="1" smtClean="0"/>
              <a:t>bhaile</a:t>
            </a:r>
            <a:r>
              <a:rPr lang="en-IE" sz="2800" dirty="0" smtClean="0"/>
              <a:t> –na </a:t>
            </a:r>
            <a:r>
              <a:rPr lang="en-IE" sz="2800" dirty="0" err="1" smtClean="0"/>
              <a:t>daltaí</a:t>
            </a:r>
            <a:r>
              <a:rPr lang="en-IE" sz="2800" dirty="0" smtClean="0"/>
              <a:t> </a:t>
            </a:r>
            <a:r>
              <a:rPr lang="en-IE" sz="2800" dirty="0" err="1" smtClean="0"/>
              <a:t>gach</a:t>
            </a:r>
            <a:r>
              <a:rPr lang="en-IE" sz="2800" dirty="0" smtClean="0"/>
              <a:t> </a:t>
            </a:r>
            <a:r>
              <a:rPr lang="en-IE" sz="2800" dirty="0" err="1" smtClean="0"/>
              <a:t>tráthnóna</a:t>
            </a:r>
            <a:r>
              <a:rPr lang="en-IE" sz="2800" dirty="0" smtClean="0"/>
              <a:t> </a:t>
            </a:r>
            <a:endParaRPr lang="en-IE" sz="2800" dirty="0" smtClean="0"/>
          </a:p>
          <a:p>
            <a:pPr>
              <a:buNone/>
            </a:pPr>
            <a:r>
              <a:rPr lang="en-IE" sz="2800" dirty="0" smtClean="0"/>
              <a:t>4 </a:t>
            </a:r>
            <a:r>
              <a:rPr lang="en-IE" sz="2800" dirty="0" err="1" smtClean="0"/>
              <a:t>Ceapaim</a:t>
            </a:r>
            <a:r>
              <a:rPr lang="en-IE" sz="2800" dirty="0" smtClean="0"/>
              <a:t>  (go ) </a:t>
            </a:r>
            <a:r>
              <a:rPr lang="en-IE" sz="2800" dirty="0" err="1" smtClean="0"/>
              <a:t>t</a:t>
            </a:r>
            <a:r>
              <a:rPr lang="en-IE" sz="2800" dirty="0" err="1" smtClean="0"/>
              <a:t>haitin</a:t>
            </a:r>
            <a:r>
              <a:rPr lang="en-IE" sz="2800" dirty="0" smtClean="0"/>
              <a:t> </a:t>
            </a:r>
            <a:r>
              <a:rPr lang="en-IE" sz="2800" dirty="0" smtClean="0"/>
              <a:t>na </a:t>
            </a:r>
            <a:r>
              <a:rPr lang="en-IE" sz="2800" dirty="0" err="1" smtClean="0"/>
              <a:t>laethanta</a:t>
            </a:r>
            <a:r>
              <a:rPr lang="en-IE" sz="2800" dirty="0" smtClean="0"/>
              <a:t> </a:t>
            </a:r>
            <a:r>
              <a:rPr lang="en-IE" sz="2800" dirty="0" err="1" smtClean="0"/>
              <a:t>saoire</a:t>
            </a:r>
            <a:r>
              <a:rPr lang="en-IE" sz="2800" dirty="0" smtClean="0"/>
              <a:t> </a:t>
            </a:r>
            <a:r>
              <a:rPr lang="en-IE" sz="2800" dirty="0" smtClean="0"/>
              <a:t>-  </a:t>
            </a:r>
            <a:r>
              <a:rPr lang="en-IE" sz="2800" dirty="0" err="1" smtClean="0"/>
              <a:t>gach</a:t>
            </a:r>
            <a:r>
              <a:rPr lang="en-IE" sz="2800" dirty="0" smtClean="0"/>
              <a:t> </a:t>
            </a:r>
            <a:r>
              <a:rPr lang="en-IE" sz="2800" dirty="0" err="1" smtClean="0"/>
              <a:t>duine</a:t>
            </a:r>
            <a:endParaRPr lang="en-IE" sz="2800" dirty="0" smtClean="0"/>
          </a:p>
          <a:p>
            <a:pPr>
              <a:buNone/>
            </a:pPr>
            <a:r>
              <a:rPr lang="en-IE" sz="2800" dirty="0" smtClean="0"/>
              <a:t>5  (</a:t>
            </a:r>
            <a:r>
              <a:rPr lang="en-IE" sz="2800" dirty="0" err="1" smtClean="0"/>
              <a:t>Cá</a:t>
            </a:r>
            <a:r>
              <a:rPr lang="en-IE" sz="2800" dirty="0" smtClean="0"/>
              <a:t>) (</a:t>
            </a:r>
            <a:r>
              <a:rPr lang="en-IE" sz="2800" dirty="0" err="1" smtClean="0"/>
              <a:t>Tarla</a:t>
            </a:r>
            <a:r>
              <a:rPr lang="en-IE" sz="2800" dirty="0" smtClean="0"/>
              <a:t>) </a:t>
            </a:r>
            <a:r>
              <a:rPr lang="en-IE" sz="2800" dirty="0" smtClean="0"/>
              <a:t>an </a:t>
            </a:r>
            <a:r>
              <a:rPr lang="en-IE" sz="2800" dirty="0" err="1" smtClean="0"/>
              <a:t>timpiste</a:t>
            </a:r>
            <a:r>
              <a:rPr lang="en-IE" sz="2800" dirty="0" smtClean="0"/>
              <a:t> </a:t>
            </a:r>
            <a:r>
              <a:rPr lang="en-IE" sz="2800" dirty="0" err="1" smtClean="0"/>
              <a:t>inné</a:t>
            </a:r>
            <a:r>
              <a:rPr lang="en-IE" sz="2800" dirty="0" smtClean="0"/>
              <a:t> </a:t>
            </a:r>
            <a:endParaRPr lang="en-IE" sz="2800" dirty="0" smtClean="0"/>
          </a:p>
          <a:p>
            <a:pPr>
              <a:buNone/>
            </a:pPr>
            <a:r>
              <a:rPr lang="en-IE" sz="2800" dirty="0" smtClean="0"/>
              <a:t>6  </a:t>
            </a:r>
            <a:r>
              <a:rPr lang="en-IE" sz="2800" dirty="0" err="1" smtClean="0"/>
              <a:t>Theastaigh</a:t>
            </a:r>
            <a:r>
              <a:rPr lang="en-IE" sz="2800" dirty="0" smtClean="0"/>
              <a:t> </a:t>
            </a:r>
            <a:r>
              <a:rPr lang="en-IE" sz="2800" dirty="0" err="1" smtClean="0"/>
              <a:t>airgead</a:t>
            </a:r>
            <a:r>
              <a:rPr lang="en-IE" sz="2800" dirty="0" smtClean="0"/>
              <a:t>  - </a:t>
            </a:r>
            <a:r>
              <a:rPr lang="en-IE" sz="2800" dirty="0" err="1" smtClean="0"/>
              <a:t>bpáiste</a:t>
            </a:r>
            <a:endParaRPr lang="en-IE" sz="2800" dirty="0" smtClean="0"/>
          </a:p>
          <a:p>
            <a:pPr>
              <a:buNone/>
            </a:pPr>
            <a:r>
              <a:rPr lang="en-IE" sz="2800" dirty="0" smtClean="0"/>
              <a:t>7  Cad </a:t>
            </a:r>
            <a:r>
              <a:rPr lang="en-IE" sz="2800" dirty="0" err="1" smtClean="0"/>
              <a:t>atá</a:t>
            </a:r>
            <a:r>
              <a:rPr lang="en-IE" sz="2800" dirty="0" smtClean="0"/>
              <a:t> </a:t>
            </a:r>
            <a:r>
              <a:rPr lang="en-IE" sz="2800" dirty="0" err="1" smtClean="0"/>
              <a:t>ag</a:t>
            </a:r>
            <a:r>
              <a:rPr lang="en-IE" sz="2800" dirty="0" smtClean="0"/>
              <a:t> (</a:t>
            </a:r>
            <a:r>
              <a:rPr lang="en-IE" sz="2800" dirty="0" err="1" smtClean="0"/>
              <a:t>teastaigh</a:t>
            </a:r>
            <a:r>
              <a:rPr lang="en-IE" sz="2800" dirty="0" smtClean="0"/>
              <a:t>) – a </a:t>
            </a:r>
            <a:r>
              <a:rPr lang="en-IE" sz="2800" dirty="0" err="1" smtClean="0"/>
              <a:t>Shíle</a:t>
            </a:r>
            <a:r>
              <a:rPr lang="en-IE" sz="2800" dirty="0" smtClean="0"/>
              <a:t> ?</a:t>
            </a:r>
            <a:endParaRPr lang="en-IE" sz="2800" dirty="0" smtClean="0"/>
          </a:p>
          <a:p>
            <a:pPr>
              <a:buNone/>
            </a:pPr>
            <a:r>
              <a:rPr lang="en-IE" sz="2800" dirty="0" smtClean="0"/>
              <a:t>8 </a:t>
            </a:r>
            <a:r>
              <a:rPr lang="en-IE" sz="2800" dirty="0" err="1" smtClean="0"/>
              <a:t>Teastaíonn</a:t>
            </a:r>
            <a:r>
              <a:rPr lang="en-IE" sz="2800" dirty="0" smtClean="0"/>
              <a:t> - </a:t>
            </a:r>
            <a:r>
              <a:rPr lang="en-IE" sz="2800" dirty="0" err="1" smtClean="0"/>
              <a:t>bPriomhoide</a:t>
            </a:r>
            <a:r>
              <a:rPr lang="en-IE" sz="2800" dirty="0" smtClean="0"/>
              <a:t> </a:t>
            </a:r>
            <a:r>
              <a:rPr lang="en-IE" sz="2800" dirty="0" err="1" smtClean="0"/>
              <a:t>labhairt</a:t>
            </a:r>
            <a:r>
              <a:rPr lang="en-IE" sz="2800" dirty="0" smtClean="0"/>
              <a:t> -</a:t>
            </a:r>
            <a:r>
              <a:rPr lang="en-IE" sz="2800" dirty="0" smtClean="0"/>
              <a:t> </a:t>
            </a:r>
            <a:r>
              <a:rPr lang="en-IE" sz="2800" dirty="0" smtClean="0"/>
              <a:t>an rang </a:t>
            </a:r>
            <a:r>
              <a:rPr lang="en-IE" sz="2800" dirty="0" smtClean="0"/>
              <a:t> </a:t>
            </a:r>
            <a:r>
              <a:rPr lang="en-IE" sz="2800" dirty="0" err="1" smtClean="0"/>
              <a:t>faoina</a:t>
            </a:r>
            <a:r>
              <a:rPr lang="en-IE" sz="2800" dirty="0" smtClean="0"/>
              <a:t> </a:t>
            </a:r>
            <a:r>
              <a:rPr lang="en-IE" sz="2800" dirty="0" err="1" smtClean="0"/>
              <a:t>measúnuithe</a:t>
            </a:r>
            <a:endParaRPr lang="en-IE" sz="2800" dirty="0" smtClean="0"/>
          </a:p>
          <a:p>
            <a:pPr>
              <a:buNone/>
            </a:pPr>
            <a:r>
              <a:rPr lang="en-IE" sz="2800" dirty="0" smtClean="0"/>
              <a:t>9 ( </a:t>
            </a:r>
            <a:r>
              <a:rPr lang="en-IE" sz="2800" dirty="0" err="1" smtClean="0"/>
              <a:t>Teip</a:t>
            </a:r>
            <a:r>
              <a:rPr lang="en-IE" sz="2800" dirty="0" smtClean="0"/>
              <a:t> </a:t>
            </a:r>
            <a:r>
              <a:rPr lang="en-IE" sz="2800" dirty="0" smtClean="0"/>
              <a:t>)-  an </a:t>
            </a:r>
            <a:r>
              <a:rPr lang="en-IE" sz="2800" dirty="0" err="1" smtClean="0"/>
              <a:t>athair</a:t>
            </a:r>
            <a:r>
              <a:rPr lang="en-IE" sz="2800" dirty="0" smtClean="0"/>
              <a:t> an post a </a:t>
            </a:r>
            <a:r>
              <a:rPr lang="en-IE" sz="2800" dirty="0" err="1" smtClean="0"/>
              <a:t>fháil</a:t>
            </a:r>
            <a:r>
              <a:rPr lang="en-IE" sz="2800" dirty="0" smtClean="0"/>
              <a:t> an </a:t>
            </a:r>
            <a:r>
              <a:rPr lang="en-IE" sz="2800" dirty="0" err="1" smtClean="0"/>
              <a:t>tseachtain</a:t>
            </a:r>
            <a:r>
              <a:rPr lang="en-IE" sz="2800" dirty="0" smtClean="0"/>
              <a:t> </a:t>
            </a:r>
            <a:r>
              <a:rPr lang="en-IE" sz="2800" dirty="0" err="1" smtClean="0"/>
              <a:t>seo</a:t>
            </a:r>
            <a:r>
              <a:rPr lang="en-IE" sz="2800" dirty="0" smtClean="0"/>
              <a:t> </a:t>
            </a:r>
            <a:r>
              <a:rPr lang="en-IE" sz="2800" dirty="0" err="1" smtClean="0"/>
              <a:t>caite</a:t>
            </a:r>
            <a:r>
              <a:rPr lang="en-IE" sz="2800" dirty="0" smtClean="0"/>
              <a:t> </a:t>
            </a:r>
          </a:p>
          <a:p>
            <a:pPr>
              <a:buNone/>
            </a:pPr>
            <a:r>
              <a:rPr lang="en-IE" sz="2800" dirty="0" smtClean="0"/>
              <a:t>10 </a:t>
            </a:r>
            <a:r>
              <a:rPr lang="en-IE" sz="2800" dirty="0" err="1" smtClean="0"/>
              <a:t>Theip</a:t>
            </a:r>
            <a:r>
              <a:rPr lang="en-IE" sz="2800" dirty="0" smtClean="0"/>
              <a:t> </a:t>
            </a:r>
            <a:r>
              <a:rPr lang="en-IE" sz="2800" dirty="0" smtClean="0"/>
              <a:t>-  an t-</a:t>
            </a:r>
            <a:r>
              <a:rPr lang="en-IE" sz="2800" dirty="0" err="1" smtClean="0"/>
              <a:t>airgead</a:t>
            </a:r>
            <a:r>
              <a:rPr lang="en-IE" sz="2800" dirty="0" smtClean="0"/>
              <a:t> a </a:t>
            </a:r>
            <a:r>
              <a:rPr lang="en-IE" sz="2800" dirty="0" err="1" smtClean="0"/>
              <a:t>shaothrú,arsa</a:t>
            </a:r>
            <a:r>
              <a:rPr lang="en-IE" sz="2800" dirty="0" smtClean="0"/>
              <a:t> </a:t>
            </a:r>
            <a:r>
              <a:rPr lang="en-IE" sz="2800" dirty="0" err="1" smtClean="0"/>
              <a:t>mise</a:t>
            </a:r>
            <a:r>
              <a:rPr lang="en-IE" sz="2800" dirty="0" smtClean="0"/>
              <a:t>.</a:t>
            </a:r>
          </a:p>
          <a:p>
            <a:pPr>
              <a:buNone/>
            </a:pPr>
            <a:r>
              <a:rPr lang="en-IE" sz="2800" dirty="0" smtClean="0"/>
              <a:t>11 (</a:t>
            </a:r>
            <a:r>
              <a:rPr lang="en-IE" sz="2800" dirty="0" err="1" smtClean="0"/>
              <a:t>Caith</a:t>
            </a:r>
            <a:r>
              <a:rPr lang="en-IE" sz="2800" dirty="0" smtClean="0"/>
              <a:t>) </a:t>
            </a:r>
            <a:r>
              <a:rPr lang="en-IE" sz="2800" dirty="0" err="1" smtClean="0"/>
              <a:t>gach</a:t>
            </a:r>
            <a:r>
              <a:rPr lang="en-IE" sz="2800" dirty="0" smtClean="0"/>
              <a:t> </a:t>
            </a:r>
            <a:r>
              <a:rPr lang="en-IE" sz="2800" dirty="0" err="1" smtClean="0"/>
              <a:t>dalta</a:t>
            </a:r>
            <a:r>
              <a:rPr lang="en-IE" sz="2800" dirty="0" smtClean="0"/>
              <a:t> </a:t>
            </a:r>
            <a:r>
              <a:rPr lang="en-IE" sz="2800" dirty="0" err="1" smtClean="0"/>
              <a:t>bheith</a:t>
            </a:r>
            <a:r>
              <a:rPr lang="en-IE" sz="2800" dirty="0" smtClean="0"/>
              <a:t> in </a:t>
            </a:r>
            <a:r>
              <a:rPr lang="en-IE" sz="2800" dirty="0" smtClean="0"/>
              <a:t>am don </a:t>
            </a:r>
            <a:r>
              <a:rPr lang="en-IE" sz="2800" dirty="0" err="1" smtClean="0"/>
              <a:t>scoil</a:t>
            </a:r>
            <a:r>
              <a:rPr lang="en-IE" sz="2800" dirty="0" smtClean="0"/>
              <a:t>  </a:t>
            </a:r>
            <a:r>
              <a:rPr lang="en-IE" sz="2800" dirty="0" err="1" smtClean="0"/>
              <a:t>agus</a:t>
            </a:r>
            <a:r>
              <a:rPr lang="en-IE" sz="2800" dirty="0" smtClean="0"/>
              <a:t> </a:t>
            </a:r>
            <a:r>
              <a:rPr lang="en-IE" sz="2800" dirty="0" smtClean="0"/>
              <a:t>(</a:t>
            </a:r>
            <a:r>
              <a:rPr lang="en-IE" sz="2800" dirty="0" err="1" smtClean="0"/>
              <a:t>caith</a:t>
            </a:r>
            <a:r>
              <a:rPr lang="en-IE" sz="2800" dirty="0" smtClean="0"/>
              <a:t>) go </a:t>
            </a:r>
            <a:r>
              <a:rPr lang="en-IE" sz="2800" dirty="0" err="1" smtClean="0"/>
              <a:t>raibh</a:t>
            </a:r>
            <a:r>
              <a:rPr lang="en-IE" sz="2800" dirty="0" smtClean="0"/>
              <a:t> </a:t>
            </a:r>
            <a:r>
              <a:rPr lang="en-IE" sz="2800" dirty="0" err="1" smtClean="0"/>
              <a:t>moill</a:t>
            </a:r>
            <a:r>
              <a:rPr lang="en-IE" sz="2800" dirty="0" smtClean="0"/>
              <a:t> </a:t>
            </a:r>
            <a:r>
              <a:rPr lang="en-IE" sz="2800" dirty="0" err="1" smtClean="0"/>
              <a:t>ar</a:t>
            </a:r>
            <a:r>
              <a:rPr lang="en-IE" sz="2800" dirty="0" smtClean="0"/>
              <a:t> an </a:t>
            </a:r>
            <a:r>
              <a:rPr lang="en-IE" sz="2800" dirty="0" err="1" smtClean="0"/>
              <a:t>eitilt</a:t>
            </a:r>
            <a:r>
              <a:rPr lang="en-IE" sz="2800" dirty="0" smtClean="0"/>
              <a:t> </a:t>
            </a:r>
            <a:endParaRPr lang="en-IE" sz="2800" dirty="0" smtClean="0"/>
          </a:p>
          <a:p>
            <a:pPr>
              <a:buNone/>
            </a:pPr>
            <a:r>
              <a:rPr lang="en-IE" sz="2800" dirty="0" smtClean="0"/>
              <a:t>12 Ní </a:t>
            </a:r>
            <a:r>
              <a:rPr lang="en-IE" sz="2800" dirty="0" err="1" smtClean="0"/>
              <a:t>maith</a:t>
            </a:r>
            <a:r>
              <a:rPr lang="en-IE" sz="2800" dirty="0" smtClean="0"/>
              <a:t> – </a:t>
            </a:r>
            <a:r>
              <a:rPr lang="en-IE" sz="2800" dirty="0" err="1" smtClean="0"/>
              <a:t>caifé</a:t>
            </a:r>
            <a:r>
              <a:rPr lang="en-IE" sz="2800" dirty="0" smtClean="0"/>
              <a:t> a </a:t>
            </a:r>
            <a:r>
              <a:rPr lang="en-IE" sz="2800" dirty="0" err="1" smtClean="0"/>
              <a:t>thuilleadh</a:t>
            </a:r>
            <a:r>
              <a:rPr lang="en-IE" sz="2800" dirty="0" smtClean="0"/>
              <a:t> </a:t>
            </a:r>
            <a:r>
              <a:rPr lang="en-IE" sz="2800" dirty="0" err="1" smtClean="0"/>
              <a:t>arsa</a:t>
            </a:r>
            <a:r>
              <a:rPr lang="en-IE" sz="2800" dirty="0" smtClean="0"/>
              <a:t> an </a:t>
            </a:r>
            <a:r>
              <a:rPr lang="en-IE" sz="2800" dirty="0" err="1" smtClean="0"/>
              <a:t>cúpla</a:t>
            </a:r>
            <a:r>
              <a:rPr lang="en-IE" sz="2800" dirty="0" smtClean="0"/>
              <a:t> </a:t>
            </a:r>
            <a:r>
              <a:rPr lang="en-IE" sz="2800" dirty="0" err="1" smtClean="0"/>
              <a:t>lena</a:t>
            </a:r>
            <a:r>
              <a:rPr lang="en-IE" sz="2800" dirty="0" smtClean="0"/>
              <a:t> </a:t>
            </a:r>
            <a:r>
              <a:rPr lang="en-IE" sz="2800" dirty="0" err="1" smtClean="0"/>
              <a:t>mathair</a:t>
            </a:r>
            <a:r>
              <a:rPr lang="en-IE" sz="2800" dirty="0" smtClean="0"/>
              <a:t> </a:t>
            </a:r>
          </a:p>
          <a:p>
            <a:pPr>
              <a:buNone/>
            </a:pPr>
            <a:r>
              <a:rPr lang="en-IE" sz="2800" dirty="0" smtClean="0"/>
              <a:t>13 </a:t>
            </a:r>
            <a:r>
              <a:rPr lang="en-IE" sz="2800" dirty="0" err="1" smtClean="0"/>
              <a:t>Ba</a:t>
            </a:r>
            <a:r>
              <a:rPr lang="en-IE" sz="2800" dirty="0" smtClean="0"/>
              <a:t> (</a:t>
            </a:r>
            <a:r>
              <a:rPr lang="en-IE" sz="2800" dirty="0" err="1" smtClean="0"/>
              <a:t>ceart</a:t>
            </a:r>
            <a:r>
              <a:rPr lang="en-IE" sz="2800" dirty="0" smtClean="0"/>
              <a:t>)- </a:t>
            </a:r>
            <a:r>
              <a:rPr lang="en-IE" sz="2800" dirty="0" err="1" smtClean="0"/>
              <a:t>glacadh</a:t>
            </a:r>
            <a:r>
              <a:rPr lang="en-IE" sz="2800" dirty="0" smtClean="0"/>
              <a:t> -an post </a:t>
            </a:r>
            <a:r>
              <a:rPr lang="en-IE" sz="2800" dirty="0" err="1" smtClean="0"/>
              <a:t>seo</a:t>
            </a:r>
            <a:r>
              <a:rPr lang="en-IE" sz="2800" dirty="0" smtClean="0"/>
              <a:t> </a:t>
            </a:r>
            <a:r>
              <a:rPr lang="en-IE" sz="2800" dirty="0" err="1" smtClean="0"/>
              <a:t>arsa</a:t>
            </a:r>
            <a:r>
              <a:rPr lang="en-IE" sz="2800" dirty="0" smtClean="0"/>
              <a:t> a </a:t>
            </a:r>
            <a:r>
              <a:rPr lang="en-IE" sz="2800" dirty="0" err="1" smtClean="0"/>
              <a:t>mathair</a:t>
            </a:r>
            <a:r>
              <a:rPr lang="en-IE" sz="2800" dirty="0" smtClean="0"/>
              <a:t> le </a:t>
            </a:r>
            <a:r>
              <a:rPr lang="en-IE" sz="2800" dirty="0" err="1" smtClean="0"/>
              <a:t>hÁine</a:t>
            </a:r>
            <a:r>
              <a:rPr lang="en-IE" sz="2800" dirty="0" smtClean="0"/>
              <a:t> </a:t>
            </a:r>
          </a:p>
          <a:p>
            <a:pPr>
              <a:buNone/>
            </a:pPr>
            <a:r>
              <a:rPr lang="en-IE" sz="2800" dirty="0" smtClean="0"/>
              <a:t>14  </a:t>
            </a:r>
            <a:r>
              <a:rPr lang="en-IE" sz="2800" dirty="0" err="1" smtClean="0"/>
              <a:t>Éiríonn</a:t>
            </a:r>
            <a:r>
              <a:rPr lang="en-IE" sz="2800" dirty="0" smtClean="0"/>
              <a:t> –na  </a:t>
            </a:r>
            <a:r>
              <a:rPr lang="en-IE" sz="2800" dirty="0" err="1" smtClean="0"/>
              <a:t>páistí</a:t>
            </a:r>
            <a:r>
              <a:rPr lang="en-IE" sz="2800" dirty="0" smtClean="0"/>
              <a:t> an </a:t>
            </a:r>
            <a:r>
              <a:rPr lang="en-IE" sz="2800" dirty="0" err="1" smtClean="0"/>
              <a:t>fhadhb</a:t>
            </a:r>
            <a:r>
              <a:rPr lang="en-IE" sz="2800" dirty="0" smtClean="0"/>
              <a:t> a </a:t>
            </a:r>
            <a:r>
              <a:rPr lang="en-IE" sz="2800" dirty="0" err="1" smtClean="0"/>
              <a:t>thuiscint</a:t>
            </a:r>
            <a:r>
              <a:rPr lang="en-IE" sz="2800" dirty="0" smtClean="0"/>
              <a:t>  </a:t>
            </a:r>
            <a:r>
              <a:rPr lang="en-IE" sz="2800" dirty="0" err="1" smtClean="0"/>
              <a:t>cé</a:t>
            </a:r>
            <a:r>
              <a:rPr lang="en-IE" sz="2800" dirty="0" smtClean="0"/>
              <a:t> </a:t>
            </a:r>
            <a:r>
              <a:rPr lang="en-IE" sz="2800" dirty="0" err="1" smtClean="0"/>
              <a:t>nach</a:t>
            </a:r>
            <a:r>
              <a:rPr lang="en-IE" sz="2800" dirty="0" smtClean="0"/>
              <a:t> </a:t>
            </a:r>
            <a:r>
              <a:rPr lang="en-IE" sz="2800" dirty="0" err="1" smtClean="0"/>
              <a:t>dtaitníonn</a:t>
            </a:r>
            <a:r>
              <a:rPr lang="en-IE" sz="2800" dirty="0" smtClean="0"/>
              <a:t> </a:t>
            </a:r>
            <a:r>
              <a:rPr lang="en-IE" sz="2800" dirty="0" err="1" smtClean="0"/>
              <a:t>mata</a:t>
            </a:r>
            <a:r>
              <a:rPr lang="en-IE" sz="2800" dirty="0" smtClean="0"/>
              <a:t> –ach </a:t>
            </a:r>
            <a:r>
              <a:rPr lang="en-IE" sz="2800" dirty="0" err="1" smtClean="0"/>
              <a:t>teastaíonn</a:t>
            </a:r>
            <a:r>
              <a:rPr lang="en-IE" sz="2800" dirty="0" smtClean="0"/>
              <a:t>- </a:t>
            </a:r>
            <a:r>
              <a:rPr lang="en-IE" sz="2800" dirty="0" err="1" smtClean="0"/>
              <a:t>pointí</a:t>
            </a:r>
            <a:r>
              <a:rPr lang="en-IE" sz="2800" dirty="0" smtClean="0"/>
              <a:t>  </a:t>
            </a:r>
            <a:r>
              <a:rPr lang="en-IE" sz="2800" dirty="0" err="1" smtClean="0"/>
              <a:t>arda</a:t>
            </a:r>
            <a:r>
              <a:rPr lang="en-IE" sz="2800" dirty="0" smtClean="0"/>
              <a:t> a </a:t>
            </a:r>
            <a:r>
              <a:rPr lang="en-IE" sz="2800" dirty="0" err="1" smtClean="0"/>
              <a:t>fháil</a:t>
            </a:r>
            <a:r>
              <a:rPr lang="en-IE" sz="2800" dirty="0" smtClean="0"/>
              <a:t>  </a:t>
            </a:r>
            <a:r>
              <a:rPr lang="en-IE" sz="2800" dirty="0" err="1" smtClean="0"/>
              <a:t>rud</a:t>
            </a:r>
            <a:r>
              <a:rPr lang="en-IE" sz="2800" dirty="0" smtClean="0"/>
              <a:t> a </a:t>
            </a:r>
            <a:r>
              <a:rPr lang="en-IE" sz="2800" dirty="0" err="1" smtClean="0"/>
              <a:t>tharlaíonn</a:t>
            </a:r>
            <a:r>
              <a:rPr lang="en-IE" sz="2800" dirty="0" smtClean="0"/>
              <a:t> –</a:t>
            </a:r>
            <a:r>
              <a:rPr lang="en-IE" sz="2800" dirty="0" err="1" smtClean="0"/>
              <a:t>gach</a:t>
            </a:r>
            <a:r>
              <a:rPr lang="en-IE" sz="2800" dirty="0" smtClean="0"/>
              <a:t> </a:t>
            </a:r>
            <a:r>
              <a:rPr lang="en-IE" sz="2800" dirty="0" err="1" smtClean="0"/>
              <a:t>bliain</a:t>
            </a:r>
            <a:r>
              <a:rPr lang="en-IE" sz="2800" dirty="0" smtClean="0"/>
              <a:t>   </a:t>
            </a:r>
            <a:r>
              <a:rPr lang="en-IE" sz="2800" dirty="0" err="1" smtClean="0"/>
              <a:t>agus</a:t>
            </a:r>
            <a:r>
              <a:rPr lang="en-IE" sz="2800" dirty="0" smtClean="0"/>
              <a:t> </a:t>
            </a:r>
            <a:r>
              <a:rPr lang="en-IE" sz="2800" dirty="0" err="1" smtClean="0"/>
              <a:t>teipeann</a:t>
            </a:r>
            <a:r>
              <a:rPr lang="en-IE" sz="2800" dirty="0" smtClean="0"/>
              <a:t>- </a:t>
            </a:r>
            <a:r>
              <a:rPr lang="en-IE" sz="2800" dirty="0" err="1" smtClean="0"/>
              <a:t>cúpla</a:t>
            </a:r>
            <a:r>
              <a:rPr lang="en-IE" sz="2800" dirty="0" smtClean="0"/>
              <a:t> </a:t>
            </a:r>
            <a:r>
              <a:rPr lang="en-IE" sz="2800" dirty="0" err="1" smtClean="0"/>
              <a:t>dalta</a:t>
            </a:r>
            <a:r>
              <a:rPr lang="en-IE" sz="2800" dirty="0" smtClean="0"/>
              <a:t> </a:t>
            </a:r>
            <a:r>
              <a:rPr lang="en-IE" sz="2800" dirty="0" err="1" smtClean="0"/>
              <a:t>mí-ádhúla</a:t>
            </a:r>
            <a:r>
              <a:rPr lang="en-IE" sz="2800" dirty="0" smtClean="0"/>
              <a:t>  </a:t>
            </a:r>
            <a:r>
              <a:rPr lang="en-IE" sz="2800" dirty="0" err="1" smtClean="0"/>
              <a:t>áiteacha</a:t>
            </a:r>
            <a:r>
              <a:rPr lang="en-IE" sz="2800" dirty="0" smtClean="0"/>
              <a:t> a </a:t>
            </a:r>
            <a:r>
              <a:rPr lang="en-IE" sz="2800" dirty="0" err="1" smtClean="0"/>
              <a:t>fhail</a:t>
            </a:r>
            <a:r>
              <a:rPr lang="en-IE" sz="2800" dirty="0" smtClean="0"/>
              <a:t> </a:t>
            </a:r>
            <a:r>
              <a:rPr lang="en-IE" sz="2800" dirty="0" err="1" smtClean="0"/>
              <a:t>ag</a:t>
            </a:r>
            <a:r>
              <a:rPr lang="en-IE" sz="2800" dirty="0" smtClean="0"/>
              <a:t> an </a:t>
            </a:r>
            <a:r>
              <a:rPr lang="en-IE" sz="2800" dirty="0" err="1" smtClean="0"/>
              <a:t>tríú</a:t>
            </a:r>
            <a:r>
              <a:rPr lang="en-IE" sz="2800" dirty="0" smtClean="0"/>
              <a:t> </a:t>
            </a:r>
            <a:r>
              <a:rPr lang="en-IE" sz="2800" dirty="0" err="1" smtClean="0"/>
              <a:t>leibhéal</a:t>
            </a:r>
            <a:r>
              <a:rPr lang="en-IE" sz="2800" dirty="0" smtClean="0"/>
              <a:t> </a:t>
            </a:r>
            <a:endParaRPr lang="en-IE" sz="2800" dirty="0" smtClean="0"/>
          </a:p>
          <a:p>
            <a:endParaRPr lang="en-IE" dirty="0"/>
          </a:p>
        </p:txBody>
      </p:sp>
    </p:spTree>
  </p:cSld>
  <p:clrMapOvr>
    <a:masterClrMapping/>
  </p:clrMapOvr>
  <p:transition spd="med">
    <p:wip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IE" sz="2800" dirty="0" err="1" smtClean="0"/>
              <a:t>Briathra</a:t>
            </a:r>
            <a:r>
              <a:rPr lang="en-IE" sz="2800" dirty="0" smtClean="0"/>
              <a:t> </a:t>
            </a:r>
            <a:r>
              <a:rPr lang="en-IE" sz="2800" dirty="0" err="1" smtClean="0"/>
              <a:t>agus</a:t>
            </a:r>
            <a:r>
              <a:rPr lang="en-IE" sz="2800" dirty="0" smtClean="0"/>
              <a:t> na </a:t>
            </a:r>
            <a:r>
              <a:rPr lang="en-IE" sz="2800" dirty="0" err="1" smtClean="0"/>
              <a:t>Réamhfhocail</a:t>
            </a:r>
            <a:r>
              <a:rPr lang="en-IE" sz="2800" dirty="0" smtClean="0"/>
              <a:t> a </a:t>
            </a:r>
            <a:r>
              <a:rPr lang="en-IE" sz="2800" dirty="0" err="1" smtClean="0"/>
              <a:t>leanann</a:t>
            </a:r>
            <a:r>
              <a:rPr lang="en-IE" sz="2800" dirty="0" smtClean="0"/>
              <a:t> </a:t>
            </a:r>
            <a:r>
              <a:rPr lang="en-IE" sz="2800" dirty="0" err="1" smtClean="0"/>
              <a:t>iad</a:t>
            </a:r>
            <a:r>
              <a:rPr lang="en-IE" sz="2800" dirty="0" smtClean="0"/>
              <a:t> </a:t>
            </a:r>
            <a:endParaRPr lang="en-I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237312"/>
          </a:xfrm>
        </p:spPr>
        <p:txBody>
          <a:bodyPr>
            <a:normAutofit fontScale="25000" lnSpcReduction="20000"/>
          </a:bodyPr>
          <a:lstStyle/>
          <a:p>
            <a:r>
              <a:rPr lang="en-IE" sz="6400" dirty="0" err="1" smtClean="0">
                <a:latin typeface="Times New Roman" pitchFamily="18" charset="0"/>
                <a:cs typeface="Times New Roman" pitchFamily="18" charset="0"/>
              </a:rPr>
              <a:t>Abair</a:t>
            </a:r>
            <a:r>
              <a:rPr lang="en-IE" sz="6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6400" dirty="0" err="1" smtClean="0">
                <a:latin typeface="Times New Roman" pitchFamily="18" charset="0"/>
                <a:cs typeface="Times New Roman" pitchFamily="18" charset="0"/>
              </a:rPr>
              <a:t>le.Dúirt</a:t>
            </a:r>
            <a:r>
              <a:rPr lang="en-IE" sz="6400" dirty="0" smtClean="0">
                <a:latin typeface="Times New Roman" pitchFamily="18" charset="0"/>
                <a:cs typeface="Times New Roman" pitchFamily="18" charset="0"/>
              </a:rPr>
              <a:t> bean </a:t>
            </a:r>
            <a:r>
              <a:rPr lang="en-IE" sz="6400" dirty="0" err="1" smtClean="0">
                <a:latin typeface="Times New Roman" pitchFamily="18" charset="0"/>
                <a:cs typeface="Times New Roman" pitchFamily="18" charset="0"/>
              </a:rPr>
              <a:t>liom</a:t>
            </a:r>
            <a:r>
              <a:rPr lang="en-IE" sz="6400" dirty="0" smtClean="0">
                <a:latin typeface="Times New Roman" pitchFamily="18" charset="0"/>
                <a:cs typeface="Times New Roman" pitchFamily="18" charset="0"/>
              </a:rPr>
              <a:t> go </a:t>
            </a:r>
            <a:r>
              <a:rPr lang="en-IE" sz="6400" dirty="0" err="1" smtClean="0">
                <a:latin typeface="Times New Roman" pitchFamily="18" charset="0"/>
                <a:cs typeface="Times New Roman" pitchFamily="18" charset="0"/>
              </a:rPr>
              <a:t>ndúirt</a:t>
            </a:r>
            <a:r>
              <a:rPr lang="en-IE" sz="6400" dirty="0" smtClean="0">
                <a:latin typeface="Times New Roman" pitchFamily="18" charset="0"/>
                <a:cs typeface="Times New Roman" pitchFamily="18" charset="0"/>
              </a:rPr>
              <a:t> bean </a:t>
            </a:r>
            <a:r>
              <a:rPr lang="en-IE" sz="6400" dirty="0" err="1" smtClean="0">
                <a:latin typeface="Times New Roman" pitchFamily="18" charset="0"/>
                <a:cs typeface="Times New Roman" pitchFamily="18" charset="0"/>
              </a:rPr>
              <a:t>léi</a:t>
            </a:r>
            <a:r>
              <a:rPr lang="en-IE" sz="64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Aontaigh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le .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D’aontaigh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leis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gcustaméir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Bagair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.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Bhagair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tiománaí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rothaí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gan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dul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treo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sin </a:t>
            </a:r>
          </a:p>
          <a:p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Bain as.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Bhain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taitneamh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as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gcluiche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Baineadh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geit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asam</a:t>
            </a:r>
            <a:endParaRPr lang="en-IE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Beir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.Rug an t-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iascaire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iasc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Cas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 ar.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Casann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na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daoine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chéile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ach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ní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chasann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na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cnoic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Buail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le.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Buailim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 le mo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chairde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am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lóin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Caith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le .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Caitheann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na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múinteoirí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go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maith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leis na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daltaí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Ceangail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de.Cheangail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feirmeoir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t-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asal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den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chrann</a:t>
            </a:r>
            <a:endParaRPr lang="en-IE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Cuir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.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Chuir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m’éide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scoile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orm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maidin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Cuir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as .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Chuir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torann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agus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callán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as don  rang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Cuir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ceist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ar.Cuireadh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ceist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fhear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phoist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Éirigh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as .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D’éirigh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as na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toitíní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le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déanaí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Éist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le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D’éist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leis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raidió</a:t>
            </a:r>
            <a:endParaRPr lang="en-IE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Fáiltíigh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roimh.Fáiltítear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roimh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na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cuairteorí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Féach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.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D’fhéach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gach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duine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teilifís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aréir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Fiafraigh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de .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D’fhiafraigh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den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bpríomhoide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raibh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tionól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siúl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Glaoigh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ar.Ghaloigh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mo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chomharsa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líne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talún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Geall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Gheall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réiteoir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don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dá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fhoireann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go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mbeadh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féireáilte</a:t>
            </a:r>
            <a:endParaRPr lang="en-IE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Iarr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ar.D’iarr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mo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chara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clog as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bhuaileadh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Iompaigh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thart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.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D’iompaigh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páiste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thart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rang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Labhair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le .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Labhair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leis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siopadóir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Leag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de.Leagadh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páiste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den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rothar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Leag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ar.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Leag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béim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na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rialacha</a:t>
            </a:r>
            <a:endParaRPr lang="en-IE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Lig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ar.Lig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cailín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uirthi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go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raibh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tinn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Lig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as .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Lig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béic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asam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Mol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do.Mhol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múinteoir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gairmthreorach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don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dalta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cur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isteach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gcúrsa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sin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Rith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le.Rith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liom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go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raibh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strae</a:t>
            </a:r>
            <a:endParaRPr lang="en-IE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Samhlaigh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do.Samhlaítear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dom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go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bhfuil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rang go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maith</a:t>
            </a:r>
            <a:endParaRPr lang="en-IE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Scaoil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de.Scaoil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den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obair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chlog</a:t>
            </a:r>
            <a:endParaRPr lang="en-IE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Tabhair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do.Thug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t-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airgead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don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bhfear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déirce</a:t>
            </a:r>
            <a:endParaRPr lang="en-IE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Taispeáin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do.Thaispeáin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scannan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don rang 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Tairg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Thairg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buachaill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céad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euro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dá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chara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Tuig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Tuigtear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dom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go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bhfuil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botún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ann</a:t>
            </a:r>
            <a:endParaRPr lang="en-IE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Tarraing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ar.Tharraing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sé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cic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am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madra</a:t>
            </a:r>
            <a:endParaRPr lang="en-IE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Ag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magadh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caint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agus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gáire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faoin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andúileach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 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bhí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na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mangairí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200" dirty="0" err="1" smtClean="0">
                <a:latin typeface="Times New Roman" pitchFamily="18" charset="0"/>
                <a:cs typeface="Times New Roman" pitchFamily="18" charset="0"/>
              </a:rPr>
              <a:t>drugaí</a:t>
            </a:r>
            <a:r>
              <a:rPr lang="en-IE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E" sz="4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/>
    <p:sndAc>
      <p:stSnd>
        <p:snd r:embed="rId2" name="chimes.wav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657</Words>
  <Application>Microsoft Office PowerPoint</Application>
  <PresentationFormat>On-screen Show (4:3)</PresentationFormat>
  <Paragraphs>67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Briathra gan ainmní nó neamhphearsanta</vt:lpstr>
      <vt:lpstr>Ceacht beag  Líon na Bearnaí agus Ceartaigh </vt:lpstr>
      <vt:lpstr>Briathra agus na Réamhfhocail a leanann iad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Briathra</dc:title>
  <dc:creator>R de Búrca</dc:creator>
  <cp:lastModifiedBy>R de Búrca</cp:lastModifiedBy>
  <cp:revision>12</cp:revision>
  <dcterms:created xsi:type="dcterms:W3CDTF">2015-06-01T16:17:49Z</dcterms:created>
  <dcterms:modified xsi:type="dcterms:W3CDTF">2015-08-24T15:46:51Z</dcterms:modified>
</cp:coreProperties>
</file>