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62" r:id="rId3"/>
    <p:sldId id="273" r:id="rId4"/>
    <p:sldId id="267" r:id="rId5"/>
    <p:sldId id="274" r:id="rId6"/>
    <p:sldId id="257" r:id="rId7"/>
    <p:sldId id="275" r:id="rId8"/>
    <p:sldId id="276" r:id="rId9"/>
    <p:sldId id="277" r:id="rId10"/>
    <p:sldId id="263" r:id="rId11"/>
    <p:sldId id="258" r:id="rId12"/>
    <p:sldId id="278" r:id="rId13"/>
    <p:sldId id="285" r:id="rId14"/>
    <p:sldId id="260" r:id="rId15"/>
    <p:sldId id="280" r:id="rId16"/>
    <p:sldId id="268" r:id="rId17"/>
    <p:sldId id="281" r:id="rId18"/>
    <p:sldId id="265" r:id="rId19"/>
    <p:sldId id="282" r:id="rId20"/>
    <p:sldId id="261" r:id="rId21"/>
    <p:sldId id="271" r:id="rId22"/>
    <p:sldId id="264" r:id="rId23"/>
    <p:sldId id="283" r:id="rId24"/>
    <p:sldId id="272" r:id="rId25"/>
    <p:sldId id="259" r:id="rId26"/>
    <p:sldId id="284" r:id="rId27"/>
    <p:sldId id="266" r:id="rId28"/>
    <p:sldId id="269" r:id="rId29"/>
    <p:sldId id="286" r:id="rId30"/>
    <p:sldId id="270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" initials="u" lastIdx="1" clrIdx="0">
    <p:extLst>
      <p:ext uri="{19B8F6BF-5375-455C-9EA6-DF929625EA0E}">
        <p15:presenceInfo xmlns:p15="http://schemas.microsoft.com/office/powerpoint/2012/main" userId="u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46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88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5931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665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2301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369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977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139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163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0492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518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7708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7557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0215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666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467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AB328-9B08-4541-8618-580A79ED2711}" type="datetimeFigureOut">
              <a:rPr lang="en-IE" smtClean="0"/>
              <a:t>27/11/2015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E856E7-19B8-4DCA-B847-0B5FF5A10A4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47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 err="1" smtClean="0"/>
              <a:t>Éirí</a:t>
            </a:r>
            <a:r>
              <a:rPr lang="en-IE" sz="2800" dirty="0" smtClean="0"/>
              <a:t> </a:t>
            </a:r>
            <a:r>
              <a:rPr lang="en-IE" sz="2800" dirty="0" err="1" smtClean="0"/>
              <a:t>Amach</a:t>
            </a:r>
            <a:r>
              <a:rPr lang="en-IE" sz="2800" dirty="0" smtClean="0"/>
              <a:t> 1916 </a:t>
            </a:r>
            <a:endParaRPr lang="en-I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28299"/>
            <a:ext cx="11373639" cy="5336274"/>
          </a:xfrm>
        </p:spPr>
        <p:txBody>
          <a:bodyPr/>
          <a:lstStyle/>
          <a:p>
            <a:pPr marL="0" indent="0">
              <a:buNone/>
            </a:pPr>
            <a:endParaRPr lang="en-IE" sz="2400" dirty="0" smtClean="0"/>
          </a:p>
          <a:p>
            <a:endParaRPr lang="en-IE" sz="2400" dirty="0"/>
          </a:p>
          <a:p>
            <a:r>
              <a:rPr lang="en-IE" sz="2400" dirty="0" err="1" smtClean="0"/>
              <a:t>Réamhcheisteanna</a:t>
            </a:r>
            <a:r>
              <a:rPr lang="en-IE" sz="2400" dirty="0" smtClean="0"/>
              <a:t> :</a:t>
            </a:r>
          </a:p>
          <a:p>
            <a:r>
              <a:rPr lang="en-IE" sz="2400" dirty="0" err="1" smtClean="0"/>
              <a:t>Cathain</a:t>
            </a:r>
            <a:r>
              <a:rPr lang="en-IE" sz="2400" dirty="0" smtClean="0"/>
              <a:t>?</a:t>
            </a:r>
          </a:p>
          <a:p>
            <a:r>
              <a:rPr lang="en-IE" sz="2400" dirty="0" err="1" smtClean="0"/>
              <a:t>Cén</a:t>
            </a:r>
            <a:r>
              <a:rPr lang="en-IE" sz="2400" dirty="0" smtClean="0"/>
              <a:t> </a:t>
            </a:r>
            <a:r>
              <a:rPr lang="en-IE" sz="2400" dirty="0" err="1" smtClean="0"/>
              <a:t>áit</a:t>
            </a:r>
            <a:r>
              <a:rPr lang="en-IE" sz="2400" dirty="0" smtClean="0"/>
              <a:t>?</a:t>
            </a:r>
          </a:p>
          <a:p>
            <a:r>
              <a:rPr lang="en-IE" sz="2400" dirty="0" err="1" smtClean="0"/>
              <a:t>Cé</a:t>
            </a:r>
            <a:r>
              <a:rPr lang="en-IE" sz="2400" dirty="0"/>
              <a:t> </a:t>
            </a:r>
            <a:r>
              <a:rPr lang="en-IE" sz="2400" dirty="0" smtClean="0"/>
              <a:t>a </a:t>
            </a:r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gníomhach</a:t>
            </a:r>
            <a:r>
              <a:rPr lang="en-IE" sz="2400" dirty="0" smtClean="0"/>
              <a:t>?</a:t>
            </a:r>
          </a:p>
          <a:p>
            <a:r>
              <a:rPr lang="en-IE" sz="2400" dirty="0" err="1" smtClean="0"/>
              <a:t>Conas</a:t>
            </a:r>
            <a:r>
              <a:rPr lang="en-IE" sz="2400" dirty="0" smtClean="0"/>
              <a:t> a </a:t>
            </a:r>
            <a:r>
              <a:rPr lang="en-IE" sz="2400" dirty="0" err="1" smtClean="0"/>
              <a:t>d’éirigh</a:t>
            </a:r>
            <a:r>
              <a:rPr lang="en-IE" sz="2400" dirty="0" smtClean="0"/>
              <a:t> </a:t>
            </a:r>
            <a:r>
              <a:rPr lang="en-IE" sz="2400" dirty="0" err="1" smtClean="0"/>
              <a:t>leo</a:t>
            </a:r>
            <a:r>
              <a:rPr lang="en-IE" sz="2400" dirty="0" smtClean="0"/>
              <a:t>?</a:t>
            </a:r>
          </a:p>
          <a:p>
            <a:pPr marL="0" indent="0">
              <a:buNone/>
            </a:pPr>
            <a:endParaRPr lang="en-IE" sz="2400" dirty="0" smtClean="0"/>
          </a:p>
          <a:p>
            <a:endParaRPr lang="en-IE" sz="2400" dirty="0"/>
          </a:p>
          <a:p>
            <a:r>
              <a:rPr lang="en-IE" sz="2400" dirty="0" err="1" smtClean="0"/>
              <a:t>Nóta</a:t>
            </a:r>
            <a:r>
              <a:rPr lang="en-IE" sz="2400" dirty="0" smtClean="0"/>
              <a:t>: </a:t>
            </a:r>
            <a:r>
              <a:rPr lang="en-IE" sz="2400" dirty="0" err="1" smtClean="0"/>
              <a:t>Tógfaidh</a:t>
            </a:r>
            <a:r>
              <a:rPr lang="en-IE" sz="2400" dirty="0" smtClean="0"/>
              <a:t> </a:t>
            </a:r>
            <a:r>
              <a:rPr lang="en-IE" sz="2400" dirty="0" err="1" smtClean="0"/>
              <a:t>sé</a:t>
            </a:r>
            <a:r>
              <a:rPr lang="en-IE" sz="2400" dirty="0" smtClean="0"/>
              <a:t> 2 </a:t>
            </a:r>
            <a:r>
              <a:rPr lang="en-IE" sz="2400" dirty="0" err="1" smtClean="0"/>
              <a:t>lá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a </a:t>
            </a:r>
            <a:r>
              <a:rPr lang="en-IE" sz="2400" dirty="0" err="1" smtClean="0"/>
              <a:t>laghad</a:t>
            </a:r>
            <a:r>
              <a:rPr lang="en-IE" sz="2400" dirty="0" smtClean="0"/>
              <a:t> é </a:t>
            </a:r>
            <a:r>
              <a:rPr lang="en-IE" sz="2400" dirty="0" err="1" smtClean="0"/>
              <a:t>seo</a:t>
            </a:r>
            <a:r>
              <a:rPr lang="en-IE" sz="2400" dirty="0" smtClean="0"/>
              <a:t> a </a:t>
            </a:r>
            <a:r>
              <a:rPr lang="en-IE" sz="2400" dirty="0" err="1" smtClean="0"/>
              <a:t>mhiniú</a:t>
            </a:r>
            <a:r>
              <a:rPr lang="en-IE" sz="2400" dirty="0" smtClean="0"/>
              <a:t> agus a </a:t>
            </a:r>
            <a:r>
              <a:rPr lang="en-IE" sz="2400" dirty="0" err="1" smtClean="0"/>
              <a:t>thaispeáint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gceart</a:t>
            </a:r>
            <a:endParaRPr lang="en-IE" sz="2400" dirty="0" smtClean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62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2241"/>
            <a:ext cx="8596668" cy="1011310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 smtClean="0"/>
              <a:t>1914 -1918 </a:t>
            </a:r>
            <a:r>
              <a:rPr lang="en-IE" dirty="0" err="1" smtClean="0"/>
              <a:t>Céad</a:t>
            </a:r>
            <a:r>
              <a:rPr lang="en-IE" dirty="0" smtClean="0"/>
              <a:t> </a:t>
            </a:r>
            <a:r>
              <a:rPr lang="en-IE" dirty="0" err="1" smtClean="0"/>
              <a:t>Chogadh</a:t>
            </a:r>
            <a:r>
              <a:rPr lang="en-IE" dirty="0" smtClean="0"/>
              <a:t> </a:t>
            </a:r>
            <a:r>
              <a:rPr lang="en-IE" dirty="0" err="1" smtClean="0"/>
              <a:t>Domhanda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>24ú </a:t>
            </a:r>
            <a:r>
              <a:rPr lang="en-IE" dirty="0" err="1" smtClean="0"/>
              <a:t>Iúil</a:t>
            </a:r>
            <a:r>
              <a:rPr lang="en-IE" dirty="0" smtClean="0"/>
              <a:t> 1914 – 11ú Samhain 1918</a:t>
            </a:r>
            <a:br>
              <a:rPr lang="en-IE" dirty="0" smtClean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153551"/>
            <a:ext cx="11127979" cy="555673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IE" sz="2400" dirty="0" err="1" smtClean="0"/>
              <a:t>Bhí</a:t>
            </a:r>
            <a:r>
              <a:rPr lang="en-IE" sz="2400" dirty="0" smtClean="0"/>
              <a:t> arm </a:t>
            </a:r>
            <a:r>
              <a:rPr lang="en-IE" sz="2400" dirty="0" err="1" smtClean="0"/>
              <a:t>Shasana</a:t>
            </a:r>
            <a:r>
              <a:rPr lang="en-IE" sz="2400" dirty="0" smtClean="0"/>
              <a:t> an-</a:t>
            </a:r>
            <a:r>
              <a:rPr lang="en-IE" sz="2400" dirty="0" err="1" smtClean="0"/>
              <a:t>ghíomhach</a:t>
            </a:r>
            <a:r>
              <a:rPr lang="en-IE" sz="2400" dirty="0" smtClean="0"/>
              <a:t> ag an am. </a:t>
            </a:r>
            <a:r>
              <a:rPr lang="en-IE" sz="2400" dirty="0" err="1" smtClean="0"/>
              <a:t>Ghlac</a:t>
            </a:r>
            <a:r>
              <a:rPr lang="en-IE" sz="2400" dirty="0" smtClean="0"/>
              <a:t>  </a:t>
            </a:r>
            <a:r>
              <a:rPr lang="en-IE" sz="2400" dirty="0" err="1" smtClean="0"/>
              <a:t>timpeall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200,000 </a:t>
            </a:r>
            <a:r>
              <a:rPr lang="en-IE" sz="2400" dirty="0" err="1" smtClean="0"/>
              <a:t>Éireannach</a:t>
            </a:r>
            <a:r>
              <a:rPr lang="en-IE" sz="2400" dirty="0" smtClean="0"/>
              <a:t> </a:t>
            </a:r>
            <a:r>
              <a:rPr lang="en-IE" sz="2400" dirty="0" err="1" smtClean="0"/>
              <a:t>páirt</a:t>
            </a:r>
            <a:r>
              <a:rPr lang="en-IE" sz="2400" dirty="0" smtClean="0"/>
              <a:t> (</a:t>
            </a:r>
            <a:r>
              <a:rPr lang="en-IE" sz="2400" dirty="0" err="1" smtClean="0"/>
              <a:t>Tuaisceart</a:t>
            </a:r>
            <a:r>
              <a:rPr lang="en-IE" sz="2400" dirty="0" smtClean="0"/>
              <a:t> agus </a:t>
            </a:r>
            <a:r>
              <a:rPr lang="en-IE" sz="2400" dirty="0" err="1" smtClean="0"/>
              <a:t>Deisceart</a:t>
            </a:r>
            <a:r>
              <a:rPr lang="en-IE" sz="2400" dirty="0" smtClean="0"/>
              <a:t>) agus do </a:t>
            </a:r>
            <a:r>
              <a:rPr lang="en-IE" sz="2400" dirty="0" err="1" smtClean="0"/>
              <a:t>throideadar</a:t>
            </a:r>
            <a:r>
              <a:rPr lang="en-IE" sz="2400" dirty="0" smtClean="0"/>
              <a:t> le </a:t>
            </a:r>
            <a:r>
              <a:rPr lang="en-IE" sz="2400" dirty="0" err="1" smtClean="0"/>
              <a:t>Sasana</a:t>
            </a:r>
            <a:r>
              <a:rPr lang="en-IE" sz="2400" dirty="0" smtClean="0"/>
              <a:t> (an </a:t>
            </a:r>
            <a:r>
              <a:rPr lang="en-IE" sz="2400" dirty="0" err="1" smtClean="0"/>
              <a:t>Fhrainc</a:t>
            </a:r>
            <a:r>
              <a:rPr lang="en-IE" sz="2400" dirty="0" smtClean="0"/>
              <a:t>, </a:t>
            </a:r>
            <a:r>
              <a:rPr lang="en-IE" sz="2400" dirty="0" err="1" smtClean="0"/>
              <a:t>Meiriceá</a:t>
            </a:r>
            <a:r>
              <a:rPr lang="en-IE" sz="2400" dirty="0" smtClean="0"/>
              <a:t>, </a:t>
            </a:r>
            <a:r>
              <a:rPr lang="en-IE" sz="2400" dirty="0" err="1" smtClean="0"/>
              <a:t>Ceanada</a:t>
            </a:r>
            <a:r>
              <a:rPr lang="en-IE" sz="2400" dirty="0" smtClean="0"/>
              <a:t>, An </a:t>
            </a:r>
            <a:r>
              <a:rPr lang="en-IE" sz="2400" dirty="0" err="1" smtClean="0"/>
              <a:t>Astráil</a:t>
            </a:r>
            <a:r>
              <a:rPr lang="en-IE" sz="2400" dirty="0" smtClean="0"/>
              <a:t> agus an </a:t>
            </a:r>
            <a:r>
              <a:rPr lang="en-IE" sz="2400" dirty="0" err="1" smtClean="0"/>
              <a:t>Rúis</a:t>
            </a:r>
            <a:r>
              <a:rPr lang="en-IE" sz="2400" dirty="0" smtClean="0"/>
              <a:t>)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gcoinne</a:t>
            </a:r>
            <a:r>
              <a:rPr lang="en-IE" sz="2400" dirty="0" smtClean="0"/>
              <a:t>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Gearmáine</a:t>
            </a:r>
            <a:r>
              <a:rPr lang="en-IE" sz="2400" dirty="0" smtClean="0"/>
              <a:t>,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hOstaire</a:t>
            </a:r>
            <a:r>
              <a:rPr lang="en-IE" sz="2400" dirty="0" smtClean="0"/>
              <a:t>,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hUngáire</a:t>
            </a:r>
            <a:r>
              <a:rPr lang="en-IE" sz="2400" dirty="0" smtClean="0"/>
              <a:t>,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Bulgáire</a:t>
            </a:r>
            <a:r>
              <a:rPr lang="en-IE" sz="2400" dirty="0" smtClean="0"/>
              <a:t> agus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Tuairce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Throid</a:t>
            </a:r>
            <a:r>
              <a:rPr lang="en-IE" sz="2400" dirty="0" smtClean="0"/>
              <a:t> </a:t>
            </a:r>
            <a:r>
              <a:rPr lang="en-IE" sz="2400" dirty="0" err="1" smtClean="0"/>
              <a:t>cuid</a:t>
            </a:r>
            <a:r>
              <a:rPr lang="en-IE" sz="2400" dirty="0" smtClean="0"/>
              <a:t> des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hÉireannaigh</a:t>
            </a:r>
            <a:r>
              <a:rPr lang="en-IE" sz="2400" dirty="0" smtClean="0"/>
              <a:t> le arm </a:t>
            </a:r>
            <a:r>
              <a:rPr lang="en-IE" sz="2400" dirty="0" err="1" smtClean="0"/>
              <a:t>Mheiriceá</a:t>
            </a:r>
            <a:r>
              <a:rPr lang="en-IE" sz="2400" dirty="0" smtClean="0"/>
              <a:t>, </a:t>
            </a:r>
            <a:r>
              <a:rPr lang="en-IE" sz="2400" dirty="0" err="1" smtClean="0"/>
              <a:t>Cheanada</a:t>
            </a:r>
            <a:r>
              <a:rPr lang="en-IE" sz="2400" dirty="0" smtClean="0"/>
              <a:t> agus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hAstráile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gcoinne</a:t>
            </a:r>
            <a:r>
              <a:rPr lang="en-IE" sz="2400" dirty="0" smtClean="0"/>
              <a:t>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Gearmáine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Deirtear</a:t>
            </a:r>
            <a:r>
              <a:rPr lang="en-IE" sz="2400" dirty="0" smtClean="0"/>
              <a:t> </a:t>
            </a:r>
            <a:r>
              <a:rPr lang="en-IE" sz="2400" dirty="0" err="1" smtClean="0"/>
              <a:t>gur</a:t>
            </a:r>
            <a:r>
              <a:rPr lang="en-IE" sz="2400" dirty="0" smtClean="0"/>
              <a:t> </a:t>
            </a:r>
            <a:r>
              <a:rPr lang="en-IE" sz="2400" dirty="0" err="1" smtClean="0"/>
              <a:t>maraíodh</a:t>
            </a:r>
            <a:r>
              <a:rPr lang="en-IE" sz="2400" dirty="0" smtClean="0"/>
              <a:t> </a:t>
            </a:r>
            <a:r>
              <a:rPr lang="en-IE" sz="2400" dirty="0" err="1" smtClean="0"/>
              <a:t>timpeall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50,000 </a:t>
            </a:r>
            <a:r>
              <a:rPr lang="en-IE" sz="2400" dirty="0" err="1" smtClean="0"/>
              <a:t>Éireannach</a:t>
            </a:r>
            <a:r>
              <a:rPr lang="en-IE" sz="2400" dirty="0" smtClean="0"/>
              <a:t> agus </a:t>
            </a:r>
            <a:r>
              <a:rPr lang="en-IE" sz="2400" dirty="0" err="1" smtClean="0"/>
              <a:t>gortaíodh</a:t>
            </a:r>
            <a:r>
              <a:rPr lang="en-IE" sz="2400" dirty="0" smtClean="0"/>
              <a:t> </a:t>
            </a:r>
            <a:r>
              <a:rPr lang="en-IE" sz="2400" dirty="0" err="1" smtClean="0"/>
              <a:t>níos</a:t>
            </a:r>
            <a:r>
              <a:rPr lang="en-IE" sz="2400" dirty="0" smtClean="0"/>
              <a:t> </a:t>
            </a:r>
            <a:r>
              <a:rPr lang="en-IE" sz="2400" dirty="0" err="1" smtClean="0"/>
              <a:t>mó</a:t>
            </a:r>
            <a:r>
              <a:rPr lang="en-IE" sz="2400" dirty="0" smtClean="0"/>
              <a:t> </a:t>
            </a:r>
            <a:r>
              <a:rPr lang="en-IE" sz="2400" dirty="0" err="1" smtClean="0"/>
              <a:t>ná</a:t>
            </a:r>
            <a:r>
              <a:rPr lang="en-IE" sz="2400" dirty="0" smtClean="0"/>
              <a:t> san </a:t>
            </a:r>
            <a:r>
              <a:rPr lang="en-IE" sz="2400" dirty="0" err="1" smtClean="0"/>
              <a:t>arís</a:t>
            </a:r>
            <a:r>
              <a:rPr lang="en-IE" sz="2400" dirty="0" smtClean="0"/>
              <a:t>.</a:t>
            </a:r>
          </a:p>
          <a:p>
            <a:r>
              <a:rPr lang="en-IE" sz="2400" dirty="0" smtClean="0"/>
              <a:t>De </a:t>
            </a:r>
            <a:r>
              <a:rPr lang="en-IE" sz="2400" dirty="0" err="1" smtClean="0"/>
              <a:t>bharr</a:t>
            </a:r>
            <a:r>
              <a:rPr lang="en-IE" sz="2400" dirty="0" smtClean="0"/>
              <a:t> </a:t>
            </a:r>
            <a:r>
              <a:rPr lang="en-IE" sz="2400" dirty="0" err="1" smtClean="0"/>
              <a:t>iarrachtaí</a:t>
            </a:r>
            <a:r>
              <a:rPr lang="en-IE" sz="2400" dirty="0" smtClean="0"/>
              <a:t>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polaitiúila</a:t>
            </a:r>
            <a:r>
              <a:rPr lang="en-IE" sz="2400" dirty="0" smtClean="0"/>
              <a:t> an </a:t>
            </a:r>
            <a:r>
              <a:rPr lang="en-IE" sz="2400" dirty="0" err="1" smtClean="0"/>
              <a:t>Rialtais</a:t>
            </a:r>
            <a:r>
              <a:rPr lang="en-IE" sz="2400" dirty="0" smtClean="0"/>
              <a:t> </a:t>
            </a:r>
            <a:r>
              <a:rPr lang="en-IE" sz="2400" dirty="0" err="1" smtClean="0"/>
              <a:t>Dhúchais</a:t>
            </a:r>
            <a:r>
              <a:rPr lang="en-IE" sz="2400" dirty="0" smtClean="0"/>
              <a:t> (Home Rule), </a:t>
            </a:r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tuairim</a:t>
            </a:r>
            <a:r>
              <a:rPr lang="en-IE" sz="2400" dirty="0" smtClean="0"/>
              <a:t> ag </a:t>
            </a:r>
            <a:r>
              <a:rPr lang="en-IE" sz="2400" dirty="0" err="1" smtClean="0"/>
              <a:t>cuid</a:t>
            </a:r>
            <a:r>
              <a:rPr lang="en-IE" sz="2400" dirty="0" smtClean="0"/>
              <a:t> des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hÉireannaigh</a:t>
            </a:r>
            <a:r>
              <a:rPr lang="en-IE" sz="2400" dirty="0" smtClean="0"/>
              <a:t> go </a:t>
            </a:r>
            <a:r>
              <a:rPr lang="en-IE" sz="2400" dirty="0" err="1" smtClean="0"/>
              <a:t>dtabharfaí</a:t>
            </a:r>
            <a:r>
              <a:rPr lang="en-IE" sz="2400" dirty="0" smtClean="0"/>
              <a:t> </a:t>
            </a:r>
            <a:r>
              <a:rPr lang="en-IE" sz="2400" dirty="0" err="1" smtClean="0"/>
              <a:t>níos</a:t>
            </a:r>
            <a:r>
              <a:rPr lang="en-IE" sz="2400" dirty="0" smtClean="0"/>
              <a:t> </a:t>
            </a:r>
            <a:r>
              <a:rPr lang="en-IE" sz="2400" dirty="0" err="1" smtClean="0"/>
              <a:t>mó</a:t>
            </a:r>
            <a:r>
              <a:rPr lang="en-IE" sz="2400" dirty="0" smtClean="0"/>
              <a:t> </a:t>
            </a:r>
            <a:r>
              <a:rPr lang="en-IE" sz="2400" dirty="0" err="1" smtClean="0"/>
              <a:t>saoirse</a:t>
            </a:r>
            <a:r>
              <a:rPr lang="en-IE" sz="2400" dirty="0" smtClean="0"/>
              <a:t> </a:t>
            </a:r>
            <a:r>
              <a:rPr lang="en-IE" sz="2400" dirty="0" err="1" smtClean="0"/>
              <a:t>d’Éirinn</a:t>
            </a:r>
            <a:r>
              <a:rPr lang="en-IE" sz="2400" dirty="0" smtClean="0"/>
              <a:t> </a:t>
            </a:r>
            <a:r>
              <a:rPr lang="en-IE" sz="2400" dirty="0" err="1" smtClean="0"/>
              <a:t>dá</a:t>
            </a:r>
            <a:r>
              <a:rPr lang="en-IE" sz="2400" dirty="0" smtClean="0"/>
              <a:t> </a:t>
            </a:r>
            <a:r>
              <a:rPr lang="en-IE" sz="2400" dirty="0" err="1" smtClean="0"/>
              <a:t>gcabhróidís</a:t>
            </a:r>
            <a:r>
              <a:rPr lang="en-IE" sz="2400" dirty="0" smtClean="0"/>
              <a:t> le </a:t>
            </a:r>
            <a:r>
              <a:rPr lang="en-IE" sz="2400" dirty="0" err="1" smtClean="0"/>
              <a:t>Sasana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Bheartaigh</a:t>
            </a:r>
            <a:r>
              <a:rPr lang="en-IE" sz="2400" dirty="0" smtClean="0"/>
              <a:t>  </a:t>
            </a:r>
            <a:r>
              <a:rPr lang="en-IE" sz="2400" dirty="0" err="1" smtClean="0"/>
              <a:t>roinnt</a:t>
            </a:r>
            <a:r>
              <a:rPr lang="en-IE" sz="2400" dirty="0" smtClean="0"/>
              <a:t> </a:t>
            </a:r>
            <a:r>
              <a:rPr lang="en-IE" sz="2400" dirty="0" err="1" smtClean="0"/>
              <a:t>daoine</a:t>
            </a:r>
            <a:r>
              <a:rPr lang="en-IE" sz="2400" dirty="0" smtClean="0"/>
              <a:t> </a:t>
            </a:r>
            <a:r>
              <a:rPr lang="en-IE" sz="2400" dirty="0" err="1" smtClean="0"/>
              <a:t>éirí</a:t>
            </a:r>
            <a:r>
              <a:rPr lang="en-IE" sz="2400" dirty="0" smtClean="0"/>
              <a:t> </a:t>
            </a:r>
            <a:r>
              <a:rPr lang="en-IE" sz="2400" dirty="0" err="1" smtClean="0"/>
              <a:t>amach</a:t>
            </a:r>
            <a:r>
              <a:rPr lang="en-IE" sz="2400" dirty="0" smtClean="0"/>
              <a:t> a </a:t>
            </a:r>
            <a:r>
              <a:rPr lang="en-IE" sz="2400" dirty="0" err="1" smtClean="0"/>
              <a:t>bheith</a:t>
            </a:r>
            <a:r>
              <a:rPr lang="en-IE" sz="2400" dirty="0" smtClean="0"/>
              <a:t> </a:t>
            </a:r>
            <a:r>
              <a:rPr lang="en-IE" sz="2400" dirty="0" err="1" smtClean="0"/>
              <a:t>acu</a:t>
            </a:r>
            <a:r>
              <a:rPr lang="en-IE" sz="2400" dirty="0" smtClean="0"/>
              <a:t> in </a:t>
            </a:r>
            <a:r>
              <a:rPr lang="en-IE" sz="2400" dirty="0" err="1" smtClean="0"/>
              <a:t>Éirinn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B’é</a:t>
            </a:r>
            <a:r>
              <a:rPr lang="en-IE" sz="2400" dirty="0" smtClean="0"/>
              <a:t> 1798(Loch Garman)  an </a:t>
            </a:r>
            <a:r>
              <a:rPr lang="en-IE" sz="2400" dirty="0" err="1" smtClean="0"/>
              <a:t>uair</a:t>
            </a:r>
            <a:r>
              <a:rPr lang="en-IE" sz="2400" dirty="0" smtClean="0"/>
              <a:t> </a:t>
            </a:r>
            <a:r>
              <a:rPr lang="en-IE" sz="2400" dirty="0" err="1" smtClean="0"/>
              <a:t>dheireanach</a:t>
            </a:r>
            <a:r>
              <a:rPr lang="en-IE" sz="2400" dirty="0" smtClean="0"/>
              <a:t> a </a:t>
            </a:r>
            <a:r>
              <a:rPr lang="en-IE" sz="2400" dirty="0" err="1" smtClean="0"/>
              <a:t>raibh</a:t>
            </a:r>
            <a:r>
              <a:rPr lang="en-IE" sz="2400" dirty="0" smtClean="0"/>
              <a:t> </a:t>
            </a:r>
            <a:r>
              <a:rPr lang="en-IE" sz="2400" dirty="0" err="1" smtClean="0"/>
              <a:t>Éirí</a:t>
            </a:r>
            <a:r>
              <a:rPr lang="en-IE" sz="2400" dirty="0" smtClean="0"/>
              <a:t> </a:t>
            </a:r>
            <a:r>
              <a:rPr lang="en-IE" sz="2400" dirty="0" err="1" smtClean="0"/>
              <a:t>amach</a:t>
            </a:r>
            <a:r>
              <a:rPr lang="en-IE" sz="2400" dirty="0" smtClean="0"/>
              <a:t> </a:t>
            </a:r>
            <a:r>
              <a:rPr lang="en-IE" sz="2400" dirty="0" err="1" smtClean="0"/>
              <a:t>mór</a:t>
            </a:r>
            <a:r>
              <a:rPr lang="en-IE" sz="2400" dirty="0" smtClean="0"/>
              <a:t> </a:t>
            </a:r>
            <a:r>
              <a:rPr lang="en-IE" sz="2400" dirty="0" err="1" smtClean="0"/>
              <a:t>roimhe</a:t>
            </a:r>
            <a:r>
              <a:rPr lang="en-IE" sz="2400" dirty="0" smtClean="0"/>
              <a:t> sin.</a:t>
            </a:r>
          </a:p>
          <a:p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cinn</a:t>
            </a:r>
            <a:r>
              <a:rPr lang="en-IE" sz="2400" dirty="0" smtClean="0"/>
              <a:t> </a:t>
            </a:r>
            <a:r>
              <a:rPr lang="en-IE" sz="2400" dirty="0" err="1" smtClean="0"/>
              <a:t>beaga</a:t>
            </a:r>
            <a:r>
              <a:rPr lang="en-IE" sz="2400" dirty="0" smtClean="0"/>
              <a:t> </a:t>
            </a:r>
            <a:r>
              <a:rPr lang="en-IE" sz="2400" dirty="0" err="1" smtClean="0"/>
              <a:t>ann</a:t>
            </a:r>
            <a:r>
              <a:rPr lang="en-IE" sz="2400" dirty="0" smtClean="0"/>
              <a:t> </a:t>
            </a:r>
            <a:r>
              <a:rPr lang="en-IE" sz="2400" dirty="0" err="1" smtClean="0"/>
              <a:t>sa</a:t>
            </a:r>
            <a:r>
              <a:rPr lang="en-IE" sz="2400" dirty="0" smtClean="0"/>
              <a:t> </a:t>
            </a:r>
            <a:r>
              <a:rPr lang="en-IE" sz="2400" dirty="0" err="1" smtClean="0"/>
              <a:t>bhlian</a:t>
            </a:r>
            <a:r>
              <a:rPr lang="en-IE" sz="2400" dirty="0" smtClean="0"/>
              <a:t> 1803,1848</a:t>
            </a:r>
            <a:r>
              <a:rPr lang="en-IE" sz="2400" dirty="0"/>
              <a:t> </a:t>
            </a:r>
            <a:r>
              <a:rPr lang="en-IE" sz="2400" dirty="0" smtClean="0"/>
              <a:t>agus 1867.</a:t>
            </a:r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9864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IE" sz="2000" dirty="0" err="1" smtClean="0"/>
              <a:t>Roinnt</a:t>
            </a:r>
            <a:r>
              <a:rPr lang="en-IE" sz="2000" dirty="0" smtClean="0"/>
              <a:t> </a:t>
            </a:r>
            <a:r>
              <a:rPr lang="en-IE" sz="2000" dirty="0" err="1" smtClean="0"/>
              <a:t>Póstaeirí</a:t>
            </a:r>
            <a:r>
              <a:rPr lang="en-IE" sz="2000" dirty="0" smtClean="0"/>
              <a:t> a </a:t>
            </a:r>
            <a:r>
              <a:rPr lang="en-IE" sz="2000" dirty="0" err="1"/>
              <a:t>ú</a:t>
            </a:r>
            <a:r>
              <a:rPr lang="en-IE" sz="2000" dirty="0" err="1" smtClean="0"/>
              <a:t>sáideach</a:t>
            </a:r>
            <a:r>
              <a:rPr lang="en-IE" sz="2000" dirty="0" smtClean="0"/>
              <a:t> le </a:t>
            </a:r>
            <a:r>
              <a:rPr lang="en-IE" sz="2000" dirty="0" err="1" smtClean="0"/>
              <a:t>linn</a:t>
            </a:r>
            <a:r>
              <a:rPr lang="en-IE" sz="2000" dirty="0" smtClean="0"/>
              <a:t> an </a:t>
            </a:r>
            <a:r>
              <a:rPr lang="en-IE" sz="2000" dirty="0" err="1" smtClean="0"/>
              <a:t>chéad</a:t>
            </a:r>
            <a:r>
              <a:rPr lang="en-IE" sz="2000" dirty="0" smtClean="0"/>
              <a:t> </a:t>
            </a:r>
            <a:r>
              <a:rPr lang="en-IE" sz="2000" dirty="0" err="1" smtClean="0"/>
              <a:t>chogadh</a:t>
            </a:r>
            <a:r>
              <a:rPr lang="en-IE" sz="2000" dirty="0" smtClean="0"/>
              <a:t> </a:t>
            </a:r>
            <a:r>
              <a:rPr lang="en-IE" sz="2000" dirty="0" err="1" smtClean="0"/>
              <a:t>domhanda</a:t>
            </a:r>
            <a:endParaRPr lang="en-IE" sz="20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" b="731"/>
          <a:stretch>
            <a:fillRect/>
          </a:stretch>
        </p:blipFill>
        <p:spPr>
          <a:xfrm>
            <a:off x="0" y="112542"/>
            <a:ext cx="3702971" cy="5254796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971" y="112541"/>
            <a:ext cx="4448432" cy="52547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61" y="126190"/>
            <a:ext cx="4099147" cy="537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4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An </a:t>
            </a:r>
            <a:r>
              <a:rPr lang="en-IE" dirty="0" err="1" smtClean="0"/>
              <a:t>Aud</a:t>
            </a:r>
            <a:r>
              <a:rPr lang="en-IE" dirty="0" smtClean="0"/>
              <a:t> agus an </a:t>
            </a:r>
            <a:r>
              <a:rPr lang="en-IE" dirty="0" err="1"/>
              <a:t>A</a:t>
            </a:r>
            <a:r>
              <a:rPr lang="en-IE" dirty="0" err="1" smtClean="0"/>
              <a:t>sgard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18" y="1270000"/>
            <a:ext cx="11125459" cy="5384018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An </a:t>
            </a:r>
            <a:r>
              <a:rPr lang="en-IE" dirty="0" err="1" smtClean="0"/>
              <a:t>Asgard</a:t>
            </a:r>
            <a:r>
              <a:rPr lang="en-IE" dirty="0" smtClean="0"/>
              <a:t>. </a:t>
            </a:r>
            <a:r>
              <a:rPr lang="en-IE" dirty="0" err="1" smtClean="0"/>
              <a:t>Bád</a:t>
            </a:r>
            <a:r>
              <a:rPr lang="en-IE" dirty="0" smtClean="0"/>
              <a:t> </a:t>
            </a:r>
            <a:r>
              <a:rPr lang="en-IE" dirty="0" err="1" smtClean="0"/>
              <a:t>réasúnta</a:t>
            </a:r>
            <a:r>
              <a:rPr lang="en-IE" dirty="0" smtClean="0"/>
              <a:t> beag – </a:t>
            </a:r>
            <a:r>
              <a:rPr lang="en-IE" dirty="0" err="1" smtClean="0"/>
              <a:t>luamh</a:t>
            </a:r>
            <a:r>
              <a:rPr lang="en-IE" dirty="0" smtClean="0"/>
              <a:t> (yacht): </a:t>
            </a:r>
            <a:r>
              <a:rPr lang="en-IE" dirty="0" err="1" smtClean="0"/>
              <a:t>Tháinig</a:t>
            </a:r>
            <a:r>
              <a:rPr lang="en-IE" dirty="0" smtClean="0"/>
              <a:t> </a:t>
            </a:r>
            <a:r>
              <a:rPr lang="en-IE" dirty="0" err="1" smtClean="0"/>
              <a:t>sé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dtír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mBínn</a:t>
            </a:r>
            <a:r>
              <a:rPr lang="en-IE" dirty="0" smtClean="0"/>
              <a:t> </a:t>
            </a:r>
            <a:r>
              <a:rPr lang="en-IE" dirty="0" err="1" smtClean="0"/>
              <a:t>Eadair</a:t>
            </a:r>
            <a:r>
              <a:rPr lang="en-IE" dirty="0" smtClean="0"/>
              <a:t> (</a:t>
            </a:r>
            <a:r>
              <a:rPr lang="en-IE" dirty="0" err="1" smtClean="0"/>
              <a:t>Howth</a:t>
            </a:r>
            <a:r>
              <a:rPr lang="en-IE" dirty="0" smtClean="0"/>
              <a:t>), B.Á.C. I </a:t>
            </a:r>
            <a:r>
              <a:rPr lang="en-IE" dirty="0" err="1" smtClean="0"/>
              <a:t>mí</a:t>
            </a:r>
            <a:r>
              <a:rPr lang="en-IE" dirty="0" smtClean="0"/>
              <a:t> </a:t>
            </a:r>
            <a:r>
              <a:rPr lang="en-IE" dirty="0" err="1" smtClean="0"/>
              <a:t>Iúil</a:t>
            </a:r>
            <a:r>
              <a:rPr lang="en-IE" dirty="0" smtClean="0"/>
              <a:t> 1914. Thug Erskine Childers agus a chlann 900 </a:t>
            </a:r>
            <a:r>
              <a:rPr lang="en-IE" dirty="0" err="1" smtClean="0"/>
              <a:t>gunna</a:t>
            </a:r>
            <a:r>
              <a:rPr lang="en-IE" dirty="0" smtClean="0"/>
              <a:t> i </a:t>
            </a:r>
            <a:r>
              <a:rPr lang="en-IE" dirty="0" err="1" smtClean="0"/>
              <a:t>dtír</a:t>
            </a:r>
            <a:r>
              <a:rPr lang="en-IE" dirty="0" smtClean="0"/>
              <a:t>. </a:t>
            </a:r>
            <a:r>
              <a:rPr lang="en-IE" dirty="0" err="1" smtClean="0"/>
              <a:t>Deineadh</a:t>
            </a:r>
            <a:r>
              <a:rPr lang="en-IE" dirty="0" smtClean="0"/>
              <a:t> é </a:t>
            </a:r>
            <a:r>
              <a:rPr lang="en-IE" dirty="0" err="1" smtClean="0"/>
              <a:t>seo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lár an </a:t>
            </a:r>
            <a:r>
              <a:rPr lang="en-IE" dirty="0" err="1" smtClean="0"/>
              <a:t>lae</a:t>
            </a:r>
            <a:r>
              <a:rPr lang="en-IE" dirty="0" smtClean="0"/>
              <a:t>. </a:t>
            </a:r>
            <a:r>
              <a:rPr lang="en-IE" dirty="0" err="1" smtClean="0"/>
              <a:t>Bhí</a:t>
            </a:r>
            <a:r>
              <a:rPr lang="en-IE" dirty="0" smtClean="0"/>
              <a:t> </a:t>
            </a:r>
            <a:r>
              <a:rPr lang="en-IE" dirty="0" err="1" smtClean="0"/>
              <a:t>na</a:t>
            </a:r>
            <a:r>
              <a:rPr lang="en-IE" dirty="0" smtClean="0"/>
              <a:t> </a:t>
            </a:r>
            <a:r>
              <a:rPr lang="en-IE" dirty="0" err="1" smtClean="0"/>
              <a:t>gunnaí</a:t>
            </a:r>
            <a:r>
              <a:rPr lang="en-IE" dirty="0" smtClean="0"/>
              <a:t> </a:t>
            </a:r>
            <a:r>
              <a:rPr lang="en-IE" dirty="0" err="1" smtClean="0"/>
              <a:t>curtha</a:t>
            </a:r>
            <a:r>
              <a:rPr lang="en-IE" dirty="0"/>
              <a:t> </a:t>
            </a:r>
            <a:r>
              <a:rPr lang="en-IE" dirty="0" smtClean="0"/>
              <a:t>i </a:t>
            </a:r>
            <a:r>
              <a:rPr lang="en-IE" dirty="0" err="1" smtClean="0"/>
              <a:t>bhfolach</a:t>
            </a:r>
            <a:r>
              <a:rPr lang="en-IE" dirty="0" smtClean="0"/>
              <a:t> </a:t>
            </a:r>
            <a:r>
              <a:rPr lang="en-IE" dirty="0" err="1" smtClean="0"/>
              <a:t>sula</a:t>
            </a:r>
            <a:r>
              <a:rPr lang="en-IE" dirty="0" smtClean="0"/>
              <a:t> </a:t>
            </a:r>
            <a:r>
              <a:rPr lang="en-IE" dirty="0" err="1" smtClean="0"/>
              <a:t>thánaigh</a:t>
            </a:r>
            <a:r>
              <a:rPr lang="en-IE" dirty="0" smtClean="0"/>
              <a:t> na </a:t>
            </a:r>
            <a:r>
              <a:rPr lang="en-IE" dirty="0" err="1" smtClean="0"/>
              <a:t>Sasanaigh</a:t>
            </a:r>
            <a:r>
              <a:rPr lang="en-IE" dirty="0" smtClean="0"/>
              <a:t>. </a:t>
            </a:r>
            <a:r>
              <a:rPr lang="en-IE" dirty="0" err="1" smtClean="0"/>
              <a:t>Ní</a:t>
            </a:r>
            <a:r>
              <a:rPr lang="en-IE" dirty="0" smtClean="0"/>
              <a:t> </a:t>
            </a:r>
            <a:r>
              <a:rPr lang="en-IE" dirty="0" err="1" smtClean="0"/>
              <a:t>mó</a:t>
            </a:r>
            <a:r>
              <a:rPr lang="en-IE" dirty="0" smtClean="0"/>
              <a:t> </a:t>
            </a:r>
            <a:r>
              <a:rPr lang="en-IE" dirty="0" err="1" smtClean="0"/>
              <a:t>ná</a:t>
            </a:r>
            <a:r>
              <a:rPr lang="en-IE" dirty="0" smtClean="0"/>
              <a:t> </a:t>
            </a:r>
            <a:r>
              <a:rPr lang="en-IE" dirty="0" err="1" smtClean="0"/>
              <a:t>sásta</a:t>
            </a:r>
            <a:r>
              <a:rPr lang="en-IE" dirty="0" smtClean="0"/>
              <a:t> a </a:t>
            </a:r>
            <a:r>
              <a:rPr lang="en-IE" dirty="0" err="1" smtClean="0"/>
              <a:t>bhí</a:t>
            </a:r>
            <a:r>
              <a:rPr lang="en-IE" dirty="0" smtClean="0"/>
              <a:t> </a:t>
            </a:r>
            <a:r>
              <a:rPr lang="en-IE" dirty="0" err="1" smtClean="0"/>
              <a:t>na</a:t>
            </a:r>
            <a:r>
              <a:rPr lang="en-IE" dirty="0" smtClean="0"/>
              <a:t> </a:t>
            </a:r>
            <a:r>
              <a:rPr lang="en-IE" dirty="0" err="1" smtClean="0"/>
              <a:t>Sasanaigh</a:t>
            </a:r>
            <a:r>
              <a:rPr lang="en-IE" dirty="0" smtClean="0"/>
              <a:t> agus </a:t>
            </a:r>
            <a:r>
              <a:rPr lang="en-IE" dirty="0" err="1" smtClean="0"/>
              <a:t>mharaíodar</a:t>
            </a:r>
            <a:r>
              <a:rPr lang="en-IE" dirty="0" smtClean="0"/>
              <a:t>  </a:t>
            </a:r>
            <a:r>
              <a:rPr lang="en-IE" dirty="0" err="1" smtClean="0"/>
              <a:t>ceathrar</a:t>
            </a:r>
            <a:r>
              <a:rPr lang="en-IE" dirty="0" smtClean="0"/>
              <a:t> </a:t>
            </a:r>
            <a:r>
              <a:rPr lang="en-IE" dirty="0" err="1" smtClean="0"/>
              <a:t>Eireannach</a:t>
            </a:r>
            <a:r>
              <a:rPr lang="en-IE" dirty="0" smtClean="0"/>
              <a:t> an </a:t>
            </a:r>
            <a:r>
              <a:rPr lang="en-IE" dirty="0" err="1" smtClean="0"/>
              <a:t>tráthnóna</a:t>
            </a:r>
            <a:r>
              <a:rPr lang="en-IE" dirty="0" smtClean="0"/>
              <a:t> san agus </a:t>
            </a:r>
            <a:r>
              <a:rPr lang="en-IE" dirty="0" err="1" smtClean="0"/>
              <a:t>gortaíodh</a:t>
            </a:r>
            <a:r>
              <a:rPr lang="en-IE" dirty="0" smtClean="0"/>
              <a:t> 38 </a:t>
            </a:r>
            <a:r>
              <a:rPr lang="en-IE" dirty="0" err="1" smtClean="0"/>
              <a:t>eile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mBaile</a:t>
            </a:r>
            <a:r>
              <a:rPr lang="en-IE" dirty="0" smtClean="0"/>
              <a:t> </a:t>
            </a:r>
            <a:r>
              <a:rPr lang="en-IE" dirty="0" err="1" smtClean="0"/>
              <a:t>Átha</a:t>
            </a:r>
            <a:r>
              <a:rPr lang="en-IE" dirty="0" smtClean="0"/>
              <a:t> </a:t>
            </a:r>
            <a:r>
              <a:rPr lang="en-IE" dirty="0" err="1" smtClean="0"/>
              <a:t>Cliath</a:t>
            </a:r>
            <a:r>
              <a:rPr lang="en-IE" dirty="0" smtClean="0"/>
              <a:t>.</a:t>
            </a:r>
          </a:p>
          <a:p>
            <a:r>
              <a:rPr lang="en-IE" dirty="0" smtClean="0"/>
              <a:t>An </a:t>
            </a:r>
            <a:r>
              <a:rPr lang="en-IE" dirty="0" err="1" smtClean="0"/>
              <a:t>Aud</a:t>
            </a:r>
            <a:r>
              <a:rPr lang="en-IE" dirty="0" smtClean="0"/>
              <a:t> –&amp; Rodger Casement. Bhí </a:t>
            </a:r>
            <a:r>
              <a:rPr lang="en-IE" dirty="0" err="1" smtClean="0"/>
              <a:t>cabhair</a:t>
            </a:r>
            <a:r>
              <a:rPr lang="en-IE" dirty="0" smtClean="0"/>
              <a:t> le fail </a:t>
            </a:r>
            <a:r>
              <a:rPr lang="en-IE" dirty="0" err="1" smtClean="0"/>
              <a:t>ón</a:t>
            </a:r>
            <a:r>
              <a:rPr lang="en-IE" dirty="0" smtClean="0"/>
              <a:t> </a:t>
            </a:r>
            <a:r>
              <a:rPr lang="en-IE" dirty="0" err="1" smtClean="0"/>
              <a:t>nGearmáin</a:t>
            </a:r>
            <a:r>
              <a:rPr lang="en-IE" dirty="0" smtClean="0"/>
              <a:t>. </a:t>
            </a:r>
            <a:r>
              <a:rPr lang="en-IE" dirty="0" err="1" smtClean="0"/>
              <a:t>Sheoladar</a:t>
            </a:r>
            <a:r>
              <a:rPr lang="en-IE" dirty="0" smtClean="0"/>
              <a:t> </a:t>
            </a:r>
            <a:r>
              <a:rPr lang="en-IE" dirty="0" err="1" smtClean="0"/>
              <a:t>bád</a:t>
            </a:r>
            <a:r>
              <a:rPr lang="en-IE" dirty="0" smtClean="0"/>
              <a:t> lán de </a:t>
            </a:r>
            <a:r>
              <a:rPr lang="en-IE" dirty="0" err="1" smtClean="0"/>
              <a:t>ghunnaí</a:t>
            </a:r>
            <a:r>
              <a:rPr lang="en-IE" dirty="0"/>
              <a:t> </a:t>
            </a:r>
            <a:r>
              <a:rPr lang="en-IE" dirty="0" smtClean="0"/>
              <a:t>(20,000 ) agus 10 </a:t>
            </a:r>
            <a:r>
              <a:rPr lang="en-IE" dirty="0" err="1" smtClean="0"/>
              <a:t>gcinn</a:t>
            </a:r>
            <a:r>
              <a:rPr lang="en-IE" dirty="0" smtClean="0"/>
              <a:t> de </a:t>
            </a: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mheaisínghunnaí</a:t>
            </a:r>
            <a:r>
              <a:rPr lang="en-IE" dirty="0" err="1" smtClean="0"/>
              <a:t>.Tháinig</a:t>
            </a:r>
            <a:r>
              <a:rPr lang="en-IE" dirty="0" smtClean="0"/>
              <a:t> said go </a:t>
            </a:r>
            <a:r>
              <a:rPr lang="en-IE" dirty="0" err="1"/>
              <a:t>B</a:t>
            </a:r>
            <a:r>
              <a:rPr lang="en-IE" dirty="0" err="1" smtClean="0"/>
              <a:t>á</a:t>
            </a:r>
            <a:r>
              <a:rPr lang="en-IE" dirty="0" smtClean="0"/>
              <a:t> </a:t>
            </a:r>
            <a:r>
              <a:rPr lang="en-IE" dirty="0" err="1"/>
              <a:t>T</a:t>
            </a:r>
            <a:r>
              <a:rPr lang="en-IE" dirty="0" err="1" smtClean="0"/>
              <a:t>hrá</a:t>
            </a:r>
            <a:r>
              <a:rPr lang="en-IE" dirty="0" smtClean="0"/>
              <a:t> </a:t>
            </a:r>
            <a:r>
              <a:rPr lang="en-IE" dirty="0" err="1" smtClean="0"/>
              <a:t>Lí</a:t>
            </a:r>
            <a:r>
              <a:rPr lang="en-IE" dirty="0" smtClean="0"/>
              <a:t> </a:t>
            </a:r>
            <a:r>
              <a:rPr lang="en-IE" dirty="0" err="1" smtClean="0"/>
              <a:t>ar</a:t>
            </a:r>
            <a:r>
              <a:rPr lang="en-IE" dirty="0" smtClean="0"/>
              <a:t> an </a:t>
            </a:r>
            <a:r>
              <a:rPr lang="en-IE" dirty="0" err="1" smtClean="0"/>
              <a:t>Déardaoin</a:t>
            </a:r>
            <a:r>
              <a:rPr lang="en-IE" dirty="0" smtClean="0"/>
              <a:t> 20ú </a:t>
            </a:r>
            <a:r>
              <a:rPr lang="en-IE" dirty="0" err="1" smtClean="0"/>
              <a:t>Aibreán</a:t>
            </a:r>
            <a:r>
              <a:rPr lang="en-IE" dirty="0" smtClean="0"/>
              <a:t> – </a:t>
            </a:r>
            <a:r>
              <a:rPr lang="en-IE" dirty="0" err="1" smtClean="0"/>
              <a:t>cúpla</a:t>
            </a:r>
            <a:r>
              <a:rPr lang="en-IE" dirty="0" smtClean="0"/>
              <a:t> lá luath. </a:t>
            </a:r>
            <a:r>
              <a:rPr lang="en-IE" dirty="0" err="1" smtClean="0"/>
              <a:t>Gabhadh</a:t>
            </a:r>
            <a:r>
              <a:rPr lang="en-IE" dirty="0" smtClean="0"/>
              <a:t> an </a:t>
            </a:r>
            <a:r>
              <a:rPr lang="en-IE" dirty="0" err="1" smtClean="0"/>
              <a:t>bád</a:t>
            </a:r>
            <a:r>
              <a:rPr lang="en-IE" dirty="0" smtClean="0"/>
              <a:t>, ach </a:t>
            </a:r>
            <a:r>
              <a:rPr lang="en-IE" dirty="0" err="1" smtClean="0"/>
              <a:t>chuir</a:t>
            </a:r>
            <a:r>
              <a:rPr lang="en-IE" dirty="0" smtClean="0"/>
              <a:t> an </a:t>
            </a:r>
            <a:r>
              <a:rPr lang="en-IE" dirty="0" err="1" smtClean="0"/>
              <a:t>criú</a:t>
            </a:r>
            <a:r>
              <a:rPr lang="en-IE" dirty="0" smtClean="0"/>
              <a:t> go </a:t>
            </a:r>
            <a:r>
              <a:rPr lang="en-IE" dirty="0" err="1" smtClean="0"/>
              <a:t>tóin</a:t>
            </a:r>
            <a:r>
              <a:rPr lang="en-IE" dirty="0" smtClean="0"/>
              <a:t> </a:t>
            </a:r>
            <a:r>
              <a:rPr lang="en-IE" dirty="0" err="1" smtClean="0"/>
              <a:t>poill</a:t>
            </a:r>
            <a:r>
              <a:rPr lang="en-IE" dirty="0" smtClean="0"/>
              <a:t> é ar a </a:t>
            </a:r>
            <a:r>
              <a:rPr lang="en-IE" dirty="0" err="1" smtClean="0"/>
              <a:t>slí</a:t>
            </a:r>
            <a:r>
              <a:rPr lang="en-IE" dirty="0" smtClean="0"/>
              <a:t> go </a:t>
            </a:r>
            <a:r>
              <a:rPr lang="en-IE" dirty="0" err="1" smtClean="0"/>
              <a:t>Cóbh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gCorcaigh.Deirtear</a:t>
            </a:r>
            <a:r>
              <a:rPr lang="en-IE" dirty="0" smtClean="0"/>
              <a:t> </a:t>
            </a:r>
            <a:r>
              <a:rPr lang="en-IE" dirty="0" err="1" smtClean="0"/>
              <a:t>nach</a:t>
            </a:r>
            <a:r>
              <a:rPr lang="en-IE" dirty="0" smtClean="0"/>
              <a:t> raibh aon </a:t>
            </a:r>
            <a:r>
              <a:rPr lang="en-IE" dirty="0" err="1" smtClean="0"/>
              <a:t>comhras</a:t>
            </a:r>
            <a:r>
              <a:rPr lang="en-IE" dirty="0" smtClean="0"/>
              <a:t> </a:t>
            </a: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raidió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err="1" smtClean="0"/>
              <a:t>acu</a:t>
            </a:r>
            <a:r>
              <a:rPr lang="en-IE" dirty="0" smtClean="0"/>
              <a:t>.</a:t>
            </a:r>
          </a:p>
          <a:p>
            <a:r>
              <a:rPr lang="en-IE" dirty="0" err="1" smtClean="0"/>
              <a:t>Mhairseáil</a:t>
            </a:r>
            <a:r>
              <a:rPr lang="en-IE" dirty="0" smtClean="0"/>
              <a:t> </a:t>
            </a:r>
            <a:r>
              <a:rPr lang="en-IE" dirty="0" err="1" smtClean="0"/>
              <a:t>slua</a:t>
            </a:r>
            <a:r>
              <a:rPr lang="en-IE" dirty="0" smtClean="0"/>
              <a:t> </a:t>
            </a:r>
            <a:r>
              <a:rPr lang="en-IE" dirty="0" err="1" smtClean="0"/>
              <a:t>ón</a:t>
            </a:r>
            <a:r>
              <a:rPr lang="en-IE" dirty="0" smtClean="0"/>
              <a:t> </a:t>
            </a:r>
            <a:r>
              <a:rPr lang="en-IE" dirty="0" err="1" smtClean="0"/>
              <a:t>nDaingean</a:t>
            </a:r>
            <a:r>
              <a:rPr lang="en-IE" dirty="0" smtClean="0"/>
              <a:t>, </a:t>
            </a:r>
            <a:r>
              <a:rPr lang="en-IE" dirty="0" err="1" smtClean="0"/>
              <a:t>chun</a:t>
            </a:r>
            <a:r>
              <a:rPr lang="en-IE" dirty="0" smtClean="0"/>
              <a:t> na </a:t>
            </a:r>
            <a:r>
              <a:rPr lang="en-IE" dirty="0" err="1" smtClean="0"/>
              <a:t>gunnaí</a:t>
            </a:r>
            <a:r>
              <a:rPr lang="en-IE" dirty="0" smtClean="0"/>
              <a:t> a </a:t>
            </a:r>
            <a:r>
              <a:rPr lang="en-IE" dirty="0" err="1" smtClean="0"/>
              <a:t>bhailiú</a:t>
            </a:r>
            <a:r>
              <a:rPr lang="en-IE" dirty="0" smtClean="0"/>
              <a:t> agus </a:t>
            </a:r>
            <a:r>
              <a:rPr lang="en-IE" dirty="0" err="1" smtClean="0"/>
              <a:t>dfhanadar</a:t>
            </a:r>
            <a:r>
              <a:rPr lang="en-IE" dirty="0" smtClean="0"/>
              <a:t> le </a:t>
            </a:r>
            <a:r>
              <a:rPr lang="en-IE" dirty="0" err="1" smtClean="0"/>
              <a:t>Cíarraígh</a:t>
            </a:r>
            <a:r>
              <a:rPr lang="en-IE" dirty="0" smtClean="0"/>
              <a:t> </a:t>
            </a:r>
            <a:r>
              <a:rPr lang="en-IE" dirty="0" err="1" smtClean="0"/>
              <a:t>eile</a:t>
            </a:r>
            <a:r>
              <a:rPr lang="en-IE" dirty="0" smtClean="0"/>
              <a:t> that oíche in </a:t>
            </a:r>
            <a:r>
              <a:rPr lang="en-IE" dirty="0" err="1" smtClean="0"/>
              <a:t>áit</a:t>
            </a:r>
            <a:r>
              <a:rPr lang="en-IE" dirty="0" smtClean="0"/>
              <a:t> ar a </a:t>
            </a:r>
            <a:r>
              <a:rPr lang="en-IE" dirty="0" err="1" smtClean="0"/>
              <a:t>dtugtar</a:t>
            </a:r>
            <a:r>
              <a:rPr lang="en-IE" dirty="0" smtClean="0"/>
              <a:t>  ‘An Rink’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dTrá</a:t>
            </a:r>
            <a:r>
              <a:rPr lang="en-IE" dirty="0" smtClean="0"/>
              <a:t> </a:t>
            </a:r>
            <a:r>
              <a:rPr lang="en-IE" dirty="0" err="1" smtClean="0"/>
              <a:t>Lí</a:t>
            </a:r>
            <a:r>
              <a:rPr lang="en-IE" dirty="0" smtClean="0"/>
              <a:t>. </a:t>
            </a:r>
            <a:r>
              <a:rPr lang="en-IE" dirty="0" err="1" smtClean="0"/>
              <a:t>Mhairseáileadar</a:t>
            </a:r>
            <a:r>
              <a:rPr lang="en-IE" dirty="0" smtClean="0"/>
              <a:t> </a:t>
            </a:r>
            <a:r>
              <a:rPr lang="en-IE" dirty="0" err="1" smtClean="0"/>
              <a:t>abhaile</a:t>
            </a:r>
            <a:r>
              <a:rPr lang="en-IE" dirty="0" smtClean="0"/>
              <a:t> arís </a:t>
            </a:r>
            <a:r>
              <a:rPr lang="en-IE" dirty="0" err="1" smtClean="0"/>
              <a:t>gan</a:t>
            </a:r>
            <a:r>
              <a:rPr lang="en-IE" dirty="0" smtClean="0"/>
              <a:t> aon </a:t>
            </a:r>
            <a:r>
              <a:rPr lang="en-IE" dirty="0" err="1" smtClean="0"/>
              <a:t>ghunnaí</a:t>
            </a:r>
            <a:endParaRPr lang="en-IE" dirty="0" smtClean="0"/>
          </a:p>
          <a:p>
            <a:r>
              <a:rPr lang="en-IE" dirty="0" smtClean="0"/>
              <a:t>Tháinig Casement é féin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dtír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 </a:t>
            </a: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Bád</a:t>
            </a: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E" dirty="0" smtClean="0"/>
              <a:t>ar an </a:t>
            </a:r>
            <a:r>
              <a:rPr lang="en-IE" dirty="0" err="1" smtClean="0"/>
              <a:t>Satharn</a:t>
            </a:r>
            <a:r>
              <a:rPr lang="en-IE" dirty="0" smtClean="0"/>
              <a:t> an 22ú (</a:t>
            </a:r>
            <a:r>
              <a:rPr lang="en-IE" dirty="0" err="1" smtClean="0"/>
              <a:t>Aoine</a:t>
            </a:r>
            <a:r>
              <a:rPr lang="en-IE" dirty="0" smtClean="0"/>
              <a:t> an </a:t>
            </a:r>
            <a:r>
              <a:rPr lang="en-IE" dirty="0" err="1" smtClean="0"/>
              <a:t>Chéasta</a:t>
            </a:r>
            <a:r>
              <a:rPr lang="en-IE" dirty="0" smtClean="0"/>
              <a:t>?). </a:t>
            </a:r>
            <a:r>
              <a:rPr lang="en-IE" dirty="0" err="1" smtClean="0"/>
              <a:t>Gabhadh</a:t>
            </a:r>
            <a:r>
              <a:rPr lang="en-IE" dirty="0" smtClean="0"/>
              <a:t> é agus </a:t>
            </a:r>
            <a:r>
              <a:rPr lang="en-IE" dirty="0" err="1" smtClean="0"/>
              <a:t>crocadh</a:t>
            </a:r>
            <a:r>
              <a:rPr lang="en-IE" dirty="0" smtClean="0"/>
              <a:t> é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Sasana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mí</a:t>
            </a:r>
            <a:r>
              <a:rPr lang="en-IE" dirty="0" smtClean="0"/>
              <a:t> </a:t>
            </a:r>
            <a:r>
              <a:rPr lang="en-IE" dirty="0" err="1" smtClean="0"/>
              <a:t>Lúnasa</a:t>
            </a:r>
            <a:r>
              <a:rPr lang="en-IE" dirty="0" smtClean="0"/>
              <a:t> 1916. </a:t>
            </a:r>
            <a:r>
              <a:rPr lang="en-IE" dirty="0" err="1" smtClean="0"/>
              <a:t>Bhí</a:t>
            </a:r>
            <a:r>
              <a:rPr lang="en-IE" dirty="0" smtClean="0"/>
              <a:t> </a:t>
            </a:r>
            <a:r>
              <a:rPr lang="en-IE" dirty="0" err="1" smtClean="0"/>
              <a:t>Rí</a:t>
            </a:r>
            <a:r>
              <a:rPr lang="en-IE" dirty="0" smtClean="0"/>
              <a:t> </a:t>
            </a:r>
            <a:r>
              <a:rPr lang="en-IE" dirty="0" err="1" smtClean="0"/>
              <a:t>Shasana</a:t>
            </a:r>
            <a:r>
              <a:rPr lang="en-IE" dirty="0" smtClean="0"/>
              <a:t> </a:t>
            </a:r>
            <a:r>
              <a:rPr lang="en-IE" dirty="0" err="1" smtClean="0"/>
              <a:t>taréis</a:t>
            </a:r>
            <a:r>
              <a:rPr lang="en-IE" dirty="0" smtClean="0"/>
              <a:t> </a:t>
            </a:r>
            <a:r>
              <a:rPr lang="en-IE" dirty="0" err="1" smtClean="0"/>
              <a:t>bronnadh</a:t>
            </a:r>
            <a:r>
              <a:rPr lang="en-IE" dirty="0" smtClean="0"/>
              <a:t> </a:t>
            </a:r>
            <a:r>
              <a:rPr lang="en-IE" dirty="0" err="1" smtClean="0"/>
              <a:t>speisialta</a:t>
            </a:r>
            <a:r>
              <a:rPr lang="en-IE" dirty="0" smtClean="0"/>
              <a:t> a </a:t>
            </a:r>
            <a:r>
              <a:rPr lang="en-IE" dirty="0" err="1" smtClean="0"/>
              <a:t>dhéanamh</a:t>
            </a:r>
            <a:r>
              <a:rPr lang="en-IE" dirty="0" smtClean="0"/>
              <a:t> air ‘</a:t>
            </a:r>
            <a:r>
              <a:rPr lang="en-IE" dirty="0" smtClean="0"/>
              <a:t>Knighted</a:t>
            </a:r>
            <a:r>
              <a:rPr lang="en-IE" dirty="0" smtClean="0"/>
              <a:t>’ </a:t>
            </a:r>
            <a:r>
              <a:rPr lang="en-IE" dirty="0" err="1" smtClean="0"/>
              <a:t>sa</a:t>
            </a:r>
            <a:r>
              <a:rPr lang="en-IE" dirty="0" smtClean="0"/>
              <a:t> </a:t>
            </a:r>
            <a:r>
              <a:rPr lang="en-IE" dirty="0" err="1" smtClean="0"/>
              <a:t>bhlian</a:t>
            </a:r>
            <a:r>
              <a:rPr lang="en-IE" dirty="0" smtClean="0"/>
              <a:t> 1911, de </a:t>
            </a:r>
            <a:r>
              <a:rPr lang="en-IE" dirty="0" err="1" smtClean="0"/>
              <a:t>bharr</a:t>
            </a:r>
            <a:r>
              <a:rPr lang="en-IE" dirty="0" smtClean="0"/>
              <a:t> a </a:t>
            </a:r>
            <a:r>
              <a:rPr lang="en-IE" dirty="0" err="1" smtClean="0"/>
              <a:t>chuid</a:t>
            </a:r>
            <a:r>
              <a:rPr lang="en-IE" dirty="0" smtClean="0"/>
              <a:t> </a:t>
            </a:r>
            <a:r>
              <a:rPr lang="en-IE" dirty="0" err="1" smtClean="0"/>
              <a:t>oibre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bPerú</a:t>
            </a:r>
            <a:r>
              <a:rPr lang="en-IE" dirty="0" smtClean="0"/>
              <a:t> agus </a:t>
            </a:r>
            <a:r>
              <a:rPr lang="en-IE" dirty="0" err="1" smtClean="0"/>
              <a:t>sa</a:t>
            </a:r>
            <a:r>
              <a:rPr lang="en-IE" dirty="0" smtClean="0"/>
              <a:t> </a:t>
            </a:r>
            <a:r>
              <a:rPr lang="en-IE" dirty="0" err="1" smtClean="0"/>
              <a:t>Chongó</a:t>
            </a:r>
            <a:r>
              <a:rPr lang="en-IE" dirty="0" smtClean="0"/>
              <a:t>.</a:t>
            </a:r>
          </a:p>
          <a:p>
            <a:r>
              <a:rPr lang="en-IE" dirty="0" err="1" smtClean="0"/>
              <a:t>Tá</a:t>
            </a:r>
            <a:r>
              <a:rPr lang="en-IE" dirty="0" smtClean="0"/>
              <a:t> </a:t>
            </a:r>
            <a:r>
              <a:rPr lang="en-IE" dirty="0" err="1" smtClean="0"/>
              <a:t>Gaelscoil</a:t>
            </a:r>
            <a:r>
              <a:rPr lang="en-IE" dirty="0" smtClean="0"/>
              <a:t> </a:t>
            </a:r>
            <a:r>
              <a:rPr lang="en-IE" dirty="0" err="1" smtClean="0"/>
              <a:t>Mhic</a:t>
            </a:r>
            <a:r>
              <a:rPr lang="en-IE" dirty="0" smtClean="0"/>
              <a:t> </a:t>
            </a:r>
            <a:r>
              <a:rPr lang="en-IE" dirty="0" err="1" smtClean="0"/>
              <a:t>Easmainn</a:t>
            </a:r>
            <a:r>
              <a:rPr lang="en-IE" dirty="0" smtClean="0"/>
              <a:t> </a:t>
            </a:r>
            <a:r>
              <a:rPr lang="en-IE" dirty="0" err="1" smtClean="0"/>
              <a:t>ainminithe</a:t>
            </a:r>
            <a:r>
              <a:rPr lang="en-IE" dirty="0" smtClean="0"/>
              <a:t> ina </a:t>
            </a:r>
            <a:r>
              <a:rPr lang="en-IE" dirty="0" err="1" smtClean="0"/>
              <a:t>dhiadh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dTrá</a:t>
            </a:r>
            <a:r>
              <a:rPr lang="en-IE" dirty="0" smtClean="0"/>
              <a:t> </a:t>
            </a:r>
            <a:r>
              <a:rPr lang="en-IE" dirty="0" err="1" smtClean="0"/>
              <a:t>Lí</a:t>
            </a:r>
            <a:endParaRPr lang="en-IE" dirty="0" smtClean="0"/>
          </a:p>
          <a:p>
            <a:r>
              <a:rPr lang="en-IE" dirty="0" smtClean="0"/>
              <a:t>Nuair a </a:t>
            </a:r>
            <a:r>
              <a:rPr lang="en-IE" dirty="0" err="1" smtClean="0"/>
              <a:t>chuala</a:t>
            </a:r>
            <a:r>
              <a:rPr lang="en-IE" dirty="0" smtClean="0"/>
              <a:t> Eoin Mac Neill </a:t>
            </a:r>
            <a:r>
              <a:rPr lang="en-IE" dirty="0" err="1" smtClean="0"/>
              <a:t>nár</a:t>
            </a:r>
            <a:r>
              <a:rPr lang="en-IE" dirty="0" smtClean="0"/>
              <a:t> </a:t>
            </a:r>
            <a:r>
              <a:rPr lang="en-IE" dirty="0" err="1" smtClean="0"/>
              <a:t>tháinig</a:t>
            </a:r>
            <a:r>
              <a:rPr lang="en-IE" dirty="0" smtClean="0"/>
              <a:t> na </a:t>
            </a:r>
            <a:r>
              <a:rPr lang="en-IE" dirty="0" err="1" smtClean="0"/>
              <a:t>gunnaí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dtír</a:t>
            </a:r>
            <a:r>
              <a:rPr lang="en-IE" dirty="0" smtClean="0"/>
              <a:t>, </a:t>
            </a:r>
            <a:r>
              <a:rPr lang="en-IE" dirty="0" err="1" smtClean="0"/>
              <a:t>cuireadh</a:t>
            </a:r>
            <a:r>
              <a:rPr lang="en-IE" dirty="0" smtClean="0"/>
              <a:t> an </a:t>
            </a:r>
            <a:r>
              <a:rPr lang="en-IE" dirty="0" err="1" smtClean="0"/>
              <a:t>marsáil</a:t>
            </a:r>
            <a:r>
              <a:rPr lang="en-IE" dirty="0" smtClean="0"/>
              <a:t> a bhí </a:t>
            </a:r>
            <a:r>
              <a:rPr lang="en-IE" dirty="0" err="1" smtClean="0"/>
              <a:t>pleanála</a:t>
            </a:r>
            <a:r>
              <a:rPr lang="en-IE" dirty="0" smtClean="0"/>
              <a:t> do </a:t>
            </a:r>
            <a:r>
              <a:rPr lang="en-IE" dirty="0" err="1" smtClean="0"/>
              <a:t>Dhomhanch</a:t>
            </a:r>
            <a:r>
              <a:rPr lang="en-IE" dirty="0" smtClean="0"/>
              <a:t> Cásca ar </a:t>
            </a:r>
            <a:r>
              <a:rPr lang="en-IE" dirty="0" err="1" smtClean="0"/>
              <a:t>ceal</a:t>
            </a:r>
            <a:r>
              <a:rPr lang="en-IE" dirty="0" smtClean="0"/>
              <a:t>. </a:t>
            </a:r>
            <a:r>
              <a:rPr lang="en-IE" dirty="0" err="1" smtClean="0"/>
              <a:t>Cuireadh</a:t>
            </a:r>
            <a:r>
              <a:rPr lang="en-IE" dirty="0" smtClean="0"/>
              <a:t> </a:t>
            </a:r>
            <a:r>
              <a:rPr lang="en-IE" dirty="0" err="1" smtClean="0"/>
              <a:t>fógra</a:t>
            </a:r>
            <a:r>
              <a:rPr lang="en-IE" dirty="0" smtClean="0"/>
              <a:t> faoi seo </a:t>
            </a:r>
            <a:r>
              <a:rPr lang="en-IE" dirty="0" err="1" smtClean="0"/>
              <a:t>sa</a:t>
            </a:r>
            <a:r>
              <a:rPr lang="en-IE" dirty="0" smtClean="0"/>
              <a:t> </a:t>
            </a:r>
            <a:r>
              <a:rPr lang="en-IE" dirty="0" err="1" smtClean="0"/>
              <a:t>pháipéar</a:t>
            </a:r>
            <a:r>
              <a:rPr lang="en-IE" dirty="0" smtClean="0"/>
              <a:t> </a:t>
            </a:r>
            <a:r>
              <a:rPr lang="en-IE" dirty="0" err="1" smtClean="0"/>
              <a:t>Domhnach</a:t>
            </a:r>
            <a:r>
              <a:rPr lang="en-IE" dirty="0" smtClean="0"/>
              <a:t>. Chuaigh </a:t>
            </a:r>
            <a:r>
              <a:rPr lang="en-IE" dirty="0" err="1" smtClean="0"/>
              <a:t>Pearse</a:t>
            </a:r>
            <a:r>
              <a:rPr lang="en-IE" dirty="0" smtClean="0"/>
              <a:t> agus Connolly ar aghaidh ar aon </a:t>
            </a:r>
            <a:r>
              <a:rPr lang="en-IE" dirty="0" err="1" smtClean="0"/>
              <a:t>chuma</a:t>
            </a:r>
            <a:r>
              <a:rPr lang="en-IE" dirty="0" smtClean="0"/>
              <a:t> leis an Eirí amach.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284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r="12339"/>
          <a:stretch>
            <a:fillRect/>
          </a:stretch>
        </p:blipFill>
        <p:spPr>
          <a:xfrm>
            <a:off x="196850" y="182563"/>
            <a:ext cx="2462213" cy="461803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7"/>
            <a:ext cx="11238001" cy="1101701"/>
          </a:xfrm>
        </p:spPr>
        <p:txBody>
          <a:bodyPr>
            <a:noAutofit/>
          </a:bodyPr>
          <a:lstStyle/>
          <a:p>
            <a:r>
              <a:rPr lang="en-IE" sz="3200" dirty="0" err="1" smtClean="0"/>
              <a:t>Turas</a:t>
            </a:r>
            <a:r>
              <a:rPr lang="en-IE" sz="3200" dirty="0" smtClean="0"/>
              <a:t> an </a:t>
            </a:r>
            <a:r>
              <a:rPr lang="en-IE" sz="3200" dirty="0" err="1" smtClean="0"/>
              <a:t>Aud</a:t>
            </a:r>
            <a:r>
              <a:rPr lang="en-IE" sz="3200" dirty="0" smtClean="0"/>
              <a:t> </a:t>
            </a:r>
            <a:r>
              <a:rPr lang="en-IE" sz="3200" dirty="0" err="1" smtClean="0"/>
              <a:t>ón</a:t>
            </a:r>
            <a:r>
              <a:rPr lang="en-IE" sz="3200" dirty="0" smtClean="0"/>
              <a:t> </a:t>
            </a:r>
            <a:r>
              <a:rPr lang="en-IE" sz="3200" dirty="0" err="1" smtClean="0"/>
              <a:t>nGearmáin</a:t>
            </a:r>
            <a:r>
              <a:rPr lang="en-IE" sz="3200" dirty="0" smtClean="0"/>
              <a:t>, An </a:t>
            </a:r>
            <a:r>
              <a:rPr lang="en-IE" sz="3200" dirty="0" err="1" smtClean="0"/>
              <a:t>Aud</a:t>
            </a:r>
            <a:r>
              <a:rPr lang="en-IE" sz="3200" dirty="0" smtClean="0"/>
              <a:t> agus an </a:t>
            </a:r>
            <a:r>
              <a:rPr lang="en-IE" sz="3200" dirty="0" err="1" smtClean="0"/>
              <a:t>Asgard</a:t>
            </a:r>
            <a:r>
              <a:rPr lang="en-IE" sz="3200" dirty="0" smtClean="0"/>
              <a:t> </a:t>
            </a:r>
            <a:endParaRPr lang="en-IE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063" y="1167204"/>
            <a:ext cx="5106572" cy="30666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735" y="647114"/>
            <a:ext cx="3657600" cy="3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err="1"/>
              <a:t>É</a:t>
            </a:r>
            <a:r>
              <a:rPr lang="en-IE" dirty="0" err="1" smtClean="0"/>
              <a:t>irí</a:t>
            </a:r>
            <a:r>
              <a:rPr lang="en-IE" dirty="0" smtClean="0"/>
              <a:t> amach na Cásca 1916</a:t>
            </a:r>
            <a:br>
              <a:rPr lang="en-IE" dirty="0" smtClean="0"/>
            </a:br>
            <a:r>
              <a:rPr lang="en-IE" dirty="0" smtClean="0"/>
              <a:t>Easter Rising 1916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049806" cy="3880773"/>
          </a:xfrm>
        </p:spPr>
        <p:txBody>
          <a:bodyPr>
            <a:normAutofit/>
          </a:bodyPr>
          <a:lstStyle/>
          <a:p>
            <a:r>
              <a:rPr lang="en-IE" sz="2800" dirty="0" err="1" smtClean="0"/>
              <a:t>Mhair</a:t>
            </a:r>
            <a:r>
              <a:rPr lang="en-IE" sz="2800" dirty="0" smtClean="0"/>
              <a:t> sé ar </a:t>
            </a:r>
            <a:r>
              <a:rPr lang="en-IE" sz="2800" dirty="0" err="1" smtClean="0"/>
              <a:t>feadh</a:t>
            </a:r>
            <a:r>
              <a:rPr lang="en-IE" sz="2800" dirty="0" smtClean="0"/>
              <a:t> </a:t>
            </a:r>
            <a:r>
              <a:rPr lang="en-IE" sz="2800" dirty="0" err="1" smtClean="0"/>
              <a:t>sé</a:t>
            </a:r>
            <a:r>
              <a:rPr lang="en-IE" sz="2800" dirty="0" smtClean="0"/>
              <a:t> </a:t>
            </a:r>
            <a:r>
              <a:rPr lang="en-IE" sz="2800" dirty="0" err="1" smtClean="0"/>
              <a:t>lá</a:t>
            </a:r>
            <a:r>
              <a:rPr lang="en-IE" sz="2800" dirty="0" smtClean="0"/>
              <a:t>.</a:t>
            </a:r>
          </a:p>
          <a:p>
            <a:r>
              <a:rPr lang="en-IE" sz="2800" dirty="0" err="1" smtClean="0"/>
              <a:t>Tús</a:t>
            </a:r>
            <a:r>
              <a:rPr lang="en-IE" sz="2800" dirty="0" smtClean="0"/>
              <a:t>: Luan Cásca - 24ú </a:t>
            </a:r>
            <a:r>
              <a:rPr lang="en-IE" sz="2800" dirty="0" err="1" smtClean="0"/>
              <a:t>Aibreán</a:t>
            </a:r>
            <a:r>
              <a:rPr lang="en-IE" sz="2800" dirty="0" smtClean="0"/>
              <a:t> 1916</a:t>
            </a:r>
          </a:p>
          <a:p>
            <a:r>
              <a:rPr lang="en-IE" sz="2800" dirty="0" err="1" smtClean="0"/>
              <a:t>Críoch</a:t>
            </a:r>
            <a:r>
              <a:rPr lang="en-IE" sz="2800" dirty="0" smtClean="0"/>
              <a:t>: An </a:t>
            </a:r>
            <a:r>
              <a:rPr lang="en-IE" sz="2800" dirty="0" err="1" smtClean="0"/>
              <a:t>Satharn</a:t>
            </a:r>
            <a:r>
              <a:rPr lang="en-IE" sz="2800" dirty="0" smtClean="0"/>
              <a:t> - 29ú </a:t>
            </a:r>
            <a:r>
              <a:rPr lang="en-IE" sz="2800" dirty="0" err="1" smtClean="0"/>
              <a:t>Aibreán</a:t>
            </a:r>
            <a:r>
              <a:rPr lang="en-IE" sz="2800" dirty="0" smtClean="0"/>
              <a:t> 1916</a:t>
            </a:r>
          </a:p>
          <a:p>
            <a:endParaRPr lang="en-IE" sz="2800" dirty="0"/>
          </a:p>
          <a:p>
            <a:r>
              <a:rPr lang="en-IE" sz="2800" dirty="0" err="1" smtClean="0"/>
              <a:t>Ceann</a:t>
            </a:r>
            <a:r>
              <a:rPr lang="en-IE" sz="2800" dirty="0" smtClean="0"/>
              <a:t> </a:t>
            </a:r>
            <a:r>
              <a:rPr lang="en-IE" sz="2800" dirty="0" err="1" smtClean="0"/>
              <a:t>Áras</a:t>
            </a:r>
            <a:r>
              <a:rPr lang="en-IE" sz="2800" dirty="0" smtClean="0"/>
              <a:t> (Headquarters) </a:t>
            </a:r>
            <a:r>
              <a:rPr lang="en-IE" sz="2800" dirty="0" err="1" smtClean="0"/>
              <a:t>ArdOifig</a:t>
            </a:r>
            <a:r>
              <a:rPr lang="en-IE" sz="2800" dirty="0" smtClean="0"/>
              <a:t> an </a:t>
            </a:r>
            <a:r>
              <a:rPr lang="en-IE" sz="2800" dirty="0" err="1" smtClean="0"/>
              <a:t>Phoist</a:t>
            </a:r>
            <a:r>
              <a:rPr lang="en-IE" sz="2800" dirty="0" smtClean="0"/>
              <a:t> -</a:t>
            </a:r>
            <a:r>
              <a:rPr lang="en-IE" sz="2800" dirty="0" err="1" smtClean="0"/>
              <a:t>Sráid</a:t>
            </a:r>
            <a:r>
              <a:rPr lang="en-IE" sz="2800" dirty="0" smtClean="0"/>
              <a:t> </a:t>
            </a:r>
            <a:r>
              <a:rPr lang="en-IE" sz="2800" dirty="0" err="1" smtClean="0"/>
              <a:t>Uí</a:t>
            </a:r>
            <a:r>
              <a:rPr lang="en-IE" sz="2800" dirty="0" smtClean="0"/>
              <a:t> </a:t>
            </a:r>
            <a:r>
              <a:rPr lang="en-IE" sz="2800" dirty="0" err="1" smtClean="0"/>
              <a:t>Chonaill</a:t>
            </a:r>
            <a:r>
              <a:rPr lang="en-IE" sz="2800" dirty="0" smtClean="0"/>
              <a:t> (Sackville Street)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45932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195" y="0"/>
            <a:ext cx="9206785" cy="1091541"/>
          </a:xfrm>
        </p:spPr>
        <p:txBody>
          <a:bodyPr>
            <a:normAutofit fontScale="90000"/>
          </a:bodyPr>
          <a:lstStyle/>
          <a:p>
            <a:r>
              <a:rPr lang="en-IE" sz="2800" dirty="0" err="1" smtClean="0"/>
              <a:t>Sráid</a:t>
            </a:r>
            <a:r>
              <a:rPr lang="en-IE" sz="2800" dirty="0" smtClean="0"/>
              <a:t> </a:t>
            </a:r>
            <a:r>
              <a:rPr lang="en-IE" sz="2800" dirty="0" err="1" smtClean="0"/>
              <a:t>Uí</a:t>
            </a:r>
            <a:r>
              <a:rPr lang="en-IE" sz="2800" dirty="0" smtClean="0"/>
              <a:t> </a:t>
            </a:r>
            <a:r>
              <a:rPr lang="en-IE" sz="2800" dirty="0" err="1" smtClean="0"/>
              <a:t>Chonaill</a:t>
            </a:r>
            <a:r>
              <a:rPr lang="en-IE" sz="2800" dirty="0" smtClean="0"/>
              <a:t> (Sackville St) </a:t>
            </a:r>
            <a:r>
              <a:rPr lang="en-IE" sz="2800" dirty="0" err="1" smtClean="0"/>
              <a:t>roimhis</a:t>
            </a:r>
            <a:r>
              <a:rPr lang="en-IE" sz="2800" dirty="0" smtClean="0"/>
              <a:t> </a:t>
            </a:r>
            <a:r>
              <a:rPr lang="en-IE" sz="2800" dirty="0" err="1" smtClean="0"/>
              <a:t>Éirí</a:t>
            </a:r>
            <a:r>
              <a:rPr lang="en-IE" sz="2800" dirty="0" smtClean="0"/>
              <a:t> </a:t>
            </a:r>
            <a:r>
              <a:rPr lang="en-IE" sz="2800" dirty="0" err="1" smtClean="0"/>
              <a:t>Amach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Cásca</a:t>
            </a:r>
            <a:r>
              <a:rPr lang="en-IE" sz="2800" dirty="0" smtClean="0"/>
              <a:t>.</a:t>
            </a:r>
            <a:br>
              <a:rPr lang="en-IE" sz="2800" dirty="0" smtClean="0"/>
            </a:br>
            <a:r>
              <a:rPr lang="en-IE" sz="2800" dirty="0" err="1" smtClean="0"/>
              <a:t>Ainminíodh</a:t>
            </a:r>
            <a:r>
              <a:rPr lang="en-IE" sz="2800" dirty="0" smtClean="0"/>
              <a:t> an </a:t>
            </a:r>
            <a:r>
              <a:rPr lang="en-IE" sz="2800" dirty="0" err="1" smtClean="0"/>
              <a:t>sráid</a:t>
            </a:r>
            <a:r>
              <a:rPr lang="en-IE" sz="2800" dirty="0" smtClean="0"/>
              <a:t> </a:t>
            </a:r>
            <a:r>
              <a:rPr lang="en-IE" sz="2800" dirty="0" err="1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gcuimhne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</a:t>
            </a:r>
            <a:r>
              <a:rPr lang="en-IE" sz="2800" dirty="0" err="1" smtClean="0"/>
              <a:t>Dhómhnaill</a:t>
            </a:r>
            <a:r>
              <a:rPr lang="en-IE" sz="2800" dirty="0" smtClean="0"/>
              <a:t> </a:t>
            </a:r>
            <a:r>
              <a:rPr lang="en-IE" sz="2800" dirty="0" err="1" smtClean="0"/>
              <a:t>Uí</a:t>
            </a:r>
            <a:r>
              <a:rPr lang="en-IE" sz="2800" dirty="0" smtClean="0"/>
              <a:t> </a:t>
            </a:r>
            <a:r>
              <a:rPr lang="en-IE" sz="2800" dirty="0" err="1" smtClean="0"/>
              <a:t>Chonaill</a:t>
            </a:r>
            <a:r>
              <a:rPr lang="en-IE" sz="2800" dirty="0" smtClean="0"/>
              <a:t>. </a:t>
            </a:r>
            <a:endParaRPr lang="en-IE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6" y="777922"/>
            <a:ext cx="9206785" cy="624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9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3219" y="342314"/>
            <a:ext cx="11938781" cy="1320800"/>
          </a:xfrm>
        </p:spPr>
        <p:txBody>
          <a:bodyPr>
            <a:normAutofit/>
          </a:bodyPr>
          <a:lstStyle/>
          <a:p>
            <a:r>
              <a:rPr lang="en-IE" sz="3200" dirty="0" err="1" smtClean="0"/>
              <a:t>Sráid</a:t>
            </a:r>
            <a:r>
              <a:rPr lang="en-IE" sz="3200" dirty="0" smtClean="0"/>
              <a:t> </a:t>
            </a:r>
            <a:r>
              <a:rPr lang="en-IE" sz="3200" dirty="0" err="1" smtClean="0"/>
              <a:t>Uí</a:t>
            </a:r>
            <a:r>
              <a:rPr lang="en-IE" sz="3200" dirty="0" smtClean="0"/>
              <a:t> </a:t>
            </a:r>
            <a:r>
              <a:rPr lang="en-IE" sz="3200" dirty="0" err="1" smtClean="0"/>
              <a:t>Chonaill</a:t>
            </a:r>
            <a:r>
              <a:rPr lang="en-IE" sz="3200" dirty="0" smtClean="0"/>
              <a:t> </a:t>
            </a:r>
            <a:r>
              <a:rPr lang="en-IE" sz="3200" dirty="0"/>
              <a:t>i</a:t>
            </a:r>
            <a:r>
              <a:rPr lang="en-IE" sz="3200" dirty="0" smtClean="0"/>
              <a:t> </a:t>
            </a:r>
            <a:r>
              <a:rPr lang="en-IE" sz="3200" dirty="0" err="1" smtClean="0"/>
              <a:t>ndiaidh</a:t>
            </a:r>
            <a:r>
              <a:rPr lang="en-IE" sz="3200" dirty="0" smtClean="0"/>
              <a:t> </a:t>
            </a:r>
            <a:r>
              <a:rPr lang="en-IE" sz="3200" dirty="0" err="1" smtClean="0"/>
              <a:t>Éirí</a:t>
            </a:r>
            <a:r>
              <a:rPr lang="en-IE" sz="3200" dirty="0" smtClean="0"/>
              <a:t> </a:t>
            </a:r>
            <a:r>
              <a:rPr lang="en-IE" sz="3200" dirty="0" err="1" smtClean="0"/>
              <a:t>amach</a:t>
            </a:r>
            <a:r>
              <a:rPr lang="en-IE" sz="3200" dirty="0" smtClean="0"/>
              <a:t> </a:t>
            </a:r>
            <a:r>
              <a:rPr lang="en-IE" sz="3200" dirty="0" err="1" smtClean="0"/>
              <a:t>na</a:t>
            </a:r>
            <a:r>
              <a:rPr lang="en-IE" sz="3200" dirty="0" smtClean="0"/>
              <a:t> </a:t>
            </a:r>
            <a:r>
              <a:rPr lang="en-IE" sz="3200" dirty="0" err="1" smtClean="0"/>
              <a:t>Cásca</a:t>
            </a:r>
            <a:r>
              <a:rPr lang="en-IE" sz="3200" dirty="0" smtClean="0"/>
              <a:t> - </a:t>
            </a:r>
            <a:r>
              <a:rPr lang="en-IE" sz="3200" dirty="0" err="1" smtClean="0"/>
              <a:t>cuid</a:t>
            </a:r>
            <a:r>
              <a:rPr lang="en-IE" sz="3200" dirty="0" smtClean="0"/>
              <a:t> 1</a:t>
            </a:r>
            <a:endParaRPr lang="en-IE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9" y="1267035"/>
            <a:ext cx="5748763" cy="4036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555" y="1267035"/>
            <a:ext cx="5584780" cy="400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868" y="354282"/>
            <a:ext cx="11419131" cy="586154"/>
          </a:xfrm>
        </p:spPr>
        <p:txBody>
          <a:bodyPr>
            <a:normAutofit/>
          </a:bodyPr>
          <a:lstStyle/>
          <a:p>
            <a:r>
              <a:rPr lang="en-IE" sz="3200" dirty="0" err="1" smtClean="0"/>
              <a:t>Sráid</a:t>
            </a:r>
            <a:r>
              <a:rPr lang="en-IE" sz="3200" dirty="0" smtClean="0"/>
              <a:t> </a:t>
            </a:r>
            <a:r>
              <a:rPr lang="en-IE" sz="3200" dirty="0" err="1" smtClean="0"/>
              <a:t>Uí</a:t>
            </a:r>
            <a:r>
              <a:rPr lang="en-IE" sz="3200" dirty="0" smtClean="0"/>
              <a:t> </a:t>
            </a:r>
            <a:r>
              <a:rPr lang="en-IE" sz="3200" dirty="0" err="1"/>
              <a:t>C</a:t>
            </a:r>
            <a:r>
              <a:rPr lang="en-IE" sz="3200" dirty="0" err="1" smtClean="0"/>
              <a:t>honaill</a:t>
            </a:r>
            <a:r>
              <a:rPr lang="en-IE" sz="3200" dirty="0" smtClean="0"/>
              <a:t> </a:t>
            </a:r>
            <a:r>
              <a:rPr lang="en-IE" sz="3200" dirty="0"/>
              <a:t>i</a:t>
            </a:r>
            <a:r>
              <a:rPr lang="en-IE" sz="3200" dirty="0" smtClean="0"/>
              <a:t> </a:t>
            </a:r>
            <a:r>
              <a:rPr lang="en-IE" sz="3200" dirty="0" err="1" smtClean="0"/>
              <a:t>ndiaidh</a:t>
            </a:r>
            <a:r>
              <a:rPr lang="en-IE" sz="3200" dirty="0" smtClean="0"/>
              <a:t> </a:t>
            </a:r>
            <a:r>
              <a:rPr lang="en-IE" sz="3200" dirty="0" err="1" smtClean="0"/>
              <a:t>Éirí</a:t>
            </a:r>
            <a:r>
              <a:rPr lang="en-IE" sz="3200" dirty="0" smtClean="0"/>
              <a:t> </a:t>
            </a:r>
            <a:r>
              <a:rPr lang="en-IE" sz="3200" dirty="0" err="1" smtClean="0"/>
              <a:t>Amach</a:t>
            </a:r>
            <a:r>
              <a:rPr lang="en-IE" sz="3200" dirty="0" smtClean="0"/>
              <a:t> </a:t>
            </a:r>
            <a:r>
              <a:rPr lang="en-IE" sz="3200" dirty="0" err="1" smtClean="0"/>
              <a:t>na</a:t>
            </a:r>
            <a:r>
              <a:rPr lang="en-IE" sz="3200" dirty="0" smtClean="0"/>
              <a:t> </a:t>
            </a:r>
            <a:r>
              <a:rPr lang="en-IE" sz="3200" dirty="0" err="1" smtClean="0"/>
              <a:t>Cásca</a:t>
            </a:r>
            <a:r>
              <a:rPr lang="en-IE" sz="3200" dirty="0" smtClean="0"/>
              <a:t> - </a:t>
            </a:r>
            <a:r>
              <a:rPr lang="en-IE" sz="3200" dirty="0" err="1" smtClean="0"/>
              <a:t>cuid</a:t>
            </a:r>
            <a:r>
              <a:rPr lang="en-IE" sz="3200" dirty="0" smtClean="0"/>
              <a:t> 2</a:t>
            </a:r>
            <a:endParaRPr lang="en-IE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58" y="1354350"/>
            <a:ext cx="5625236" cy="3624629"/>
          </a:xfrm>
          <a:prstGeom prst="rect">
            <a:avLst/>
          </a:prstGeom>
        </p:spPr>
      </p:pic>
      <p:pic>
        <p:nvPicPr>
          <p:cNvPr id="1026" name="Picture 2" descr="The Irish &quot;Twin Towers&quot; - the burned-out ruins of the GPO, destroyed by artillery and machine-gun fire from the British Occupation Forces during the latter stages of the Easter Rising, Dublin, 19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847" y="1355334"/>
            <a:ext cx="4220309" cy="3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9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Eagraíochtaí</a:t>
            </a:r>
            <a:r>
              <a:rPr lang="en-IE" dirty="0" smtClean="0"/>
              <a:t> a bhí </a:t>
            </a:r>
            <a:r>
              <a:rPr lang="en-IE" dirty="0" err="1" smtClean="0"/>
              <a:t>Páirteach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1237162" cy="4567757"/>
          </a:xfrm>
        </p:spPr>
        <p:txBody>
          <a:bodyPr>
            <a:normAutofit lnSpcReduction="10000"/>
          </a:bodyPr>
          <a:lstStyle/>
          <a:p>
            <a:r>
              <a:rPr lang="en-IE" sz="3600" dirty="0"/>
              <a:t>Arm </a:t>
            </a:r>
            <a:r>
              <a:rPr lang="en-IE" sz="3600" dirty="0" err="1"/>
              <a:t>Cathartha</a:t>
            </a:r>
            <a:r>
              <a:rPr lang="en-IE" sz="3600" dirty="0"/>
              <a:t> </a:t>
            </a:r>
            <a:r>
              <a:rPr lang="en-IE" sz="3600" dirty="0" err="1"/>
              <a:t>na</a:t>
            </a:r>
            <a:r>
              <a:rPr lang="en-IE" sz="3600" dirty="0"/>
              <a:t> </a:t>
            </a:r>
            <a:r>
              <a:rPr lang="en-IE" sz="3600" dirty="0" err="1" smtClean="0"/>
              <a:t>hÉireann</a:t>
            </a:r>
            <a:r>
              <a:rPr lang="en-IE" sz="3600" dirty="0" smtClean="0"/>
              <a:t> </a:t>
            </a:r>
          </a:p>
          <a:p>
            <a:pPr marL="0" indent="0">
              <a:buNone/>
            </a:pPr>
            <a:r>
              <a:rPr lang="en-IE" sz="2800" dirty="0" smtClean="0"/>
              <a:t>  (I.C.A. </a:t>
            </a:r>
            <a:r>
              <a:rPr lang="en-IE" sz="2800" dirty="0"/>
              <a:t>– Irish Citizens </a:t>
            </a:r>
            <a:r>
              <a:rPr lang="en-IE" sz="2800" dirty="0" smtClean="0"/>
              <a:t>Army)</a:t>
            </a:r>
            <a:endParaRPr lang="en-IE" sz="2800" dirty="0"/>
          </a:p>
          <a:p>
            <a:r>
              <a:rPr lang="en-IE" sz="3600" dirty="0" err="1"/>
              <a:t>Cumann</a:t>
            </a:r>
            <a:r>
              <a:rPr lang="en-IE" sz="3600" dirty="0"/>
              <a:t> </a:t>
            </a:r>
            <a:r>
              <a:rPr lang="en-IE" sz="3600" dirty="0" err="1"/>
              <a:t>na</a:t>
            </a:r>
            <a:r>
              <a:rPr lang="en-IE" sz="3600" dirty="0"/>
              <a:t> </a:t>
            </a:r>
            <a:r>
              <a:rPr lang="en-IE" sz="3600" dirty="0" err="1" smtClean="0"/>
              <a:t>mBan</a:t>
            </a:r>
            <a:endParaRPr lang="en-IE" sz="3600" dirty="0" smtClean="0"/>
          </a:p>
          <a:p>
            <a:r>
              <a:rPr lang="en-IE" sz="3600" dirty="0" err="1" smtClean="0"/>
              <a:t>Cuid</a:t>
            </a:r>
            <a:r>
              <a:rPr lang="en-IE" sz="3600" dirty="0" smtClean="0"/>
              <a:t> de </a:t>
            </a:r>
            <a:r>
              <a:rPr lang="en-IE" sz="3600" dirty="0" err="1" smtClean="0"/>
              <a:t>Baill</a:t>
            </a:r>
            <a:r>
              <a:rPr lang="en-IE" sz="3600" dirty="0" smtClean="0"/>
              <a:t> </a:t>
            </a:r>
            <a:r>
              <a:rPr lang="en-IE" sz="3600" dirty="0" err="1" smtClean="0"/>
              <a:t>d’Óglaigh</a:t>
            </a:r>
            <a:r>
              <a:rPr lang="en-IE" sz="3600" dirty="0" smtClean="0"/>
              <a:t> </a:t>
            </a:r>
            <a:r>
              <a:rPr lang="en-IE" sz="3600" dirty="0" err="1" smtClean="0"/>
              <a:t>na</a:t>
            </a:r>
            <a:r>
              <a:rPr lang="en-IE" sz="3600" dirty="0" smtClean="0"/>
              <a:t> </a:t>
            </a:r>
            <a:r>
              <a:rPr lang="en-IE" sz="3600" dirty="0" err="1" smtClean="0"/>
              <a:t>hÉireann</a:t>
            </a:r>
            <a:r>
              <a:rPr lang="en-IE" sz="3600" dirty="0" smtClean="0"/>
              <a:t> </a:t>
            </a:r>
            <a:r>
              <a:rPr lang="en-IE" sz="2800" dirty="0" smtClean="0"/>
              <a:t>(Irish Volunteers)</a:t>
            </a:r>
          </a:p>
          <a:p>
            <a:pPr marL="0" indent="0">
              <a:buNone/>
            </a:pPr>
            <a:r>
              <a:rPr lang="en-IE" sz="2800" dirty="0"/>
              <a:t> </a:t>
            </a:r>
            <a:r>
              <a:rPr lang="en-IE" sz="2800" dirty="0" smtClean="0"/>
              <a:t>  </a:t>
            </a:r>
            <a:r>
              <a:rPr lang="en-IE" sz="2000" dirty="0" smtClean="0"/>
              <a:t>(</a:t>
            </a:r>
            <a:r>
              <a:rPr lang="en-IE" sz="2000" dirty="0" err="1" smtClean="0"/>
              <a:t>ní</a:t>
            </a:r>
            <a:r>
              <a:rPr lang="en-IE" sz="2000" dirty="0" smtClean="0"/>
              <a:t> </a:t>
            </a:r>
            <a:r>
              <a:rPr lang="en-IE" sz="2000" dirty="0" err="1" smtClean="0"/>
              <a:t>ghlacadar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fad </a:t>
            </a:r>
            <a:r>
              <a:rPr lang="en-IE" sz="2000" dirty="0" err="1" smtClean="0"/>
              <a:t>páirt</a:t>
            </a:r>
            <a:r>
              <a:rPr lang="en-IE" sz="2000" dirty="0" smtClean="0"/>
              <a:t> mar go </a:t>
            </a:r>
            <a:r>
              <a:rPr lang="en-IE" sz="2000" dirty="0" err="1" smtClean="0"/>
              <a:t>raibh</a:t>
            </a:r>
            <a:r>
              <a:rPr lang="en-IE" sz="2000" dirty="0" smtClean="0"/>
              <a:t> Eoin Mac </a:t>
            </a:r>
            <a:r>
              <a:rPr lang="en-IE" sz="2000" dirty="0" err="1" smtClean="0"/>
              <a:t>Néill</a:t>
            </a:r>
            <a:r>
              <a:rPr lang="en-IE" sz="2000" dirty="0" smtClean="0"/>
              <a:t> &amp; M.J. O </a:t>
            </a:r>
            <a:r>
              <a:rPr lang="en-IE" sz="2000" dirty="0" err="1" smtClean="0"/>
              <a:t>Rahilly</a:t>
            </a:r>
            <a:r>
              <a:rPr lang="en-IE" sz="2000" dirty="0" smtClean="0"/>
              <a:t> </a:t>
            </a:r>
            <a:r>
              <a:rPr lang="en-IE" sz="2000" dirty="0" err="1" smtClean="0"/>
              <a:t>ana-mhí</a:t>
            </a:r>
            <a:r>
              <a:rPr lang="en-IE" sz="2000" dirty="0" smtClean="0"/>
              <a:t> </a:t>
            </a:r>
            <a:r>
              <a:rPr lang="en-IE" sz="2000" dirty="0" err="1" smtClean="0"/>
              <a:t>shásta</a:t>
            </a:r>
            <a:r>
              <a:rPr lang="en-IE" sz="2000" dirty="0" smtClean="0"/>
              <a:t> de           </a:t>
            </a:r>
            <a:r>
              <a:rPr lang="en-IE" sz="2000" dirty="0" err="1" smtClean="0"/>
              <a:t>bharr</a:t>
            </a:r>
            <a:r>
              <a:rPr lang="en-IE" sz="2000" dirty="0" smtClean="0"/>
              <a:t> </a:t>
            </a:r>
            <a:r>
              <a:rPr lang="en-IE" sz="2000" dirty="0" err="1" smtClean="0"/>
              <a:t>easpa</a:t>
            </a:r>
            <a:r>
              <a:rPr lang="en-IE" sz="2000" dirty="0" smtClean="0"/>
              <a:t> </a:t>
            </a:r>
            <a:r>
              <a:rPr lang="en-IE" sz="2000" dirty="0" err="1" smtClean="0"/>
              <a:t>airme</a:t>
            </a:r>
            <a:r>
              <a:rPr lang="en-IE" sz="2000" dirty="0" smtClean="0"/>
              <a:t>) </a:t>
            </a:r>
          </a:p>
          <a:p>
            <a:pPr marL="0" indent="0">
              <a:buNone/>
            </a:pPr>
            <a:endParaRPr lang="en-IE" sz="2000" dirty="0" smtClean="0"/>
          </a:p>
          <a:p>
            <a:r>
              <a:rPr lang="en-IE" sz="2000" dirty="0" err="1" smtClean="0"/>
              <a:t>Nóta</a:t>
            </a:r>
            <a:r>
              <a:rPr lang="en-IE" sz="2000" dirty="0" smtClean="0"/>
              <a:t>: Thug </a:t>
            </a:r>
            <a:r>
              <a:rPr lang="en-IE" sz="2000" dirty="0" err="1" smtClean="0"/>
              <a:t>Cathal</a:t>
            </a:r>
            <a:r>
              <a:rPr lang="en-IE" sz="2000" dirty="0" smtClean="0"/>
              <a:t> </a:t>
            </a:r>
            <a:r>
              <a:rPr lang="en-IE" sz="2000" dirty="0" err="1" smtClean="0"/>
              <a:t>Brugha</a:t>
            </a:r>
            <a:r>
              <a:rPr lang="en-IE" sz="2000" dirty="0" smtClean="0"/>
              <a:t> an Arm </a:t>
            </a:r>
            <a:r>
              <a:rPr lang="en-IE" sz="2000" dirty="0" err="1" smtClean="0"/>
              <a:t>Cathartha</a:t>
            </a:r>
            <a:r>
              <a:rPr lang="en-IE" sz="2000" dirty="0" smtClean="0"/>
              <a:t> agus </a:t>
            </a:r>
            <a:r>
              <a:rPr lang="en-IE" sz="2000" dirty="0" err="1" smtClean="0"/>
              <a:t>na</a:t>
            </a:r>
            <a:r>
              <a:rPr lang="en-IE" sz="2000" dirty="0" smtClean="0"/>
              <a:t> </a:t>
            </a:r>
            <a:r>
              <a:rPr lang="en-IE" sz="2000" dirty="0" err="1" smtClean="0"/>
              <a:t>hÓglaigh</a:t>
            </a:r>
            <a:r>
              <a:rPr lang="en-IE" sz="2000" dirty="0" smtClean="0"/>
              <a:t> le </a:t>
            </a:r>
            <a:r>
              <a:rPr lang="en-IE" sz="2000" dirty="0" err="1" smtClean="0"/>
              <a:t>chéile</a:t>
            </a:r>
            <a:r>
              <a:rPr lang="en-IE" sz="2000" dirty="0" smtClean="0"/>
              <a:t> mar </a:t>
            </a:r>
            <a:r>
              <a:rPr lang="en-IE" sz="2000" dirty="0" err="1" smtClean="0"/>
              <a:t>aon</a:t>
            </a:r>
            <a:r>
              <a:rPr lang="en-IE" sz="2000" dirty="0" smtClean="0"/>
              <a:t> </a:t>
            </a:r>
            <a:r>
              <a:rPr lang="en-IE" sz="2000" dirty="0" err="1" smtClean="0"/>
              <a:t>ghluaiseacht</a:t>
            </a:r>
            <a:r>
              <a:rPr lang="en-IE" sz="2000" dirty="0" smtClean="0"/>
              <a:t> </a:t>
            </a:r>
            <a:r>
              <a:rPr lang="en-IE" sz="2000" dirty="0" err="1" smtClean="0"/>
              <a:t>amháin</a:t>
            </a:r>
            <a:r>
              <a:rPr lang="en-IE" sz="2000" dirty="0" smtClean="0"/>
              <a:t> </a:t>
            </a:r>
            <a:r>
              <a:rPr lang="en-IE" sz="2000" dirty="0" err="1" smtClean="0"/>
              <a:t>sa</a:t>
            </a:r>
            <a:r>
              <a:rPr lang="en-IE" sz="2000" dirty="0" smtClean="0"/>
              <a:t> </a:t>
            </a:r>
            <a:r>
              <a:rPr lang="en-IE" sz="2000" dirty="0" err="1" smtClean="0"/>
              <a:t>bhlian</a:t>
            </a:r>
            <a:r>
              <a:rPr lang="en-IE" sz="2000" dirty="0" smtClean="0"/>
              <a:t> 1917. Ba é an IRA an </a:t>
            </a:r>
            <a:r>
              <a:rPr lang="en-IE" sz="2000" dirty="0" err="1" smtClean="0"/>
              <a:t>toradh</a:t>
            </a:r>
            <a:r>
              <a:rPr lang="en-IE" sz="2000" dirty="0" smtClean="0"/>
              <a:t> a </a:t>
            </a:r>
            <a:r>
              <a:rPr lang="en-IE" sz="2000" dirty="0" err="1" smtClean="0"/>
              <a:t>bhí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an </a:t>
            </a:r>
            <a:r>
              <a:rPr lang="en-IE" sz="2000" dirty="0" err="1" smtClean="0"/>
              <a:t>gcomhnascadh</a:t>
            </a:r>
            <a:r>
              <a:rPr lang="en-IE" sz="2000" dirty="0" smtClean="0"/>
              <a:t> so.</a:t>
            </a:r>
          </a:p>
        </p:txBody>
      </p:sp>
    </p:spTree>
    <p:extLst>
      <p:ext uri="{BB962C8B-B14F-4D97-AF65-F5344CB8AC3E}">
        <p14:creationId xmlns:p14="http://schemas.microsoft.com/office/powerpoint/2010/main" val="27291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481501" y="290340"/>
            <a:ext cx="11460290" cy="6377745"/>
          </a:xfrm>
        </p:spPr>
        <p:txBody>
          <a:bodyPr>
            <a:noAutofit/>
          </a:bodyPr>
          <a:lstStyle/>
          <a:p>
            <a:r>
              <a:rPr lang="en-IE" sz="2800" dirty="0" err="1" smtClean="0"/>
              <a:t>Ceannairí</a:t>
            </a:r>
            <a:r>
              <a:rPr lang="en-IE" sz="2800" dirty="0" smtClean="0"/>
              <a:t> a </a:t>
            </a:r>
            <a:r>
              <a:rPr lang="en-IE" sz="2800" dirty="0" err="1" smtClean="0"/>
              <a:t>bhí</a:t>
            </a:r>
            <a:r>
              <a:rPr lang="en-IE" sz="2800" dirty="0" smtClean="0"/>
              <a:t> </a:t>
            </a:r>
            <a:r>
              <a:rPr lang="en-IE" sz="2800" dirty="0" err="1" smtClean="0"/>
              <a:t>páirteach</a:t>
            </a:r>
            <a:r>
              <a:rPr lang="en-IE" sz="2800" dirty="0"/>
              <a:t> </a:t>
            </a:r>
            <a:r>
              <a:rPr lang="en-IE" sz="2800" dirty="0" smtClean="0"/>
              <a:t>– ‘</a:t>
            </a:r>
            <a:r>
              <a:rPr lang="en-IE" sz="2800" dirty="0" err="1" smtClean="0"/>
              <a:t>Siad</a:t>
            </a:r>
            <a:r>
              <a:rPr lang="en-IE" sz="2800" dirty="0" smtClean="0"/>
              <a:t> </a:t>
            </a:r>
            <a:r>
              <a:rPr lang="en-IE" sz="2800" dirty="0" err="1" smtClean="0"/>
              <a:t>seo</a:t>
            </a:r>
            <a:r>
              <a:rPr lang="en-IE" sz="2800" dirty="0" smtClean="0"/>
              <a:t> a </a:t>
            </a:r>
            <a:r>
              <a:rPr lang="en-IE" sz="2800" dirty="0" err="1" smtClean="0"/>
              <a:t>leanas</a:t>
            </a:r>
            <a:r>
              <a:rPr lang="en-IE" sz="2800" dirty="0" smtClean="0"/>
              <a:t> a </a:t>
            </a:r>
            <a:r>
              <a:rPr lang="en-IE" sz="2800" dirty="0" err="1" smtClean="0"/>
              <a:t>shínigh</a:t>
            </a:r>
            <a:r>
              <a:rPr lang="en-IE" sz="2800" dirty="0" smtClean="0"/>
              <a:t> an </a:t>
            </a:r>
            <a:r>
              <a:rPr lang="en-IE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forógra</a:t>
            </a:r>
            <a:r>
              <a:rPr lang="en-IE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(proclamation) </a:t>
            </a:r>
          </a:p>
          <a:p>
            <a:r>
              <a:rPr lang="en-IE" sz="2400" dirty="0" smtClean="0"/>
              <a:t>1. </a:t>
            </a:r>
            <a:r>
              <a:rPr lang="en-IE" sz="2400" dirty="0" err="1" smtClean="0"/>
              <a:t>Pádraig</a:t>
            </a:r>
            <a:r>
              <a:rPr lang="en-IE" sz="2400" dirty="0" smtClean="0"/>
              <a:t> Mac </a:t>
            </a:r>
            <a:r>
              <a:rPr lang="en-IE" sz="2400" dirty="0" err="1" smtClean="0"/>
              <a:t>Piarais</a:t>
            </a:r>
            <a:r>
              <a:rPr lang="en-IE" sz="2400" dirty="0" smtClean="0"/>
              <a:t> </a:t>
            </a:r>
            <a:r>
              <a:rPr lang="en-IE" sz="2400" dirty="0" smtClean="0"/>
              <a:t>- B.Á.C. </a:t>
            </a:r>
            <a:r>
              <a:rPr lang="en-IE" sz="2400" dirty="0" err="1" smtClean="0"/>
              <a:t>Múinteoir</a:t>
            </a:r>
            <a:r>
              <a:rPr lang="en-IE" sz="2400" dirty="0" smtClean="0"/>
              <a:t>(</a:t>
            </a:r>
            <a:r>
              <a:rPr lang="en-IE" sz="2400" dirty="0" err="1" smtClean="0"/>
              <a:t>Scoil</a:t>
            </a:r>
            <a:r>
              <a:rPr lang="en-IE" sz="2400" dirty="0" smtClean="0"/>
              <a:t> </a:t>
            </a:r>
            <a:r>
              <a:rPr lang="en-IE" sz="2400" dirty="0" err="1" smtClean="0"/>
              <a:t>Éanna</a:t>
            </a:r>
            <a:r>
              <a:rPr lang="en-IE" sz="2400" dirty="0" smtClean="0"/>
              <a:t>), </a:t>
            </a:r>
            <a:r>
              <a:rPr lang="en-IE" sz="2400" dirty="0" err="1" smtClean="0"/>
              <a:t>scríbhneoir</a:t>
            </a:r>
            <a:r>
              <a:rPr lang="en-IE" sz="2400" dirty="0" smtClean="0"/>
              <a:t>, file.</a:t>
            </a:r>
          </a:p>
          <a:p>
            <a:r>
              <a:rPr lang="en-IE" sz="2400" dirty="0" smtClean="0"/>
              <a:t>2. Thomas </a:t>
            </a:r>
            <a:r>
              <a:rPr lang="en-IE" sz="2400" dirty="0" smtClean="0"/>
              <a:t>J. Clarke </a:t>
            </a:r>
            <a:r>
              <a:rPr lang="en-IE" sz="2400" dirty="0" smtClean="0"/>
              <a:t>– </a:t>
            </a:r>
            <a:r>
              <a:rPr lang="en-IE" sz="2400" dirty="0" err="1" smtClean="0"/>
              <a:t>Rugadh</a:t>
            </a:r>
            <a:r>
              <a:rPr lang="en-IE" sz="2400" dirty="0" smtClean="0"/>
              <a:t> é i </a:t>
            </a:r>
            <a:r>
              <a:rPr lang="en-IE" sz="2400" dirty="0" err="1" smtClean="0"/>
              <a:t>Sasana</a:t>
            </a:r>
            <a:r>
              <a:rPr lang="en-IE" sz="2400" dirty="0"/>
              <a:t>.</a:t>
            </a:r>
            <a:r>
              <a:rPr lang="en-IE" sz="2400" dirty="0" smtClean="0"/>
              <a:t> Bhí </a:t>
            </a:r>
            <a:r>
              <a:rPr lang="en-IE" sz="2400" dirty="0" err="1" smtClean="0"/>
              <a:t>siopa</a:t>
            </a:r>
            <a:r>
              <a:rPr lang="en-IE" sz="2400" dirty="0" smtClean="0"/>
              <a:t> </a:t>
            </a:r>
            <a:r>
              <a:rPr lang="en-IE" sz="2400" dirty="0" err="1" smtClean="0"/>
              <a:t>grosaéra</a:t>
            </a:r>
            <a:r>
              <a:rPr lang="en-IE" sz="2400" dirty="0" smtClean="0"/>
              <a:t> </a:t>
            </a:r>
            <a:r>
              <a:rPr lang="en-IE" sz="2400" dirty="0" err="1" smtClean="0"/>
              <a:t>aige</a:t>
            </a:r>
            <a:r>
              <a:rPr lang="en-IE" sz="2400" dirty="0" smtClean="0"/>
              <a:t>.</a:t>
            </a:r>
          </a:p>
          <a:p>
            <a:r>
              <a:rPr lang="en-IE" sz="2400" dirty="0" smtClean="0"/>
              <a:t>3. </a:t>
            </a:r>
            <a:r>
              <a:rPr lang="en-IE" sz="2400" dirty="0" err="1" smtClean="0"/>
              <a:t>Seán</a:t>
            </a:r>
            <a:r>
              <a:rPr lang="en-IE" sz="2400" dirty="0" smtClean="0"/>
              <a:t> Mac </a:t>
            </a:r>
            <a:r>
              <a:rPr lang="en-IE" sz="2400" dirty="0" err="1" smtClean="0"/>
              <a:t>Diarmada</a:t>
            </a:r>
            <a:r>
              <a:rPr lang="en-IE" sz="2400" dirty="0" smtClean="0"/>
              <a:t> – Co. </a:t>
            </a:r>
            <a:r>
              <a:rPr lang="en-IE" sz="2400" dirty="0" err="1" smtClean="0"/>
              <a:t>Liatroma</a:t>
            </a:r>
            <a:r>
              <a:rPr lang="en-IE" sz="2400" dirty="0" smtClean="0"/>
              <a:t>. </a:t>
            </a:r>
            <a:r>
              <a:rPr lang="en-IE" sz="2400" dirty="0" err="1" smtClean="0"/>
              <a:t>Iriseoir</a:t>
            </a:r>
            <a:r>
              <a:rPr lang="en-IE" sz="2400" dirty="0" smtClean="0"/>
              <a:t>. </a:t>
            </a:r>
          </a:p>
          <a:p>
            <a:r>
              <a:rPr lang="en-IE" sz="2400" dirty="0" smtClean="0"/>
              <a:t>4. Thomas </a:t>
            </a:r>
            <a:r>
              <a:rPr lang="en-IE" sz="2400" dirty="0" err="1" smtClean="0"/>
              <a:t>McDonagh</a:t>
            </a:r>
            <a:r>
              <a:rPr lang="en-IE" sz="2400" dirty="0" smtClean="0"/>
              <a:t> – </a:t>
            </a:r>
            <a:r>
              <a:rPr lang="en-IE" sz="2400" dirty="0" err="1" smtClean="0"/>
              <a:t>Tiobraid</a:t>
            </a:r>
            <a:r>
              <a:rPr lang="en-IE" sz="2400" dirty="0" smtClean="0"/>
              <a:t> </a:t>
            </a:r>
            <a:r>
              <a:rPr lang="en-IE" sz="2400" dirty="0" err="1" smtClean="0"/>
              <a:t>Arainn</a:t>
            </a:r>
            <a:r>
              <a:rPr lang="en-IE" sz="2400" dirty="0" smtClean="0"/>
              <a:t>. </a:t>
            </a:r>
            <a:r>
              <a:rPr lang="en-IE" sz="2400" dirty="0" err="1" smtClean="0"/>
              <a:t>Ghabh</a:t>
            </a:r>
            <a:r>
              <a:rPr lang="en-IE" sz="2400" dirty="0" smtClean="0"/>
              <a:t> </a:t>
            </a:r>
            <a:r>
              <a:rPr lang="en-IE" sz="2400" dirty="0" err="1" smtClean="0"/>
              <a:t>sé</a:t>
            </a:r>
            <a:r>
              <a:rPr lang="en-IE" sz="2400" dirty="0" smtClean="0"/>
              <a:t> </a:t>
            </a:r>
            <a:r>
              <a:rPr lang="en-IE" sz="2400" dirty="0" err="1" smtClean="0"/>
              <a:t>Monarchan</a:t>
            </a:r>
            <a:r>
              <a:rPr lang="en-IE" sz="2400" dirty="0" smtClean="0"/>
              <a:t> Jacobs. </a:t>
            </a:r>
          </a:p>
          <a:p>
            <a:pPr marL="0" indent="0">
              <a:buNone/>
            </a:pPr>
            <a:r>
              <a:rPr lang="en-IE" sz="2400" dirty="0" smtClean="0"/>
              <a:t>       (</a:t>
            </a:r>
            <a:r>
              <a:rPr lang="en-IE" sz="2400" dirty="0" err="1"/>
              <a:t>B</a:t>
            </a:r>
            <a:r>
              <a:rPr lang="en-IE" sz="2400" dirty="0" err="1" smtClean="0"/>
              <a:t>hí</a:t>
            </a:r>
            <a:r>
              <a:rPr lang="en-IE" sz="2400" dirty="0" smtClean="0"/>
              <a:t> </a:t>
            </a:r>
            <a:r>
              <a:rPr lang="en-IE" sz="2400" dirty="0" err="1" smtClean="0"/>
              <a:t>sé</a:t>
            </a:r>
            <a:r>
              <a:rPr lang="en-IE" sz="2400" dirty="0" smtClean="0"/>
              <a:t> ag </a:t>
            </a:r>
            <a:r>
              <a:rPr lang="en-IE" sz="2400" dirty="0" err="1" smtClean="0"/>
              <a:t>dul</a:t>
            </a:r>
            <a:r>
              <a:rPr lang="en-IE" sz="2400" dirty="0" smtClean="0"/>
              <a:t> le </a:t>
            </a:r>
            <a:r>
              <a:rPr lang="en-IE" sz="2400" dirty="0" err="1" smtClean="0"/>
              <a:t>Sagartóireacht</a:t>
            </a:r>
            <a:r>
              <a:rPr lang="en-IE" sz="2400" dirty="0" smtClean="0"/>
              <a:t> le </a:t>
            </a:r>
            <a:r>
              <a:rPr lang="en-IE" sz="2400" dirty="0" err="1" smtClean="0"/>
              <a:t>linn</a:t>
            </a:r>
            <a:r>
              <a:rPr lang="en-IE" sz="2400" dirty="0" smtClean="0"/>
              <a:t> a </a:t>
            </a:r>
            <a:r>
              <a:rPr lang="en-IE" sz="2400" dirty="0" err="1" smtClean="0"/>
              <a:t>óige</a:t>
            </a:r>
            <a:r>
              <a:rPr lang="en-IE" sz="2400" dirty="0" smtClean="0"/>
              <a:t>) </a:t>
            </a:r>
            <a:r>
              <a:rPr lang="en-IE" sz="2400" dirty="0" err="1" smtClean="0"/>
              <a:t>Múinteoir</a:t>
            </a:r>
            <a:r>
              <a:rPr lang="en-IE" sz="2400" dirty="0" smtClean="0"/>
              <a:t> agus file.</a:t>
            </a:r>
          </a:p>
          <a:p>
            <a:r>
              <a:rPr lang="en-IE" sz="2400" dirty="0" smtClean="0"/>
              <a:t>5. </a:t>
            </a:r>
            <a:r>
              <a:rPr lang="en-IE" sz="2400" dirty="0" err="1" smtClean="0"/>
              <a:t>Éamonn</a:t>
            </a:r>
            <a:r>
              <a:rPr lang="en-IE" sz="2400" dirty="0" smtClean="0"/>
              <a:t> </a:t>
            </a:r>
            <a:r>
              <a:rPr lang="en-IE" sz="2400" dirty="0" err="1" smtClean="0"/>
              <a:t>Ceannt</a:t>
            </a:r>
            <a:r>
              <a:rPr lang="en-IE" sz="2400" dirty="0" smtClean="0"/>
              <a:t> - </a:t>
            </a:r>
            <a:r>
              <a:rPr lang="en-IE" sz="2400" dirty="0" err="1" smtClean="0"/>
              <a:t>Gaillimh</a:t>
            </a:r>
            <a:r>
              <a:rPr lang="en-IE" sz="2400" dirty="0" smtClean="0"/>
              <a:t>. </a:t>
            </a:r>
            <a:r>
              <a:rPr lang="en-IE" sz="2400" dirty="0" err="1" smtClean="0"/>
              <a:t>Píobaire</a:t>
            </a:r>
            <a:r>
              <a:rPr lang="en-IE" sz="2400" dirty="0" smtClean="0"/>
              <a:t>.</a:t>
            </a:r>
          </a:p>
          <a:p>
            <a:r>
              <a:rPr lang="en-IE" sz="2400" dirty="0" smtClean="0"/>
              <a:t>6.Joseph Plunkett – B.Á.C. </a:t>
            </a:r>
            <a:r>
              <a:rPr lang="en-IE" sz="2400" dirty="0" err="1" smtClean="0"/>
              <a:t>Iriseoir</a:t>
            </a:r>
            <a:r>
              <a:rPr lang="en-IE" sz="2400" dirty="0" smtClean="0"/>
              <a:t> agus file.</a:t>
            </a:r>
          </a:p>
          <a:p>
            <a:r>
              <a:rPr lang="en-IE" sz="2400" dirty="0" smtClean="0"/>
              <a:t>7. James Connolly – </a:t>
            </a:r>
            <a:r>
              <a:rPr lang="en-IE" sz="2400" dirty="0" err="1" smtClean="0"/>
              <a:t>Albain</a:t>
            </a:r>
            <a:r>
              <a:rPr lang="en-IE" sz="2400" dirty="0" smtClean="0"/>
              <a:t>. 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Bhí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baint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aige le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ceardchumainn</a:t>
            </a:r>
            <a:r>
              <a:rPr lang="en-IE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agus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bhunaigh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sé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        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Páirtí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an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Lucht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oibre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en-IE" sz="2400" dirty="0" smtClean="0"/>
              <a:t> </a:t>
            </a:r>
            <a:r>
              <a:rPr lang="en-IE" sz="2400" dirty="0" err="1" smtClean="0"/>
              <a:t>Bhunaigh</a:t>
            </a:r>
            <a:r>
              <a:rPr lang="en-IE" sz="2400" dirty="0" smtClean="0"/>
              <a:t> </a:t>
            </a:r>
            <a:r>
              <a:rPr lang="en-IE" sz="2400" dirty="0" err="1" smtClean="0"/>
              <a:t>sé</a:t>
            </a:r>
            <a:r>
              <a:rPr lang="en-IE" sz="2400" dirty="0" smtClean="0"/>
              <a:t> </a:t>
            </a:r>
            <a:r>
              <a:rPr lang="en-IE" sz="2400" dirty="0" err="1" smtClean="0"/>
              <a:t>fhéin</a:t>
            </a:r>
            <a:r>
              <a:rPr lang="en-IE" sz="2400" dirty="0" smtClean="0"/>
              <a:t> agus James Larkin an ICA (Irish Citizens Army)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98956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86" y="241111"/>
            <a:ext cx="9039872" cy="1320800"/>
          </a:xfrm>
        </p:spPr>
        <p:txBody>
          <a:bodyPr/>
          <a:lstStyle/>
          <a:p>
            <a:r>
              <a:rPr lang="en-IE" dirty="0" err="1" smtClean="0"/>
              <a:t>Cuireadh</a:t>
            </a:r>
            <a:r>
              <a:rPr lang="en-IE" dirty="0" smtClean="0"/>
              <a:t> an </a:t>
            </a:r>
            <a:r>
              <a:rPr lang="en-IE" dirty="0" err="1" smtClean="0"/>
              <a:t>seachtar</a:t>
            </a:r>
            <a:r>
              <a:rPr lang="en-IE" dirty="0" smtClean="0"/>
              <a:t> </a:t>
            </a:r>
            <a:r>
              <a:rPr lang="en-IE" dirty="0" err="1" smtClean="0"/>
              <a:t>acu</a:t>
            </a:r>
            <a:r>
              <a:rPr lang="en-IE" dirty="0" smtClean="0"/>
              <a:t> </a:t>
            </a:r>
            <a:r>
              <a:rPr lang="en-IE" dirty="0" err="1" smtClean="0"/>
              <a:t>seo</a:t>
            </a:r>
            <a:r>
              <a:rPr lang="en-IE" dirty="0" smtClean="0"/>
              <a:t> </a:t>
            </a:r>
            <a:r>
              <a:rPr lang="en-IE" dirty="0" err="1" smtClean="0"/>
              <a:t>chun</a:t>
            </a:r>
            <a:r>
              <a:rPr lang="en-IE" dirty="0" smtClean="0"/>
              <a:t> </a:t>
            </a:r>
            <a:r>
              <a:rPr lang="en-IE" dirty="0" err="1" smtClean="0"/>
              <a:t>báis</a:t>
            </a:r>
            <a:r>
              <a:rPr lang="en-IE" dirty="0"/>
              <a:t> </a:t>
            </a:r>
            <a:r>
              <a:rPr lang="en-IE" dirty="0" smtClean="0"/>
              <a:t>!!!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841615"/>
            <a:ext cx="4162567" cy="588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4233"/>
          </a:xfrm>
        </p:spPr>
        <p:txBody>
          <a:bodyPr>
            <a:normAutofit/>
          </a:bodyPr>
          <a:lstStyle/>
          <a:p>
            <a:r>
              <a:rPr lang="en-IE" sz="3200" dirty="0" smtClean="0"/>
              <a:t>Na </a:t>
            </a:r>
            <a:r>
              <a:rPr lang="en-IE" sz="3200" dirty="0" err="1" smtClean="0"/>
              <a:t>Daoine</a:t>
            </a:r>
            <a:r>
              <a:rPr lang="en-IE" sz="3200" dirty="0" smtClean="0"/>
              <a:t> </a:t>
            </a:r>
            <a:r>
              <a:rPr lang="en-IE" sz="3200" dirty="0" err="1" smtClean="0"/>
              <a:t>eile</a:t>
            </a:r>
            <a:r>
              <a:rPr lang="en-IE" sz="3200" dirty="0" smtClean="0"/>
              <a:t> a </a:t>
            </a:r>
            <a:r>
              <a:rPr lang="en-IE" sz="3200" dirty="0" err="1" smtClean="0"/>
              <a:t>cuireadh</a:t>
            </a:r>
            <a:r>
              <a:rPr lang="en-IE" sz="3200" dirty="0" smtClean="0"/>
              <a:t> </a:t>
            </a:r>
            <a:r>
              <a:rPr lang="en-IE" sz="3200" dirty="0" err="1" smtClean="0"/>
              <a:t>chun</a:t>
            </a:r>
            <a:r>
              <a:rPr lang="en-IE" sz="3200" dirty="0" smtClean="0"/>
              <a:t> </a:t>
            </a:r>
            <a:r>
              <a:rPr lang="en-IE" sz="3200" dirty="0" err="1" smtClean="0"/>
              <a:t>báis</a:t>
            </a:r>
            <a:r>
              <a:rPr lang="en-IE" sz="3200" dirty="0" smtClean="0"/>
              <a:t> </a:t>
            </a:r>
            <a:r>
              <a:rPr lang="en-IE" sz="3200" dirty="0" err="1" smtClean="0"/>
              <a:t>ná</a:t>
            </a:r>
            <a:r>
              <a:rPr lang="en-IE" sz="3200" dirty="0" smtClean="0"/>
              <a:t> …	</a:t>
            </a: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23833"/>
            <a:ext cx="10819135" cy="5349922"/>
          </a:xfrm>
        </p:spPr>
        <p:txBody>
          <a:bodyPr>
            <a:normAutofit/>
          </a:bodyPr>
          <a:lstStyle/>
          <a:p>
            <a:r>
              <a:rPr lang="en-IE" sz="2000" b="1" dirty="0"/>
              <a:t>8</a:t>
            </a:r>
            <a:r>
              <a:rPr lang="en-IE" sz="2000" b="1" dirty="0" smtClean="0"/>
              <a:t>.Con </a:t>
            </a:r>
            <a:r>
              <a:rPr lang="en-IE" sz="2000" b="1" dirty="0"/>
              <a:t>Colbert:</a:t>
            </a:r>
            <a:r>
              <a:rPr lang="en-IE" sz="2000" dirty="0"/>
              <a:t>  </a:t>
            </a:r>
            <a:r>
              <a:rPr lang="en-IE" sz="2000" dirty="0" err="1"/>
              <a:t>Luimneach</a:t>
            </a:r>
            <a:r>
              <a:rPr lang="en-IE" sz="2000" dirty="0"/>
              <a:t> </a:t>
            </a:r>
          </a:p>
          <a:p>
            <a:r>
              <a:rPr lang="en-IE" sz="2000" b="1" dirty="0"/>
              <a:t>9</a:t>
            </a:r>
            <a:r>
              <a:rPr lang="en-IE" sz="2000" b="1" dirty="0" smtClean="0"/>
              <a:t>. Edward </a:t>
            </a:r>
            <a:r>
              <a:rPr lang="en-IE" sz="2000" b="1" dirty="0"/>
              <a:t>Daly: </a:t>
            </a:r>
            <a:r>
              <a:rPr lang="en-IE" sz="2000" dirty="0" err="1"/>
              <a:t>Luimneach</a:t>
            </a:r>
            <a:r>
              <a:rPr lang="en-IE" sz="2000" b="1" dirty="0"/>
              <a:t> - </a:t>
            </a:r>
            <a:r>
              <a:rPr lang="en-IE" sz="2000" dirty="0" err="1"/>
              <a:t>Bhí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 </a:t>
            </a:r>
            <a:r>
              <a:rPr lang="en-IE" sz="2000" dirty="0" err="1"/>
              <a:t>i</a:t>
            </a:r>
            <a:r>
              <a:rPr lang="en-IE" sz="2000" dirty="0"/>
              <a:t> </a:t>
            </a:r>
            <a:r>
              <a:rPr lang="en-IE" sz="2000" dirty="0" err="1"/>
              <a:t>gceannas</a:t>
            </a:r>
            <a:r>
              <a:rPr lang="en-IE" sz="2000" dirty="0"/>
              <a:t> </a:t>
            </a:r>
            <a:r>
              <a:rPr lang="en-IE" sz="2000" dirty="0" err="1"/>
              <a:t>ar</a:t>
            </a:r>
            <a:r>
              <a:rPr lang="en-IE" sz="2000" dirty="0"/>
              <a:t> </a:t>
            </a:r>
            <a:r>
              <a:rPr lang="en-IE" sz="2000" dirty="0" err="1"/>
              <a:t>na</a:t>
            </a:r>
            <a:r>
              <a:rPr lang="en-IE" sz="2000" dirty="0"/>
              <a:t> </a:t>
            </a:r>
            <a:r>
              <a:rPr lang="en-IE" sz="2000" dirty="0" err="1"/>
              <a:t>C</a:t>
            </a:r>
            <a:r>
              <a:rPr lang="en-IE" sz="2000" dirty="0" err="1" smtClean="0"/>
              <a:t>eithre</a:t>
            </a:r>
            <a:r>
              <a:rPr lang="en-IE" sz="2000" dirty="0" smtClean="0"/>
              <a:t> </a:t>
            </a:r>
            <a:r>
              <a:rPr lang="en-IE" sz="2000" dirty="0" err="1" smtClean="0"/>
              <a:t>Chúirteanna</a:t>
            </a:r>
            <a:r>
              <a:rPr lang="en-IE" sz="2000" dirty="0" smtClean="0"/>
              <a:t>.</a:t>
            </a:r>
            <a:endParaRPr lang="en-IE" sz="2000" dirty="0"/>
          </a:p>
          <a:p>
            <a:r>
              <a:rPr lang="en-IE" sz="2000" b="1" dirty="0" smtClean="0"/>
              <a:t>10.Seán </a:t>
            </a:r>
            <a:r>
              <a:rPr lang="en-IE" sz="2000" b="1" dirty="0" err="1"/>
              <a:t>Heuston</a:t>
            </a:r>
            <a:r>
              <a:rPr lang="en-IE" sz="2000" b="1" dirty="0" smtClean="0"/>
              <a:t>: </a:t>
            </a:r>
            <a:r>
              <a:rPr lang="en-IE" sz="2000" dirty="0" smtClean="0"/>
              <a:t>B.Á.C. </a:t>
            </a:r>
            <a:r>
              <a:rPr lang="en-IE" sz="2000" dirty="0" err="1" smtClean="0"/>
              <a:t>Staisiún</a:t>
            </a:r>
            <a:r>
              <a:rPr lang="en-IE" sz="2000" dirty="0" smtClean="0"/>
              <a:t>  </a:t>
            </a:r>
            <a:r>
              <a:rPr lang="en-IE" sz="2000" dirty="0" err="1" smtClean="0"/>
              <a:t>Heuston</a:t>
            </a:r>
            <a:r>
              <a:rPr lang="en-IE" sz="2000" dirty="0"/>
              <a:t> </a:t>
            </a:r>
            <a:r>
              <a:rPr lang="en-IE" sz="2000" dirty="0" err="1" smtClean="0"/>
              <a:t>ainmnithe</a:t>
            </a:r>
            <a:r>
              <a:rPr lang="en-IE" sz="2000" dirty="0" smtClean="0"/>
              <a:t> </a:t>
            </a:r>
            <a:r>
              <a:rPr lang="en-IE" sz="2000" dirty="0" err="1" smtClean="0"/>
              <a:t>ina</a:t>
            </a:r>
            <a:r>
              <a:rPr lang="en-IE" sz="2000" dirty="0" smtClean="0"/>
              <a:t> </a:t>
            </a:r>
            <a:r>
              <a:rPr lang="en-IE" sz="2000" dirty="0" err="1" smtClean="0"/>
              <a:t>dhiaidh</a:t>
            </a:r>
            <a:r>
              <a:rPr lang="en-IE" sz="2000" dirty="0"/>
              <a:t> </a:t>
            </a:r>
            <a:r>
              <a:rPr lang="en-IE" sz="2000" dirty="0" smtClean="0"/>
              <a:t>– </a:t>
            </a:r>
            <a:r>
              <a:rPr lang="en-IE" sz="2000" dirty="0" err="1" smtClean="0"/>
              <a:t>d’</a:t>
            </a:r>
            <a:r>
              <a:rPr lang="en-IE" sz="2000" dirty="0" err="1" smtClean="0"/>
              <a:t>oibrigh</a:t>
            </a:r>
            <a:r>
              <a:rPr lang="en-IE" sz="2000" dirty="0" smtClean="0"/>
              <a:t> </a:t>
            </a:r>
            <a:r>
              <a:rPr lang="en-IE" sz="2000" dirty="0" err="1" smtClean="0"/>
              <a:t>sé</a:t>
            </a:r>
            <a:r>
              <a:rPr lang="en-IE" sz="2000" dirty="0" smtClean="0"/>
              <a:t> ann.</a:t>
            </a:r>
          </a:p>
          <a:p>
            <a:r>
              <a:rPr lang="en-IE" sz="2000" b="1" dirty="0" smtClean="0"/>
              <a:t>11.Thomas </a:t>
            </a:r>
            <a:r>
              <a:rPr lang="en-IE" sz="2000" b="1" dirty="0"/>
              <a:t>Kent:</a:t>
            </a:r>
            <a:r>
              <a:rPr lang="en-IE" sz="2000" dirty="0"/>
              <a:t> </a:t>
            </a:r>
            <a:r>
              <a:rPr lang="en-IE" sz="2000" dirty="0" err="1"/>
              <a:t>Corcaigh</a:t>
            </a:r>
            <a:r>
              <a:rPr lang="en-IE" sz="2000" dirty="0"/>
              <a:t> – </a:t>
            </a:r>
            <a:r>
              <a:rPr lang="en-IE" sz="2000" dirty="0" err="1" smtClean="0"/>
              <a:t>Níor</a:t>
            </a:r>
            <a:r>
              <a:rPr lang="en-IE" sz="2000" dirty="0" smtClean="0"/>
              <a:t> </a:t>
            </a:r>
            <a:r>
              <a:rPr lang="en-IE" sz="2000" dirty="0" err="1"/>
              <a:t>ghlac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 </a:t>
            </a:r>
            <a:r>
              <a:rPr lang="en-IE" sz="2000" dirty="0" err="1"/>
              <a:t>páirt</a:t>
            </a:r>
            <a:r>
              <a:rPr lang="en-IE" sz="2000" dirty="0"/>
              <a:t> in </a:t>
            </a:r>
            <a:r>
              <a:rPr lang="en-IE" sz="2000" dirty="0" err="1"/>
              <a:t>aon</a:t>
            </a:r>
            <a:r>
              <a:rPr lang="en-IE" sz="2000" dirty="0"/>
              <a:t> </a:t>
            </a:r>
            <a:r>
              <a:rPr lang="en-IE" sz="2000" dirty="0" err="1"/>
              <a:t>chor</a:t>
            </a:r>
            <a:r>
              <a:rPr lang="en-IE" sz="2000" dirty="0"/>
              <a:t>. </a:t>
            </a:r>
            <a:r>
              <a:rPr lang="en-IE" sz="2000" dirty="0" err="1"/>
              <a:t>Staisiún</a:t>
            </a:r>
            <a:r>
              <a:rPr lang="en-IE" sz="2000" dirty="0"/>
              <a:t> Kent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/>
              <a:t>gCorcaigh</a:t>
            </a:r>
            <a:r>
              <a:rPr lang="en-IE" sz="2000" dirty="0"/>
              <a:t> </a:t>
            </a:r>
            <a:r>
              <a:rPr lang="en-IE" sz="2000" dirty="0" err="1" smtClean="0"/>
              <a:t>ainmnithe</a:t>
            </a:r>
            <a:r>
              <a:rPr lang="en-IE" sz="2000" dirty="0" smtClean="0"/>
              <a:t> </a:t>
            </a:r>
            <a:r>
              <a:rPr lang="en-IE" sz="2000" dirty="0" err="1"/>
              <a:t>ina</a:t>
            </a:r>
            <a:r>
              <a:rPr lang="en-IE" sz="2000" dirty="0"/>
              <a:t> </a:t>
            </a:r>
            <a:r>
              <a:rPr lang="en-IE" sz="2000" dirty="0" err="1"/>
              <a:t>dhiadh</a:t>
            </a:r>
            <a:r>
              <a:rPr lang="en-IE" sz="2000" dirty="0" smtClean="0"/>
              <a:t>.</a:t>
            </a:r>
          </a:p>
          <a:p>
            <a:r>
              <a:rPr lang="en-IE" sz="2000" b="1" dirty="0" smtClean="0"/>
              <a:t>12.John </a:t>
            </a:r>
            <a:r>
              <a:rPr lang="en-IE" sz="2000" b="1" dirty="0"/>
              <a:t>MacBride:</a:t>
            </a:r>
            <a:r>
              <a:rPr lang="en-IE" sz="2000" dirty="0"/>
              <a:t> </a:t>
            </a:r>
            <a:r>
              <a:rPr lang="en-IE" sz="2000" dirty="0" err="1"/>
              <a:t>Maigh</a:t>
            </a:r>
            <a:r>
              <a:rPr lang="en-IE" sz="2000" dirty="0"/>
              <a:t> </a:t>
            </a:r>
            <a:r>
              <a:rPr lang="en-IE" sz="2000" dirty="0" err="1" smtClean="0"/>
              <a:t>Eó</a:t>
            </a:r>
            <a:r>
              <a:rPr lang="en-IE" sz="2000" dirty="0" smtClean="0"/>
              <a:t>. </a:t>
            </a:r>
            <a:r>
              <a:rPr lang="en-IE" sz="2000" dirty="0" err="1"/>
              <a:t>P</a:t>
            </a:r>
            <a:r>
              <a:rPr lang="en-IE" sz="2000" dirty="0" err="1" smtClean="0"/>
              <a:t>ósta</a:t>
            </a:r>
            <a:r>
              <a:rPr lang="en-IE" sz="2000" dirty="0" smtClean="0"/>
              <a:t> </a:t>
            </a:r>
            <a:r>
              <a:rPr lang="en-IE" sz="2000" dirty="0"/>
              <a:t>le Maude </a:t>
            </a:r>
            <a:r>
              <a:rPr lang="en-IE" sz="2000" dirty="0" smtClean="0"/>
              <a:t>Gonne. </a:t>
            </a:r>
            <a:r>
              <a:rPr lang="en-IE" sz="2000" dirty="0" err="1" smtClean="0"/>
              <a:t>Throid</a:t>
            </a:r>
            <a:r>
              <a:rPr lang="en-IE" sz="2000" dirty="0" smtClean="0"/>
              <a:t> </a:t>
            </a:r>
            <a:r>
              <a:rPr lang="en-IE" sz="2000" dirty="0" err="1"/>
              <a:t>sé</a:t>
            </a:r>
            <a:r>
              <a:rPr lang="en-IE" sz="2000" dirty="0"/>
              <a:t>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 smtClean="0"/>
              <a:t>monarchan</a:t>
            </a:r>
            <a:r>
              <a:rPr lang="en-IE" sz="2000" dirty="0" smtClean="0"/>
              <a:t> </a:t>
            </a:r>
            <a:r>
              <a:rPr lang="en-IE" sz="2000" dirty="0"/>
              <a:t>‘Jacobs’ </a:t>
            </a:r>
          </a:p>
          <a:p>
            <a:r>
              <a:rPr lang="en-IE" sz="2000" b="1" dirty="0" smtClean="0"/>
              <a:t>13.Michael </a:t>
            </a:r>
            <a:r>
              <a:rPr lang="en-IE" sz="2000" b="1" dirty="0" err="1"/>
              <a:t>Mallin</a:t>
            </a:r>
            <a:r>
              <a:rPr lang="en-IE" sz="2000" b="1" dirty="0"/>
              <a:t>:</a:t>
            </a:r>
            <a:r>
              <a:rPr lang="en-IE" sz="2000" dirty="0"/>
              <a:t> </a:t>
            </a:r>
            <a:r>
              <a:rPr lang="en-IE" sz="2000" dirty="0" smtClean="0"/>
              <a:t>B.Á.C. </a:t>
            </a:r>
            <a:r>
              <a:rPr lang="en-IE" sz="2000" dirty="0" err="1" smtClean="0"/>
              <a:t>Throid</a:t>
            </a:r>
            <a:r>
              <a:rPr lang="en-IE" sz="2000" dirty="0" smtClean="0"/>
              <a:t> </a:t>
            </a:r>
            <a:r>
              <a:rPr lang="en-IE" sz="2000" dirty="0" err="1"/>
              <a:t>sé</a:t>
            </a:r>
            <a:r>
              <a:rPr lang="en-IE" sz="2000" dirty="0"/>
              <a:t> </a:t>
            </a:r>
            <a:r>
              <a:rPr lang="en-IE" sz="2000" dirty="0" err="1"/>
              <a:t>féin</a:t>
            </a:r>
            <a:r>
              <a:rPr lang="en-IE" sz="2000" dirty="0"/>
              <a:t> </a:t>
            </a:r>
            <a:r>
              <a:rPr lang="en-IE" sz="2000" dirty="0" smtClean="0"/>
              <a:t>agus ‘Countess </a:t>
            </a:r>
            <a:r>
              <a:rPr lang="en-IE" sz="2000" dirty="0" err="1" smtClean="0"/>
              <a:t>Markievitz</a:t>
            </a:r>
            <a:r>
              <a:rPr lang="en-IE" sz="2000" dirty="0" smtClean="0"/>
              <a:t> </a:t>
            </a:r>
            <a:r>
              <a:rPr lang="en-IE" sz="2000" dirty="0"/>
              <a:t>i</a:t>
            </a:r>
            <a:r>
              <a:rPr lang="en-IE" sz="2000" dirty="0" smtClean="0"/>
              <a:t> </a:t>
            </a:r>
            <a:r>
              <a:rPr lang="en-IE" sz="2000" dirty="0" err="1" smtClean="0"/>
              <a:t>bhFaiche</a:t>
            </a:r>
            <a:r>
              <a:rPr lang="en-IE" sz="2000" dirty="0" smtClean="0"/>
              <a:t> </a:t>
            </a:r>
            <a:r>
              <a:rPr lang="en-IE" sz="2000" dirty="0" err="1"/>
              <a:t>Naomh</a:t>
            </a:r>
            <a:r>
              <a:rPr lang="en-IE" sz="2000" dirty="0"/>
              <a:t> </a:t>
            </a:r>
            <a:r>
              <a:rPr lang="en-IE" sz="2000" dirty="0" err="1"/>
              <a:t>Stiofán</a:t>
            </a:r>
            <a:r>
              <a:rPr lang="en-IE" sz="2000" dirty="0"/>
              <a:t> </a:t>
            </a:r>
            <a:r>
              <a:rPr lang="en-IE" sz="2000" dirty="0" smtClean="0"/>
              <a:t>agus </a:t>
            </a:r>
            <a:r>
              <a:rPr lang="en-IE" sz="2000" dirty="0" err="1" smtClean="0"/>
              <a:t>sa</a:t>
            </a:r>
            <a:r>
              <a:rPr lang="en-IE" sz="2000" dirty="0" smtClean="0"/>
              <a:t> </a:t>
            </a:r>
            <a:r>
              <a:rPr lang="en-IE" sz="2000" dirty="0"/>
              <a:t>‘Royal College of </a:t>
            </a:r>
            <a:r>
              <a:rPr lang="en-IE" sz="2000" dirty="0" smtClean="0"/>
              <a:t>Surgeons</a:t>
            </a:r>
            <a:r>
              <a:rPr lang="en-IE" sz="2000" dirty="0" smtClean="0"/>
              <a:t>’. </a:t>
            </a:r>
            <a:r>
              <a:rPr lang="en-IE" sz="2000" dirty="0" err="1" smtClean="0"/>
              <a:t>Maireann</a:t>
            </a:r>
            <a:r>
              <a:rPr lang="en-IE" sz="2000" dirty="0" smtClean="0"/>
              <a:t> a </a:t>
            </a:r>
            <a:r>
              <a:rPr lang="en-IE" sz="2000" dirty="0" err="1" smtClean="0"/>
              <a:t>mhac</a:t>
            </a:r>
            <a:r>
              <a:rPr lang="en-IE" sz="2000" dirty="0" smtClean="0"/>
              <a:t> </a:t>
            </a:r>
            <a:r>
              <a:rPr lang="en-IE" sz="2000" dirty="0" err="1" smtClean="0"/>
              <a:t>fós</a:t>
            </a:r>
            <a:r>
              <a:rPr lang="en-IE" sz="2000" dirty="0" smtClean="0"/>
              <a:t> </a:t>
            </a:r>
            <a:r>
              <a:rPr lang="en-IE" sz="2000" dirty="0" err="1" smtClean="0"/>
              <a:t>i</a:t>
            </a:r>
            <a:r>
              <a:rPr lang="en-IE" sz="2000" dirty="0" smtClean="0"/>
              <a:t> ‘Hong Kong’ –</a:t>
            </a:r>
            <a:r>
              <a:rPr lang="en-IE" sz="2000" dirty="0" err="1" smtClean="0"/>
              <a:t>sagart</a:t>
            </a:r>
            <a:r>
              <a:rPr lang="en-IE" sz="2000" dirty="0" smtClean="0"/>
              <a:t> is </a:t>
            </a:r>
            <a:r>
              <a:rPr lang="en-IE" sz="2000" dirty="0" err="1" smtClean="0"/>
              <a:t>ea</a:t>
            </a:r>
            <a:r>
              <a:rPr lang="en-IE" sz="2000" dirty="0" smtClean="0"/>
              <a:t> é.</a:t>
            </a:r>
            <a:endParaRPr lang="en-IE" sz="2000" dirty="0"/>
          </a:p>
          <a:p>
            <a:r>
              <a:rPr lang="en-IE" sz="2000" b="1" dirty="0" smtClean="0"/>
              <a:t>14.Michael </a:t>
            </a:r>
            <a:r>
              <a:rPr lang="en-IE" sz="2000" b="1" dirty="0" err="1"/>
              <a:t>O’Hanrahan</a:t>
            </a:r>
            <a:r>
              <a:rPr lang="en-IE" sz="2000" b="1" dirty="0"/>
              <a:t>:</a:t>
            </a:r>
            <a:r>
              <a:rPr lang="en-IE" sz="2000" dirty="0"/>
              <a:t> </a:t>
            </a:r>
            <a:r>
              <a:rPr lang="en-IE" sz="2000" dirty="0" smtClean="0"/>
              <a:t>Loch Garman</a:t>
            </a:r>
            <a:r>
              <a:rPr lang="en-IE" sz="2000" dirty="0"/>
              <a:t>. </a:t>
            </a:r>
            <a:r>
              <a:rPr lang="en-IE" sz="2000" dirty="0" err="1" smtClean="0"/>
              <a:t>Bhí</a:t>
            </a:r>
            <a:r>
              <a:rPr lang="en-IE" sz="2000" dirty="0" smtClean="0"/>
              <a:t> </a:t>
            </a:r>
            <a:r>
              <a:rPr lang="en-IE" sz="2000" dirty="0" err="1" smtClean="0"/>
              <a:t>sé</a:t>
            </a:r>
            <a:r>
              <a:rPr lang="en-IE" sz="2000" dirty="0" smtClean="0"/>
              <a:t> </a:t>
            </a:r>
            <a:r>
              <a:rPr lang="en-IE" sz="2000" dirty="0" err="1" smtClean="0"/>
              <a:t>fhéin</a:t>
            </a:r>
            <a:r>
              <a:rPr lang="en-IE" sz="2000" dirty="0" smtClean="0"/>
              <a:t> agus Thomas </a:t>
            </a:r>
            <a:r>
              <a:rPr lang="en-IE" sz="2000" dirty="0" err="1" smtClean="0"/>
              <a:t>McDonagh</a:t>
            </a:r>
            <a:r>
              <a:rPr lang="en-IE" sz="2000" dirty="0" smtClean="0"/>
              <a:t>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/>
              <a:t>gceannas</a:t>
            </a:r>
            <a:r>
              <a:rPr lang="en-IE" sz="2000" dirty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monarchan</a:t>
            </a:r>
            <a:r>
              <a:rPr lang="en-IE" sz="2000" dirty="0" smtClean="0"/>
              <a:t> ‘Jacobs’. </a:t>
            </a:r>
          </a:p>
          <a:p>
            <a:r>
              <a:rPr lang="en-IE" sz="2000" b="1" dirty="0" smtClean="0"/>
              <a:t>15.William </a:t>
            </a:r>
            <a:r>
              <a:rPr lang="en-IE" sz="2000" b="1" dirty="0" err="1"/>
              <a:t>Pearse</a:t>
            </a:r>
            <a:r>
              <a:rPr lang="en-IE" sz="2000" b="1" dirty="0"/>
              <a:t>:</a:t>
            </a:r>
            <a:r>
              <a:rPr lang="en-IE" sz="2000" dirty="0"/>
              <a:t> </a:t>
            </a:r>
            <a:r>
              <a:rPr lang="en-IE" sz="2000" dirty="0" smtClean="0"/>
              <a:t>B.Á.C. </a:t>
            </a:r>
            <a:r>
              <a:rPr lang="en-IE" sz="2000" dirty="0" err="1" smtClean="0"/>
              <a:t>Deartháir</a:t>
            </a:r>
            <a:r>
              <a:rPr lang="en-IE" sz="2000" dirty="0" smtClean="0"/>
              <a:t> </a:t>
            </a:r>
            <a:r>
              <a:rPr lang="en-IE" sz="2000" dirty="0"/>
              <a:t>le </a:t>
            </a:r>
            <a:r>
              <a:rPr lang="en-IE" sz="2000" dirty="0" err="1"/>
              <a:t>Pádraig</a:t>
            </a:r>
            <a:r>
              <a:rPr lang="en-IE" sz="2000" dirty="0"/>
              <a:t> Mac </a:t>
            </a:r>
            <a:r>
              <a:rPr lang="en-IE" sz="2000" dirty="0" err="1" smtClean="0"/>
              <a:t>Piarais</a:t>
            </a:r>
            <a:endParaRPr lang="en-IE" sz="2000" dirty="0" smtClean="0"/>
          </a:p>
          <a:p>
            <a:r>
              <a:rPr lang="en-IE" sz="2000" b="1" dirty="0" smtClean="0"/>
              <a:t>16.Roger </a:t>
            </a:r>
            <a:r>
              <a:rPr lang="en-IE" sz="2000" b="1" dirty="0"/>
              <a:t>Casement:</a:t>
            </a:r>
            <a:r>
              <a:rPr lang="en-IE" sz="2000" dirty="0"/>
              <a:t> B.Á.C (</a:t>
            </a:r>
            <a:r>
              <a:rPr lang="en-IE" sz="2000" dirty="0" err="1" smtClean="0"/>
              <a:t>crochadh</a:t>
            </a:r>
            <a:r>
              <a:rPr lang="en-IE" sz="2000" dirty="0" smtClean="0"/>
              <a:t> </a:t>
            </a:r>
            <a:r>
              <a:rPr lang="en-IE" sz="2000" dirty="0" err="1"/>
              <a:t>i</a:t>
            </a:r>
            <a:r>
              <a:rPr lang="en-IE" sz="2000" dirty="0"/>
              <a:t> </a:t>
            </a:r>
            <a:r>
              <a:rPr lang="en-IE" sz="2000" dirty="0" err="1"/>
              <a:t>Londain</a:t>
            </a:r>
            <a:r>
              <a:rPr lang="en-IE" sz="2000" dirty="0"/>
              <a:t> é </a:t>
            </a:r>
            <a:r>
              <a:rPr lang="en-IE" sz="2000" dirty="0" err="1"/>
              <a:t>i</a:t>
            </a:r>
            <a:r>
              <a:rPr lang="en-IE" sz="2000" dirty="0"/>
              <a:t> </a:t>
            </a:r>
            <a:r>
              <a:rPr lang="en-IE" sz="2000" dirty="0" err="1"/>
              <a:t>mí</a:t>
            </a:r>
            <a:r>
              <a:rPr lang="en-IE" sz="2000" dirty="0"/>
              <a:t> </a:t>
            </a:r>
            <a:r>
              <a:rPr lang="en-IE" sz="2000" dirty="0" err="1" smtClean="0"/>
              <a:t>Lúnasa</a:t>
            </a:r>
            <a:r>
              <a:rPr lang="en-IE" sz="2000" dirty="0" smtClean="0"/>
              <a:t> 1916)</a:t>
            </a:r>
            <a:endParaRPr lang="en-IE" sz="20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27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Daoine</a:t>
            </a:r>
            <a:r>
              <a:rPr lang="en-IE" dirty="0" smtClean="0"/>
              <a:t> </a:t>
            </a:r>
            <a:r>
              <a:rPr lang="en-IE" dirty="0" err="1" smtClean="0"/>
              <a:t>eile</a:t>
            </a:r>
            <a:r>
              <a:rPr lang="en-IE" dirty="0" smtClean="0"/>
              <a:t> a </a:t>
            </a:r>
            <a:r>
              <a:rPr lang="en-IE" dirty="0" err="1" smtClean="0"/>
              <a:t>ghlac</a:t>
            </a:r>
            <a:r>
              <a:rPr lang="en-IE" dirty="0" smtClean="0"/>
              <a:t> </a:t>
            </a:r>
            <a:r>
              <a:rPr lang="en-IE" dirty="0" err="1" smtClean="0"/>
              <a:t>páirt</a:t>
            </a:r>
            <a:r>
              <a:rPr lang="en-IE" dirty="0" smtClean="0"/>
              <a:t>:</a:t>
            </a:r>
            <a:endParaRPr lang="en-IE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97505" y="1443137"/>
            <a:ext cx="11097325" cy="4929528"/>
          </a:xfrm>
        </p:spPr>
        <p:txBody>
          <a:bodyPr>
            <a:normAutofit/>
          </a:bodyPr>
          <a:lstStyle/>
          <a:p>
            <a:r>
              <a:rPr lang="en-IE" sz="2800" dirty="0" err="1"/>
              <a:t>É</a:t>
            </a:r>
            <a:r>
              <a:rPr lang="en-IE" sz="2800" dirty="0" err="1" smtClean="0"/>
              <a:t>amonn</a:t>
            </a:r>
            <a:r>
              <a:rPr lang="en-IE" sz="2800" dirty="0" smtClean="0"/>
              <a:t> de </a:t>
            </a:r>
            <a:r>
              <a:rPr lang="en-IE" sz="2800" dirty="0" err="1" smtClean="0"/>
              <a:t>Valera.Bhí</a:t>
            </a:r>
            <a:r>
              <a:rPr lang="en-IE" sz="2800" dirty="0" smtClean="0"/>
              <a:t> </a:t>
            </a:r>
            <a:r>
              <a:rPr lang="en-IE" sz="2800" dirty="0" err="1" smtClean="0"/>
              <a:t>sé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</a:t>
            </a:r>
            <a:r>
              <a:rPr lang="en-IE" sz="2800" dirty="0" err="1" smtClean="0"/>
              <a:t>dhuine</a:t>
            </a:r>
            <a:r>
              <a:rPr lang="en-IE" sz="2800" dirty="0" smtClean="0"/>
              <a:t> dos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ceannairí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</a:t>
            </a:r>
            <a:r>
              <a:rPr lang="en-IE" sz="2800" dirty="0" err="1" smtClean="0"/>
              <a:t>Mhuillte</a:t>
            </a:r>
            <a:r>
              <a:rPr lang="en-IE" sz="2800" dirty="0" smtClean="0"/>
              <a:t> </a:t>
            </a:r>
            <a:r>
              <a:rPr lang="en-IE" sz="2800" dirty="0" err="1" smtClean="0"/>
              <a:t>Uí</a:t>
            </a:r>
            <a:r>
              <a:rPr lang="en-IE" sz="2800" dirty="0" smtClean="0"/>
              <a:t> </a:t>
            </a:r>
            <a:r>
              <a:rPr lang="en-IE" sz="2800" dirty="0" err="1" smtClean="0"/>
              <a:t>Bheoláin</a:t>
            </a:r>
            <a:r>
              <a:rPr lang="en-IE" sz="2800" dirty="0" smtClean="0"/>
              <a:t>. </a:t>
            </a:r>
            <a:r>
              <a:rPr lang="en-IE" sz="2800" dirty="0" err="1" smtClean="0"/>
              <a:t>Deirtear</a:t>
            </a:r>
            <a:r>
              <a:rPr lang="en-IE" sz="2800" dirty="0" smtClean="0"/>
              <a:t> go </a:t>
            </a:r>
            <a:r>
              <a:rPr lang="en-IE" sz="2800" dirty="0" err="1" smtClean="0"/>
              <a:t>rabhadar</a:t>
            </a:r>
            <a:r>
              <a:rPr lang="en-IE" sz="2800" dirty="0" smtClean="0"/>
              <a:t> </a:t>
            </a:r>
            <a:r>
              <a:rPr lang="en-IE" sz="2800" dirty="0" err="1" smtClean="0"/>
              <a:t>chun</a:t>
            </a:r>
            <a:r>
              <a:rPr lang="en-IE" sz="2800" dirty="0" smtClean="0"/>
              <a:t> é a </a:t>
            </a:r>
            <a:r>
              <a:rPr lang="en-IE" sz="2800" dirty="0" err="1" smtClean="0"/>
              <a:t>mharú</a:t>
            </a:r>
            <a:r>
              <a:rPr lang="en-IE" sz="2800" dirty="0" smtClean="0"/>
              <a:t> ach </a:t>
            </a:r>
            <a:r>
              <a:rPr lang="en-IE" sz="2800" dirty="0" err="1" smtClean="0"/>
              <a:t>scaoileadh</a:t>
            </a:r>
            <a:r>
              <a:rPr lang="en-IE" sz="2800" dirty="0" smtClean="0"/>
              <a:t> </a:t>
            </a:r>
            <a:r>
              <a:rPr lang="en-IE" sz="2800" dirty="0" err="1" smtClean="0"/>
              <a:t>leis,toisc</a:t>
            </a:r>
            <a:r>
              <a:rPr lang="en-IE" sz="2800" dirty="0" smtClean="0"/>
              <a:t> </a:t>
            </a:r>
            <a:r>
              <a:rPr lang="en-IE" sz="2800" dirty="0" err="1" smtClean="0"/>
              <a:t>gur</a:t>
            </a:r>
            <a:r>
              <a:rPr lang="en-IE" sz="2800" dirty="0" smtClean="0"/>
              <a:t> </a:t>
            </a:r>
            <a:r>
              <a:rPr lang="en-IE" sz="2800" dirty="0" err="1" smtClean="0"/>
              <a:t>rugadh</a:t>
            </a:r>
            <a:r>
              <a:rPr lang="en-IE" sz="2800" dirty="0" smtClean="0"/>
              <a:t> 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Meiriceá</a:t>
            </a:r>
            <a:r>
              <a:rPr lang="en-IE" sz="2800" dirty="0" smtClean="0"/>
              <a:t> é. </a:t>
            </a:r>
            <a:r>
              <a:rPr lang="en-IE" sz="2800" dirty="0" err="1" smtClean="0"/>
              <a:t>B’as</a:t>
            </a:r>
            <a:r>
              <a:rPr lang="en-IE" sz="2800" dirty="0" smtClean="0"/>
              <a:t> an </a:t>
            </a:r>
            <a:r>
              <a:rPr lang="en-IE" sz="2800" dirty="0" err="1" smtClean="0"/>
              <a:t>Spáinn</a:t>
            </a:r>
            <a:r>
              <a:rPr lang="en-IE" sz="2800" dirty="0" smtClean="0"/>
              <a:t> </a:t>
            </a:r>
            <a:r>
              <a:rPr lang="en-IE" sz="2800" dirty="0" err="1" smtClean="0"/>
              <a:t>dá</a:t>
            </a:r>
            <a:r>
              <a:rPr lang="en-IE" sz="2800" dirty="0" smtClean="0"/>
              <a:t> </a:t>
            </a:r>
            <a:r>
              <a:rPr lang="en-IE" sz="2800" dirty="0" err="1" smtClean="0"/>
              <a:t>athair</a:t>
            </a:r>
            <a:r>
              <a:rPr lang="en-IE" sz="2800" dirty="0" smtClean="0"/>
              <a:t>. </a:t>
            </a:r>
            <a:r>
              <a:rPr lang="en-IE" sz="2800" dirty="0" err="1" smtClean="0"/>
              <a:t>Bheadh</a:t>
            </a:r>
            <a:r>
              <a:rPr lang="en-IE" sz="2800" dirty="0" smtClean="0"/>
              <a:t> sé ina </a:t>
            </a:r>
            <a:r>
              <a:rPr lang="en-IE" sz="2800" dirty="0" err="1"/>
              <a:t>T</a:t>
            </a:r>
            <a:r>
              <a:rPr lang="en-IE" sz="2800" dirty="0" err="1" smtClean="0"/>
              <a:t>haoiseach</a:t>
            </a:r>
            <a:r>
              <a:rPr lang="en-IE" sz="2800" dirty="0" smtClean="0"/>
              <a:t> agus </a:t>
            </a:r>
            <a:r>
              <a:rPr lang="en-IE" sz="2800" dirty="0" err="1" smtClean="0"/>
              <a:t>ina</a:t>
            </a:r>
            <a:r>
              <a:rPr lang="en-IE" sz="2800" dirty="0" smtClean="0"/>
              <a:t> Uachtarán </a:t>
            </a:r>
            <a:r>
              <a:rPr lang="en-IE" sz="2800" dirty="0" err="1" smtClean="0"/>
              <a:t>ina</a:t>
            </a:r>
            <a:r>
              <a:rPr lang="en-IE" sz="2800" dirty="0" smtClean="0"/>
              <a:t> </a:t>
            </a:r>
            <a:r>
              <a:rPr lang="en-IE" sz="2800" dirty="0" err="1" smtClean="0"/>
              <a:t>dhiaidh</a:t>
            </a:r>
            <a:r>
              <a:rPr lang="en-IE" sz="2800" dirty="0" smtClean="0"/>
              <a:t> </a:t>
            </a:r>
            <a:r>
              <a:rPr lang="en-IE" sz="2800" dirty="0" err="1" smtClean="0"/>
              <a:t>seo</a:t>
            </a:r>
            <a:r>
              <a:rPr lang="en-IE" sz="2800" dirty="0" smtClean="0"/>
              <a:t>.</a:t>
            </a:r>
          </a:p>
          <a:p>
            <a:r>
              <a:rPr lang="en-IE" sz="2800" dirty="0" err="1" smtClean="0"/>
              <a:t>Míchéal</a:t>
            </a:r>
            <a:r>
              <a:rPr lang="en-IE" sz="2800" dirty="0" smtClean="0"/>
              <a:t> Ó </a:t>
            </a:r>
            <a:r>
              <a:rPr lang="en-IE" sz="2800" dirty="0" err="1" smtClean="0"/>
              <a:t>Coileán</a:t>
            </a:r>
            <a:r>
              <a:rPr lang="en-IE" sz="2800" dirty="0" smtClean="0"/>
              <a:t> - </a:t>
            </a:r>
            <a:r>
              <a:rPr lang="en-IE" sz="2800" dirty="0" err="1" smtClean="0"/>
              <a:t>Corcaigh</a:t>
            </a:r>
            <a:endParaRPr lang="en-IE" sz="2800" dirty="0" smtClean="0"/>
          </a:p>
          <a:p>
            <a:r>
              <a:rPr lang="en-IE" sz="2800" dirty="0" err="1" smtClean="0"/>
              <a:t>Cathal</a:t>
            </a:r>
            <a:r>
              <a:rPr lang="en-IE" sz="2800" dirty="0" smtClean="0"/>
              <a:t> </a:t>
            </a:r>
            <a:r>
              <a:rPr lang="en-IE" sz="2800" dirty="0" err="1" smtClean="0"/>
              <a:t>Brugha</a:t>
            </a:r>
            <a:r>
              <a:rPr lang="en-IE" sz="2800" dirty="0" smtClean="0"/>
              <a:t> – B.Á.C.</a:t>
            </a:r>
          </a:p>
          <a:p>
            <a:r>
              <a:rPr lang="en-IE" sz="2800" dirty="0" err="1" smtClean="0"/>
              <a:t>Tomás</a:t>
            </a:r>
            <a:r>
              <a:rPr lang="en-IE" sz="2800" dirty="0" smtClean="0"/>
              <a:t> </a:t>
            </a:r>
            <a:r>
              <a:rPr lang="en-IE" sz="2800" dirty="0" err="1" smtClean="0"/>
              <a:t>Ághas</a:t>
            </a:r>
            <a:r>
              <a:rPr lang="en-IE" sz="2800" dirty="0" smtClean="0"/>
              <a:t> as </a:t>
            </a:r>
            <a:r>
              <a:rPr lang="en-IE" sz="2800" dirty="0" err="1" smtClean="0"/>
              <a:t>Liospóil</a:t>
            </a:r>
            <a:r>
              <a:rPr lang="en-IE" sz="2800" dirty="0"/>
              <a:t>,</a:t>
            </a:r>
            <a:r>
              <a:rPr lang="en-IE" sz="2800" dirty="0" smtClean="0"/>
              <a:t> Co. </a:t>
            </a:r>
            <a:r>
              <a:rPr lang="en-IE" sz="2800" dirty="0" err="1" smtClean="0"/>
              <a:t>Chiarraí</a:t>
            </a:r>
            <a:r>
              <a:rPr lang="en-IE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62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840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IE" sz="2800" dirty="0" smtClean="0"/>
              <a:t>Éamon De Valera – Taoiseach agus Uachtarán.</a:t>
            </a:r>
            <a:br>
              <a:rPr lang="en-IE" sz="2800" dirty="0" smtClean="0"/>
            </a:br>
            <a:r>
              <a:rPr lang="en-IE" sz="2800" dirty="0" err="1" smtClean="0"/>
              <a:t>Míchéal</a:t>
            </a:r>
            <a:r>
              <a:rPr lang="en-IE" sz="2800" dirty="0" smtClean="0"/>
              <a:t> Ó </a:t>
            </a:r>
            <a:r>
              <a:rPr lang="en-IE" sz="2800" dirty="0" err="1" smtClean="0"/>
              <a:t>Coileán</a:t>
            </a:r>
            <a:r>
              <a:rPr lang="en-IE" sz="2800" dirty="0" smtClean="0"/>
              <a:t> – </a:t>
            </a:r>
            <a:r>
              <a:rPr lang="en-IE" sz="2800" dirty="0" err="1" smtClean="0"/>
              <a:t>Maraíodh</a:t>
            </a:r>
            <a:r>
              <a:rPr lang="en-IE" sz="2800" dirty="0" smtClean="0"/>
              <a:t> é le </a:t>
            </a:r>
            <a:r>
              <a:rPr lang="en-IE" sz="2800" dirty="0" err="1" smtClean="0"/>
              <a:t>linn</a:t>
            </a:r>
            <a:r>
              <a:rPr lang="en-IE" sz="2800" dirty="0" smtClean="0"/>
              <a:t> an </a:t>
            </a:r>
            <a:r>
              <a:rPr lang="en-IE" sz="2800" dirty="0" err="1" smtClean="0"/>
              <a:t>Chogadh</a:t>
            </a:r>
            <a:r>
              <a:rPr lang="en-IE" sz="2800" dirty="0" smtClean="0"/>
              <a:t> </a:t>
            </a:r>
            <a:r>
              <a:rPr lang="en-IE" sz="2800" dirty="0" err="1" smtClean="0"/>
              <a:t>Cathartha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mBéal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/>
              <a:t> </a:t>
            </a:r>
            <a:r>
              <a:rPr lang="en-IE" sz="2800" dirty="0" err="1" smtClean="0"/>
              <a:t>mBláth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gCorcaigh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mí</a:t>
            </a:r>
            <a:r>
              <a:rPr lang="en-IE" sz="2800" dirty="0" smtClean="0"/>
              <a:t> </a:t>
            </a:r>
            <a:r>
              <a:rPr lang="en-IE" sz="2800" dirty="0" err="1" smtClean="0"/>
              <a:t>Lúnasa</a:t>
            </a:r>
            <a:r>
              <a:rPr lang="en-IE" sz="2800" dirty="0" smtClean="0"/>
              <a:t> 1922.</a:t>
            </a:r>
            <a:endParaRPr lang="en-IE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76" y="1701657"/>
            <a:ext cx="4071376" cy="51518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21" y="1701657"/>
            <a:ext cx="3867258" cy="515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504" y="282053"/>
            <a:ext cx="8596668" cy="1014484"/>
          </a:xfrm>
        </p:spPr>
        <p:txBody>
          <a:bodyPr>
            <a:normAutofit fontScale="90000"/>
          </a:bodyPr>
          <a:lstStyle/>
          <a:p>
            <a:r>
              <a:rPr lang="en-IE" dirty="0" err="1" smtClean="0"/>
              <a:t>Pádraig</a:t>
            </a:r>
            <a:r>
              <a:rPr lang="en-IE" dirty="0" smtClean="0"/>
              <a:t> Mac </a:t>
            </a:r>
            <a:r>
              <a:rPr lang="en-IE" dirty="0" err="1" smtClean="0"/>
              <a:t>Piarais</a:t>
            </a:r>
            <a:r>
              <a:rPr lang="en-IE" dirty="0" smtClean="0"/>
              <a:t> </a:t>
            </a:r>
            <a:r>
              <a:rPr lang="en-IE" dirty="0"/>
              <a:t>- B.Á.C. </a:t>
            </a:r>
            <a:r>
              <a:rPr lang="en-IE" dirty="0" err="1" smtClean="0"/>
              <a:t>Múinteoir</a:t>
            </a:r>
            <a:r>
              <a:rPr lang="en-IE" dirty="0" smtClean="0"/>
              <a:t>, </a:t>
            </a:r>
            <a:r>
              <a:rPr lang="en-IE" dirty="0" err="1" smtClean="0"/>
              <a:t>scríbhneoir</a:t>
            </a:r>
            <a:r>
              <a:rPr lang="en-IE" dirty="0"/>
              <a:t>, </a:t>
            </a:r>
            <a:r>
              <a:rPr lang="en-IE" dirty="0" smtClean="0"/>
              <a:t>agus file</a:t>
            </a:r>
            <a:r>
              <a:rPr lang="en-IE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575" y="1491848"/>
            <a:ext cx="8596668" cy="5072725"/>
          </a:xfrm>
        </p:spPr>
        <p:txBody>
          <a:bodyPr>
            <a:normAutofit lnSpcReduction="10000"/>
          </a:bodyPr>
          <a:lstStyle/>
          <a:p>
            <a:r>
              <a:rPr lang="en-IE" sz="2400" dirty="0" smtClean="0"/>
              <a:t>Chaith sé </a:t>
            </a:r>
            <a:r>
              <a:rPr lang="en-IE" sz="2400" dirty="0" err="1" smtClean="0"/>
              <a:t>cuid</a:t>
            </a:r>
            <a:r>
              <a:rPr lang="en-IE" sz="2400" dirty="0" smtClean="0"/>
              <a:t> mhaith </a:t>
            </a:r>
            <a:r>
              <a:rPr lang="en-IE" sz="2400" dirty="0" err="1" smtClean="0"/>
              <a:t>dá</a:t>
            </a:r>
            <a:r>
              <a:rPr lang="en-IE" sz="2400" dirty="0" smtClean="0"/>
              <a:t> </a:t>
            </a:r>
            <a:r>
              <a:rPr lang="en-IE" sz="2400" dirty="0" err="1" smtClean="0"/>
              <a:t>laethanta</a:t>
            </a:r>
            <a:r>
              <a:rPr lang="en-IE" sz="2400" dirty="0" smtClean="0"/>
              <a:t> </a:t>
            </a:r>
            <a:r>
              <a:rPr lang="en-IE" sz="2400" dirty="0" err="1" smtClean="0"/>
              <a:t>saoire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Ros</a:t>
            </a:r>
            <a:r>
              <a:rPr lang="en-IE" sz="2400" dirty="0" smtClean="0"/>
              <a:t> </a:t>
            </a:r>
            <a:r>
              <a:rPr lang="en-IE" sz="2400" dirty="0" err="1" smtClean="0"/>
              <a:t>Muc</a:t>
            </a:r>
            <a:r>
              <a:rPr lang="en-IE" sz="2400" dirty="0" smtClean="0"/>
              <a:t>,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gConamara</a:t>
            </a:r>
            <a:endParaRPr lang="en-IE" sz="2400" dirty="0" smtClean="0"/>
          </a:p>
          <a:p>
            <a:r>
              <a:rPr lang="en-IE" sz="2400" dirty="0" err="1" smtClean="0"/>
              <a:t>Bhí</a:t>
            </a:r>
            <a:r>
              <a:rPr lang="en-IE" sz="2400" dirty="0" smtClean="0"/>
              <a:t> an-</a:t>
            </a:r>
            <a:r>
              <a:rPr lang="en-IE" sz="2400" dirty="0" err="1" smtClean="0"/>
              <a:t>shuim</a:t>
            </a:r>
            <a:r>
              <a:rPr lang="en-IE" sz="2400" dirty="0" smtClean="0"/>
              <a:t> </a:t>
            </a:r>
            <a:r>
              <a:rPr lang="en-IE" sz="2400" dirty="0" err="1" smtClean="0"/>
              <a:t>aige</a:t>
            </a:r>
            <a:r>
              <a:rPr lang="en-IE" sz="2400" dirty="0" smtClean="0"/>
              <a:t> </a:t>
            </a:r>
            <a:r>
              <a:rPr lang="en-IE" sz="2400" dirty="0" err="1" smtClean="0"/>
              <a:t>sa</a:t>
            </a:r>
            <a:r>
              <a:rPr lang="en-IE" sz="2400" dirty="0" smtClean="0"/>
              <a:t> </a:t>
            </a:r>
            <a:r>
              <a:rPr lang="en-IE" sz="2400" dirty="0" err="1" smtClean="0"/>
              <a:t>Ghaelainn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Bhunaigh</a:t>
            </a:r>
            <a:r>
              <a:rPr lang="en-IE" sz="2400" dirty="0" smtClean="0"/>
              <a:t> </a:t>
            </a:r>
            <a:r>
              <a:rPr lang="en-IE" sz="2400" dirty="0" err="1" smtClean="0"/>
              <a:t>sé</a:t>
            </a:r>
            <a:r>
              <a:rPr lang="en-IE" sz="2400" dirty="0" smtClean="0"/>
              <a:t> </a:t>
            </a:r>
            <a:r>
              <a:rPr lang="en-IE" sz="2400" dirty="0" err="1" smtClean="0"/>
              <a:t>Scoil</a:t>
            </a:r>
            <a:r>
              <a:rPr lang="en-IE" sz="2400" dirty="0" smtClean="0"/>
              <a:t> </a:t>
            </a:r>
            <a:r>
              <a:rPr lang="en-IE" sz="2400" dirty="0" err="1" smtClean="0"/>
              <a:t>Éanna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Rathfearáin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mB.Á.C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Tá</a:t>
            </a:r>
            <a:r>
              <a:rPr lang="en-IE" sz="2400" dirty="0" smtClean="0"/>
              <a:t> an </a:t>
            </a:r>
            <a:r>
              <a:rPr lang="en-IE" sz="2400" dirty="0" err="1" smtClean="0"/>
              <a:t>tigh</a:t>
            </a:r>
            <a:r>
              <a:rPr lang="en-IE" sz="2400" dirty="0" smtClean="0"/>
              <a:t> </a:t>
            </a:r>
            <a:r>
              <a:rPr lang="en-IE" sz="2400" dirty="0" err="1" smtClean="0"/>
              <a:t>samhraidh</a:t>
            </a:r>
            <a:r>
              <a:rPr lang="en-IE" sz="2400" dirty="0" smtClean="0"/>
              <a:t> </a:t>
            </a:r>
            <a:r>
              <a:rPr lang="en-IE" sz="2400" dirty="0" err="1" smtClean="0"/>
              <a:t>inar</a:t>
            </a:r>
            <a:r>
              <a:rPr lang="en-IE" sz="2400" dirty="0" smtClean="0"/>
              <a:t> </a:t>
            </a:r>
            <a:r>
              <a:rPr lang="en-IE" sz="2400" dirty="0" err="1" smtClean="0"/>
              <a:t>fhan</a:t>
            </a:r>
            <a:r>
              <a:rPr lang="en-IE" sz="2400" dirty="0" smtClean="0"/>
              <a:t> sé le </a:t>
            </a:r>
            <a:r>
              <a:rPr lang="en-IE" sz="2400" dirty="0" err="1" smtClean="0"/>
              <a:t>feiscint</a:t>
            </a:r>
            <a:r>
              <a:rPr lang="en-IE" sz="2400" dirty="0" smtClean="0"/>
              <a:t> </a:t>
            </a:r>
            <a:r>
              <a:rPr lang="en-IE" sz="2400" dirty="0" err="1" smtClean="0"/>
              <a:t>fós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Rosmuc</a:t>
            </a:r>
            <a:r>
              <a:rPr lang="en-IE" sz="2400" dirty="0" smtClean="0"/>
              <a:t>. </a:t>
            </a:r>
          </a:p>
          <a:p>
            <a:pPr marL="0" indent="0">
              <a:buNone/>
            </a:pPr>
            <a:r>
              <a:rPr lang="en-IE" sz="2400" dirty="0"/>
              <a:t> </a:t>
            </a:r>
            <a:r>
              <a:rPr lang="en-IE" sz="2400" dirty="0" smtClean="0"/>
              <a:t>   </a:t>
            </a:r>
            <a:r>
              <a:rPr lang="en-IE" sz="1600" dirty="0" err="1" smtClean="0"/>
              <a:t>Mise</a:t>
            </a:r>
            <a:r>
              <a:rPr lang="en-IE" sz="1600" dirty="0" smtClean="0"/>
              <a:t> Éire:</a:t>
            </a:r>
          </a:p>
          <a:p>
            <a:r>
              <a:rPr lang="en-IE" sz="1600" dirty="0" smtClean="0"/>
              <a:t>Sine </a:t>
            </a:r>
            <a:r>
              <a:rPr lang="en-IE" sz="1600" dirty="0" err="1"/>
              <a:t>mé</a:t>
            </a:r>
            <a:r>
              <a:rPr lang="en-IE" sz="1600" dirty="0"/>
              <a:t> </a:t>
            </a:r>
            <a:r>
              <a:rPr lang="en-IE" sz="1600" dirty="0" err="1" smtClean="0"/>
              <a:t>ná</a:t>
            </a:r>
            <a:r>
              <a:rPr lang="en-IE" sz="1600" dirty="0" smtClean="0"/>
              <a:t> an </a:t>
            </a:r>
            <a:r>
              <a:rPr lang="en-IE" sz="1600" dirty="0" err="1" smtClean="0"/>
              <a:t>Cailleach</a:t>
            </a:r>
            <a:r>
              <a:rPr lang="en-IE" sz="1600" dirty="0" smtClean="0"/>
              <a:t> </a:t>
            </a:r>
            <a:r>
              <a:rPr lang="en-IE" sz="1600" dirty="0"/>
              <a:t> </a:t>
            </a:r>
            <a:r>
              <a:rPr lang="en-IE" sz="1600" dirty="0" err="1" smtClean="0"/>
              <a:t>Bhéarra</a:t>
            </a:r>
            <a:endParaRPr lang="en-IE" sz="1600" dirty="0" smtClean="0"/>
          </a:p>
          <a:p>
            <a:r>
              <a:rPr lang="en-IE" sz="1600" dirty="0" err="1" smtClean="0"/>
              <a:t>Mór</a:t>
            </a:r>
            <a:r>
              <a:rPr lang="en-IE" sz="1600" dirty="0" smtClean="0"/>
              <a:t> </a:t>
            </a:r>
            <a:r>
              <a:rPr lang="en-IE" sz="1600" dirty="0" err="1"/>
              <a:t>mo</a:t>
            </a:r>
            <a:r>
              <a:rPr lang="en-IE" sz="1600" dirty="0"/>
              <a:t> </a:t>
            </a:r>
            <a:r>
              <a:rPr lang="en-IE" sz="1600" dirty="0" err="1"/>
              <a:t>ghlóir</a:t>
            </a:r>
            <a:r>
              <a:rPr lang="en-IE" sz="1600" dirty="0"/>
              <a:t>:</a:t>
            </a:r>
            <a:br>
              <a:rPr lang="en-IE" sz="1600" dirty="0"/>
            </a:br>
            <a:r>
              <a:rPr lang="en-IE" sz="1600" dirty="0" err="1"/>
              <a:t>Mé</a:t>
            </a:r>
            <a:r>
              <a:rPr lang="en-IE" sz="1600" dirty="0"/>
              <a:t> </a:t>
            </a:r>
            <a:r>
              <a:rPr lang="en-IE" sz="1600" dirty="0" smtClean="0"/>
              <a:t>do </a:t>
            </a:r>
            <a:r>
              <a:rPr lang="en-IE" sz="1600" dirty="0"/>
              <a:t>rug </a:t>
            </a:r>
            <a:r>
              <a:rPr lang="en-IE" sz="1600" dirty="0" err="1"/>
              <a:t>Cú</a:t>
            </a:r>
            <a:r>
              <a:rPr lang="en-IE" sz="1600" dirty="0"/>
              <a:t> </a:t>
            </a:r>
            <a:r>
              <a:rPr lang="en-IE" sz="1600" dirty="0" err="1"/>
              <a:t>Chulainn</a:t>
            </a:r>
            <a:r>
              <a:rPr lang="en-IE" sz="1600" dirty="0"/>
              <a:t> </a:t>
            </a:r>
            <a:r>
              <a:rPr lang="en-IE" sz="1600" dirty="0" err="1"/>
              <a:t>cróga</a:t>
            </a:r>
            <a:r>
              <a:rPr lang="en-IE" sz="1600" dirty="0"/>
              <a:t>.</a:t>
            </a:r>
          </a:p>
          <a:p>
            <a:r>
              <a:rPr lang="en-IE" sz="1600" dirty="0" err="1"/>
              <a:t>Mór</a:t>
            </a:r>
            <a:r>
              <a:rPr lang="en-IE" sz="1600" dirty="0"/>
              <a:t> </a:t>
            </a:r>
            <a:r>
              <a:rPr lang="en-IE" sz="1600" dirty="0" err="1"/>
              <a:t>mo</a:t>
            </a:r>
            <a:r>
              <a:rPr lang="en-IE" sz="1600" dirty="0"/>
              <a:t> </a:t>
            </a:r>
            <a:r>
              <a:rPr lang="en-IE" sz="1600" dirty="0" err="1"/>
              <a:t>náir</a:t>
            </a:r>
            <a:r>
              <a:rPr lang="en-IE" sz="1600" dirty="0"/>
              <a:t>:</a:t>
            </a:r>
            <a:br>
              <a:rPr lang="en-IE" sz="1600" dirty="0"/>
            </a:br>
            <a:r>
              <a:rPr lang="en-IE" sz="1600" dirty="0"/>
              <a:t>Mo </a:t>
            </a:r>
            <a:r>
              <a:rPr lang="en-IE" sz="1600" dirty="0" err="1"/>
              <a:t>chlann</a:t>
            </a:r>
            <a:r>
              <a:rPr lang="en-IE" sz="1600" dirty="0"/>
              <a:t> </a:t>
            </a:r>
            <a:r>
              <a:rPr lang="en-IE" sz="1600" dirty="0" err="1"/>
              <a:t>féin</a:t>
            </a:r>
            <a:r>
              <a:rPr lang="en-IE" sz="1600" dirty="0"/>
              <a:t> a </a:t>
            </a:r>
            <a:r>
              <a:rPr lang="en-IE" sz="1600" dirty="0" err="1"/>
              <a:t>dhíol</a:t>
            </a:r>
            <a:r>
              <a:rPr lang="en-IE" sz="1600" dirty="0"/>
              <a:t> a </a:t>
            </a:r>
            <a:r>
              <a:rPr lang="en-IE" sz="1600" dirty="0" err="1"/>
              <a:t>máthair</a:t>
            </a:r>
            <a:r>
              <a:rPr lang="en-IE" sz="1600" dirty="0" smtClean="0"/>
              <a:t>.</a:t>
            </a:r>
          </a:p>
          <a:p>
            <a:r>
              <a:rPr lang="en-IE" sz="1600" dirty="0" err="1" smtClean="0"/>
              <a:t>Mise</a:t>
            </a:r>
            <a:r>
              <a:rPr lang="en-IE" sz="1600" dirty="0" smtClean="0"/>
              <a:t> Éire</a:t>
            </a:r>
          </a:p>
          <a:p>
            <a:r>
              <a:rPr lang="en-IE" sz="1600" dirty="0" err="1" smtClean="0"/>
              <a:t>Uaignaí</a:t>
            </a:r>
            <a:r>
              <a:rPr lang="en-IE" sz="1600" dirty="0" smtClean="0"/>
              <a:t> </a:t>
            </a:r>
            <a:r>
              <a:rPr lang="en-IE" sz="1600" dirty="0" err="1" smtClean="0"/>
              <a:t>mé</a:t>
            </a:r>
            <a:r>
              <a:rPr lang="en-IE" sz="1600" dirty="0" smtClean="0"/>
              <a:t> </a:t>
            </a:r>
            <a:r>
              <a:rPr lang="en-IE" sz="1600" dirty="0" err="1" smtClean="0"/>
              <a:t>ná</a:t>
            </a:r>
            <a:r>
              <a:rPr lang="en-IE" sz="1600" dirty="0" smtClean="0"/>
              <a:t> an </a:t>
            </a:r>
            <a:r>
              <a:rPr lang="en-IE" sz="1600" dirty="0" err="1" smtClean="0"/>
              <a:t>Cailleach</a:t>
            </a:r>
            <a:r>
              <a:rPr lang="en-IE" sz="1600" dirty="0" smtClean="0"/>
              <a:t> </a:t>
            </a:r>
            <a:r>
              <a:rPr lang="en-IE" sz="1600" dirty="0" err="1" smtClean="0"/>
              <a:t>Bhéarra</a:t>
            </a:r>
            <a:r>
              <a:rPr lang="en-IE" sz="1600" dirty="0" smtClean="0"/>
              <a:t>.</a:t>
            </a:r>
            <a:endParaRPr lang="en-IE" sz="16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01684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561" y="159222"/>
            <a:ext cx="8596668" cy="1669577"/>
          </a:xfrm>
        </p:spPr>
        <p:txBody>
          <a:bodyPr>
            <a:normAutofit fontScale="90000"/>
          </a:bodyPr>
          <a:lstStyle/>
          <a:p>
            <a:r>
              <a:rPr lang="en-IE" dirty="0" err="1" smtClean="0"/>
              <a:t>Pádraig</a:t>
            </a:r>
            <a:r>
              <a:rPr lang="en-IE" dirty="0" smtClean="0"/>
              <a:t> Mac </a:t>
            </a:r>
            <a:r>
              <a:rPr lang="en-IE" dirty="0" err="1" smtClean="0"/>
              <a:t>Piarais</a:t>
            </a:r>
            <a:r>
              <a:rPr lang="en-IE" dirty="0" smtClean="0"/>
              <a:t>.</a:t>
            </a:r>
            <a:br>
              <a:rPr lang="en-IE" dirty="0" smtClean="0"/>
            </a:br>
            <a:r>
              <a:rPr lang="en-IE" dirty="0" err="1" smtClean="0"/>
              <a:t>Tigh</a:t>
            </a:r>
            <a:r>
              <a:rPr lang="en-IE" dirty="0" smtClean="0"/>
              <a:t> </a:t>
            </a:r>
            <a:r>
              <a:rPr lang="en-IE" dirty="0" err="1" smtClean="0"/>
              <a:t>Samhraidh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Rosmuc</a:t>
            </a:r>
            <a:r>
              <a:rPr lang="en-IE" dirty="0" smtClean="0"/>
              <a:t>.</a:t>
            </a:r>
            <a:br>
              <a:rPr lang="en-IE" dirty="0" smtClean="0"/>
            </a:br>
            <a:r>
              <a:rPr lang="en-IE" dirty="0" err="1" smtClean="0"/>
              <a:t>Scoil</a:t>
            </a:r>
            <a:r>
              <a:rPr lang="en-IE" dirty="0" smtClean="0"/>
              <a:t> </a:t>
            </a:r>
            <a:r>
              <a:rPr lang="en-IE" dirty="0" err="1"/>
              <a:t>É</a:t>
            </a:r>
            <a:r>
              <a:rPr lang="en-IE" dirty="0" err="1" smtClean="0"/>
              <a:t>anna</a:t>
            </a:r>
            <a:r>
              <a:rPr lang="en-IE" dirty="0" smtClean="0"/>
              <a:t> </a:t>
            </a:r>
            <a:r>
              <a:rPr lang="en-IE" dirty="0" err="1" smtClean="0"/>
              <a:t>i</a:t>
            </a:r>
            <a:r>
              <a:rPr lang="en-IE" dirty="0" smtClean="0"/>
              <a:t> </a:t>
            </a:r>
            <a:r>
              <a:rPr lang="en-IE" dirty="0" err="1" smtClean="0"/>
              <a:t>Rathfearnáin</a:t>
            </a:r>
            <a:r>
              <a:rPr lang="en-IE" dirty="0" smtClean="0"/>
              <a:t>. 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3416"/>
            <a:ext cx="3079723" cy="333945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931" y="2283416"/>
            <a:ext cx="4458351" cy="33394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490" y="2283416"/>
            <a:ext cx="4574601" cy="333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3218"/>
            <a:ext cx="8596668" cy="1016782"/>
          </a:xfrm>
        </p:spPr>
        <p:txBody>
          <a:bodyPr/>
          <a:lstStyle/>
          <a:p>
            <a:r>
              <a:rPr lang="en-IE" dirty="0" err="1" smtClean="0"/>
              <a:t>Tomás</a:t>
            </a:r>
            <a:r>
              <a:rPr lang="en-IE" dirty="0" smtClean="0"/>
              <a:t> </a:t>
            </a:r>
            <a:r>
              <a:rPr lang="en-IE" dirty="0" err="1" smtClean="0"/>
              <a:t>Ághas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2" y="887863"/>
            <a:ext cx="11183816" cy="5970137"/>
          </a:xfrm>
        </p:spPr>
        <p:txBody>
          <a:bodyPr>
            <a:noAutofit/>
          </a:bodyPr>
          <a:lstStyle/>
          <a:p>
            <a:r>
              <a:rPr lang="en-IE" sz="2400" b="1" dirty="0" err="1" smtClean="0"/>
              <a:t>Rugadh</a:t>
            </a:r>
            <a:r>
              <a:rPr lang="en-IE" sz="2400" b="1" dirty="0" smtClean="0"/>
              <a:t> ar an </a:t>
            </a:r>
            <a:r>
              <a:rPr lang="en-IE" sz="2400" b="1" dirty="0" err="1" smtClean="0"/>
              <a:t>gCinn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Aird</a:t>
            </a:r>
            <a:r>
              <a:rPr lang="en-IE" sz="2400" b="1" dirty="0" smtClean="0"/>
              <a:t> i </a:t>
            </a:r>
            <a:r>
              <a:rPr lang="en-IE" sz="2400" b="1" dirty="0" err="1" smtClean="0"/>
              <a:t>Liospóil</a:t>
            </a:r>
            <a:r>
              <a:rPr lang="en-IE" sz="2400" b="1" dirty="0" smtClean="0"/>
              <a:t>, Co </a:t>
            </a:r>
            <a:r>
              <a:rPr lang="en-IE" sz="2400" b="1" dirty="0" err="1" smtClean="0"/>
              <a:t>Chiarraí</a:t>
            </a:r>
            <a:r>
              <a:rPr lang="en-IE" sz="2400" b="1" dirty="0" smtClean="0"/>
              <a:t>.</a:t>
            </a:r>
          </a:p>
          <a:p>
            <a:r>
              <a:rPr lang="en-IE" sz="2400" b="1" dirty="0" smtClean="0"/>
              <a:t>Ana-</a:t>
            </a:r>
            <a:r>
              <a:rPr lang="en-IE" sz="2400" b="1" dirty="0" err="1" smtClean="0"/>
              <a:t>chainteoir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Gaelainne</a:t>
            </a:r>
            <a:r>
              <a:rPr lang="en-IE" sz="2400" b="1" dirty="0" smtClean="0"/>
              <a:t> ab </a:t>
            </a:r>
            <a:r>
              <a:rPr lang="en-IE" sz="2400" b="1" dirty="0" err="1" smtClean="0"/>
              <a:t>ea</a:t>
            </a:r>
            <a:r>
              <a:rPr lang="en-IE" sz="2400" b="1" dirty="0" smtClean="0"/>
              <a:t> é, </a:t>
            </a:r>
            <a:r>
              <a:rPr lang="en-IE" sz="2400" b="1" dirty="0" err="1" smtClean="0"/>
              <a:t>chomh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maith</a:t>
            </a:r>
            <a:r>
              <a:rPr lang="en-IE" sz="2400" b="1" dirty="0" smtClean="0"/>
              <a:t> le </a:t>
            </a:r>
            <a:r>
              <a:rPr lang="en-IE" sz="2400" b="1" dirty="0" err="1" smtClean="0"/>
              <a:t>bheith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ina</a:t>
            </a:r>
            <a:r>
              <a:rPr lang="en-IE" sz="2400" b="1" dirty="0" smtClean="0"/>
              <a:t> amhránaí agus </a:t>
            </a:r>
            <a:r>
              <a:rPr lang="en-IE" sz="2400" b="1" dirty="0" err="1" smtClean="0"/>
              <a:t>píobaire</a:t>
            </a:r>
            <a:r>
              <a:rPr lang="en-IE" sz="2400" b="1" dirty="0" smtClean="0"/>
              <a:t> den </a:t>
            </a:r>
            <a:r>
              <a:rPr lang="en-IE" sz="2400" b="1" dirty="0" err="1" smtClean="0"/>
              <a:t>scoth</a:t>
            </a:r>
            <a:r>
              <a:rPr lang="en-IE" sz="2400" b="1" dirty="0" smtClean="0"/>
              <a:t>.</a:t>
            </a:r>
          </a:p>
          <a:p>
            <a:r>
              <a:rPr lang="en-IE" sz="2400" b="1" dirty="0" smtClean="0"/>
              <a:t>Tá </a:t>
            </a:r>
            <a:r>
              <a:rPr lang="en-IE" sz="2400" b="1" dirty="0" err="1" smtClean="0"/>
              <a:t>Páirc</a:t>
            </a:r>
            <a:r>
              <a:rPr lang="en-IE" sz="2400" b="1" dirty="0" smtClean="0"/>
              <a:t> an </a:t>
            </a:r>
            <a:r>
              <a:rPr lang="en-IE" sz="2400" b="1" dirty="0" err="1" smtClean="0"/>
              <a:t>Ághasaigh</a:t>
            </a:r>
            <a:r>
              <a:rPr lang="en-IE" sz="2400" b="1" dirty="0" smtClean="0"/>
              <a:t> sa Daingean, </a:t>
            </a:r>
            <a:r>
              <a:rPr lang="en-IE" sz="2400" b="1" dirty="0" err="1" smtClean="0"/>
              <a:t>Sráid</a:t>
            </a:r>
            <a:r>
              <a:rPr lang="en-IE" sz="2400" b="1" dirty="0" smtClean="0"/>
              <a:t> an </a:t>
            </a:r>
            <a:r>
              <a:rPr lang="en-IE" sz="2400" b="1" dirty="0" err="1" smtClean="0"/>
              <a:t>Ághasaigh</a:t>
            </a:r>
            <a:r>
              <a:rPr lang="en-IE" sz="2400" b="1" dirty="0" smtClean="0"/>
              <a:t> agus ‘Ashe </a:t>
            </a:r>
            <a:r>
              <a:rPr lang="en-IE" sz="2400" b="1" dirty="0"/>
              <a:t>M</a:t>
            </a:r>
            <a:r>
              <a:rPr lang="en-IE" sz="2400" b="1" dirty="0" smtClean="0"/>
              <a:t>emorial Hall’ i </a:t>
            </a:r>
            <a:r>
              <a:rPr lang="en-IE" sz="2400" b="1" dirty="0" err="1" smtClean="0"/>
              <a:t>dTrá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Lí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ainmnithe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ina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onóir</a:t>
            </a:r>
            <a:r>
              <a:rPr lang="en-IE" sz="2400" b="1" dirty="0" smtClean="0"/>
              <a:t>.</a:t>
            </a:r>
            <a:endParaRPr lang="en-IE" sz="2400" b="1" dirty="0" smtClean="0"/>
          </a:p>
          <a:p>
            <a:r>
              <a:rPr lang="en-IE" sz="2400" b="1" dirty="0" err="1" smtClean="0"/>
              <a:t>Príomhoide</a:t>
            </a:r>
            <a:r>
              <a:rPr lang="en-IE" sz="2400" b="1" dirty="0" smtClean="0"/>
              <a:t> </a:t>
            </a:r>
            <a:r>
              <a:rPr lang="en-IE" sz="2400" b="1" dirty="0" err="1" smtClean="0"/>
              <a:t>bunscoile</a:t>
            </a:r>
            <a:r>
              <a:rPr lang="en-IE" sz="2400" b="1" dirty="0" smtClean="0"/>
              <a:t>  ab </a:t>
            </a:r>
            <a:r>
              <a:rPr lang="en-IE" sz="2400" b="1" dirty="0" err="1" smtClean="0"/>
              <a:t>ea</a:t>
            </a:r>
            <a:r>
              <a:rPr lang="en-IE" sz="2400" b="1" dirty="0" smtClean="0"/>
              <a:t> é . </a:t>
            </a:r>
            <a:endParaRPr lang="en-IE" sz="2400" b="1" dirty="0" smtClean="0">
              <a:sym typeface="Wingdings" panose="05000000000000000000" pitchFamily="2" charset="2"/>
            </a:endParaRPr>
          </a:p>
          <a:p>
            <a:r>
              <a:rPr lang="en-IE" sz="2400" b="1" dirty="0" smtClean="0">
                <a:sym typeface="Wingdings" panose="05000000000000000000" pitchFamily="2" charset="2"/>
              </a:rPr>
              <a:t>Bhí sé i </a:t>
            </a:r>
            <a:r>
              <a:rPr lang="en-IE" sz="2400" b="1" dirty="0" err="1" smtClean="0">
                <a:sym typeface="Wingdings" panose="05000000000000000000" pitchFamily="2" charset="2"/>
              </a:rPr>
              <a:t>gceannas</a:t>
            </a:r>
            <a:r>
              <a:rPr lang="en-IE" sz="2400" b="1" dirty="0" smtClean="0">
                <a:sym typeface="Wingdings" panose="05000000000000000000" pitchFamily="2" charset="2"/>
              </a:rPr>
              <a:t> ar an </a:t>
            </a:r>
            <a:r>
              <a:rPr lang="en-IE" sz="2400" b="1" dirty="0" err="1" smtClean="0">
                <a:sym typeface="Wingdings" panose="05000000000000000000" pitchFamily="2" charset="2"/>
              </a:rPr>
              <a:t>ionsaí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i</a:t>
            </a:r>
            <a:r>
              <a:rPr lang="en-IE" sz="2400" b="1" dirty="0" smtClean="0">
                <a:sym typeface="Wingdings" panose="05000000000000000000" pitchFamily="2" charset="2"/>
              </a:rPr>
              <a:t> gCill Dhéagláin ( Ashbourne) </a:t>
            </a:r>
            <a:r>
              <a:rPr lang="en-IE" sz="2400" b="1" dirty="0" err="1">
                <a:sym typeface="Wingdings" panose="05000000000000000000" pitchFamily="2" charset="2"/>
              </a:rPr>
              <a:t>i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gCo</a:t>
            </a:r>
            <a:r>
              <a:rPr lang="en-IE" sz="2400" b="1" dirty="0" smtClean="0">
                <a:sym typeface="Wingdings" panose="05000000000000000000" pitchFamily="2" charset="2"/>
              </a:rPr>
              <a:t>. </a:t>
            </a:r>
            <a:r>
              <a:rPr lang="en-IE" sz="2400" b="1" dirty="0" err="1" smtClean="0">
                <a:sym typeface="Wingdings" panose="05000000000000000000" pitchFamily="2" charset="2"/>
              </a:rPr>
              <a:t>na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Mí</a:t>
            </a:r>
            <a:r>
              <a:rPr lang="en-IE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en-IE" sz="2400" b="1" dirty="0" err="1" smtClean="0">
                <a:sym typeface="Wingdings" panose="05000000000000000000" pitchFamily="2" charset="2"/>
              </a:rPr>
              <a:t>Bhí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leathchéad</a:t>
            </a:r>
            <a:r>
              <a:rPr lang="en-IE" sz="2400" b="1" dirty="0" smtClean="0">
                <a:sym typeface="Wingdings" panose="05000000000000000000" pitchFamily="2" charset="2"/>
              </a:rPr>
              <a:t> fear </a:t>
            </a:r>
            <a:r>
              <a:rPr lang="en-IE" sz="2400" b="1" dirty="0" err="1" smtClean="0">
                <a:sym typeface="Wingdings" panose="05000000000000000000" pitchFamily="2" charset="2"/>
              </a:rPr>
              <a:t>féna</a:t>
            </a:r>
            <a:r>
              <a:rPr lang="en-IE" sz="2400" b="1" dirty="0" smtClean="0">
                <a:sym typeface="Wingdings" panose="05000000000000000000" pitchFamily="2" charset="2"/>
              </a:rPr>
              <a:t> chúram agus do </a:t>
            </a:r>
            <a:r>
              <a:rPr lang="en-IE" sz="2400" b="1" dirty="0" err="1" smtClean="0">
                <a:sym typeface="Wingdings" panose="05000000000000000000" pitchFamily="2" charset="2"/>
              </a:rPr>
              <a:t>ghabh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sé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roinnt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bearaicí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sa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dúthaigh</a:t>
            </a:r>
            <a:r>
              <a:rPr lang="en-IE" sz="2400" b="1" dirty="0" smtClean="0">
                <a:sym typeface="Wingdings" panose="05000000000000000000" pitchFamily="2" charset="2"/>
              </a:rPr>
              <a:t> sin.</a:t>
            </a:r>
          </a:p>
          <a:p>
            <a:r>
              <a:rPr lang="en-IE" sz="2400" b="1" dirty="0" err="1" smtClean="0">
                <a:sym typeface="Wingdings" panose="05000000000000000000" pitchFamily="2" charset="2"/>
              </a:rPr>
              <a:t>Chaith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sé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tréimhsí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i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bpriosún</a:t>
            </a:r>
            <a:r>
              <a:rPr lang="en-IE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en-IE" sz="2400" b="1" dirty="0" smtClean="0">
                <a:sym typeface="Wingdings" panose="05000000000000000000" pitchFamily="2" charset="2"/>
              </a:rPr>
              <a:t>Chuaigh sé </a:t>
            </a:r>
            <a:r>
              <a:rPr lang="en-IE" sz="2400" b="1" dirty="0" err="1" smtClean="0">
                <a:sym typeface="Wingdings" panose="05000000000000000000" pitchFamily="2" charset="2"/>
              </a:rPr>
              <a:t>ar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stailc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ocrais</a:t>
            </a:r>
            <a:r>
              <a:rPr lang="en-IE" sz="2400" b="1" dirty="0" smtClean="0">
                <a:sym typeface="Wingdings" panose="05000000000000000000" pitchFamily="2" charset="2"/>
              </a:rPr>
              <a:t>, agus </a:t>
            </a:r>
            <a:r>
              <a:rPr lang="en-IE" sz="2400" b="1" dirty="0" err="1" smtClean="0">
                <a:sym typeface="Wingdings" panose="05000000000000000000" pitchFamily="2" charset="2"/>
              </a:rPr>
              <a:t>cailleadh</a:t>
            </a:r>
            <a:r>
              <a:rPr lang="en-IE" sz="2400" b="1" dirty="0" smtClean="0">
                <a:sym typeface="Wingdings" panose="05000000000000000000" pitchFamily="2" charset="2"/>
              </a:rPr>
              <a:t> é i </a:t>
            </a:r>
            <a:r>
              <a:rPr lang="en-IE" sz="2400" b="1" dirty="0" err="1" smtClean="0">
                <a:sym typeface="Wingdings" panose="05000000000000000000" pitchFamily="2" charset="2"/>
              </a:rPr>
              <a:t>mí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Mhéan</a:t>
            </a:r>
            <a:r>
              <a:rPr lang="en-IE" sz="2400" b="1" dirty="0" smtClean="0">
                <a:sym typeface="Wingdings" panose="05000000000000000000" pitchFamily="2" charset="2"/>
              </a:rPr>
              <a:t> an </a:t>
            </a:r>
            <a:r>
              <a:rPr lang="en-IE" sz="2400" b="1" dirty="0" err="1" smtClean="0">
                <a:sym typeface="Wingdings" panose="05000000000000000000" pitchFamily="2" charset="2"/>
              </a:rPr>
              <a:t>Fhómhair</a:t>
            </a:r>
            <a:r>
              <a:rPr lang="en-IE" sz="2400" b="1" dirty="0" smtClean="0">
                <a:sym typeface="Wingdings" panose="05000000000000000000" pitchFamily="2" charset="2"/>
              </a:rPr>
              <a:t> 1917.</a:t>
            </a:r>
          </a:p>
          <a:p>
            <a:r>
              <a:rPr lang="en-IE" sz="2400" b="1" dirty="0" err="1" smtClean="0">
                <a:sym typeface="Wingdings" panose="05000000000000000000" pitchFamily="2" charset="2"/>
              </a:rPr>
              <a:t>D’fhreastal</a:t>
            </a:r>
            <a:r>
              <a:rPr lang="en-IE" sz="2400" b="1" dirty="0" smtClean="0">
                <a:sym typeface="Wingdings" panose="05000000000000000000" pitchFamily="2" charset="2"/>
              </a:rPr>
              <a:t> 30,000 </a:t>
            </a:r>
            <a:r>
              <a:rPr lang="en-IE" sz="2400" b="1" dirty="0" err="1" smtClean="0">
                <a:sym typeface="Wingdings" panose="05000000000000000000" pitchFamily="2" charset="2"/>
              </a:rPr>
              <a:t>míle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duine</a:t>
            </a:r>
            <a:r>
              <a:rPr lang="en-IE" sz="2400" b="1" dirty="0" smtClean="0">
                <a:sym typeface="Wingdings" panose="05000000000000000000" pitchFamily="2" charset="2"/>
              </a:rPr>
              <a:t> </a:t>
            </a:r>
            <a:r>
              <a:rPr lang="en-IE" sz="2400" b="1" dirty="0" err="1" smtClean="0">
                <a:sym typeface="Wingdings" panose="05000000000000000000" pitchFamily="2" charset="2"/>
              </a:rPr>
              <a:t>ar</a:t>
            </a:r>
            <a:r>
              <a:rPr lang="en-IE" sz="2400" b="1" dirty="0" smtClean="0">
                <a:sym typeface="Wingdings" panose="05000000000000000000" pitchFamily="2" charset="2"/>
              </a:rPr>
              <a:t> a </a:t>
            </a:r>
            <a:r>
              <a:rPr lang="en-IE" sz="2400" b="1" dirty="0" err="1" smtClean="0">
                <a:sym typeface="Wingdings" panose="05000000000000000000" pitchFamily="2" charset="2"/>
              </a:rPr>
              <a:t>shocraid</a:t>
            </a:r>
            <a:r>
              <a:rPr lang="en-IE" sz="2400" b="1" dirty="0" smtClean="0">
                <a:sym typeface="Wingdings" panose="05000000000000000000" pitchFamily="2" charset="2"/>
              </a:rPr>
              <a:t>.</a:t>
            </a:r>
          </a:p>
          <a:p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8840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Tomás</a:t>
            </a:r>
            <a:r>
              <a:rPr lang="en-IE" dirty="0" smtClean="0"/>
              <a:t> </a:t>
            </a:r>
            <a:r>
              <a:rPr lang="en-IE" dirty="0" err="1"/>
              <a:t>Á</a:t>
            </a:r>
            <a:r>
              <a:rPr lang="en-IE" dirty="0" err="1" smtClean="0"/>
              <a:t>ghas</a:t>
            </a:r>
            <a:r>
              <a:rPr lang="en-IE" dirty="0" smtClean="0"/>
              <a:t> 1885-1917</a:t>
            </a:r>
            <a:endParaRPr lang="en-IE" dirty="0"/>
          </a:p>
        </p:txBody>
      </p:sp>
      <p:sp>
        <p:nvSpPr>
          <p:cNvPr id="6" name="AutoShape 6" descr="Image result for Tomás Ághas"/>
          <p:cNvSpPr>
            <a:spLocks noGrp="1" noChangeAspect="1" noChangeArrowheads="1"/>
          </p:cNvSpPr>
          <p:nvPr>
            <p:ph idx="1"/>
          </p:nvPr>
        </p:nvSpPr>
        <p:spPr>
          <a:xfrm>
            <a:off x="677334" y="1282891"/>
            <a:ext cx="8596668" cy="4758472"/>
          </a:xfrm>
        </p:spPr>
        <p:txBody>
          <a:bodyPr/>
          <a:lstStyle/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7" name="AutoShape 8" descr="Image result for Tomás Ágha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10" descr="Image result for Tomás Ághas"/>
          <p:cNvSpPr>
            <a:spLocks noChangeAspect="1" noChangeArrowheads="1"/>
          </p:cNvSpPr>
          <p:nvPr/>
        </p:nvSpPr>
        <p:spPr bwMode="auto">
          <a:xfrm>
            <a:off x="-2085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3" name="AutoShape 12" descr="Image result for Tomás Ághas"/>
          <p:cNvSpPr>
            <a:spLocks noChangeAspect="1" noChangeArrowheads="1"/>
          </p:cNvSpPr>
          <p:nvPr/>
        </p:nvSpPr>
        <p:spPr bwMode="auto">
          <a:xfrm>
            <a:off x="27305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9" y="1498778"/>
            <a:ext cx="3568795" cy="5362944"/>
          </a:xfrm>
          <a:prstGeom prst="rect">
            <a:avLst/>
          </a:prstGeom>
        </p:spPr>
      </p:pic>
      <p:sp>
        <p:nvSpPr>
          <p:cNvPr id="15" name="AutoShape 14" descr="Image result for Tomás Ághas"/>
          <p:cNvSpPr>
            <a:spLocks noChangeAspect="1" noChangeArrowheads="1"/>
          </p:cNvSpPr>
          <p:nvPr/>
        </p:nvSpPr>
        <p:spPr bwMode="auto">
          <a:xfrm>
            <a:off x="120650" y="162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6" name="AutoShape 16" descr="Image result for Tomás Ághas"/>
          <p:cNvSpPr>
            <a:spLocks noChangeAspect="1" noChangeArrowheads="1"/>
          </p:cNvSpPr>
          <p:nvPr/>
        </p:nvSpPr>
        <p:spPr bwMode="auto">
          <a:xfrm>
            <a:off x="425450" y="251740"/>
            <a:ext cx="304800" cy="37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7" name="AutoShape 18" descr="Image result for Tomás Ághas"/>
          <p:cNvSpPr>
            <a:spLocks noChangeAspect="1" noChangeArrowheads="1"/>
          </p:cNvSpPr>
          <p:nvPr/>
        </p:nvSpPr>
        <p:spPr bwMode="auto">
          <a:xfrm>
            <a:off x="42545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8" name="AutoShape 20" descr="Image result for thomas ashe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7" y="1386473"/>
            <a:ext cx="3428375" cy="56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776" y="265626"/>
            <a:ext cx="9601196" cy="730661"/>
          </a:xfrm>
        </p:spPr>
        <p:txBody>
          <a:bodyPr/>
          <a:lstStyle/>
          <a:p>
            <a:r>
              <a:rPr lang="en-IE" dirty="0" err="1" smtClean="0"/>
              <a:t>Mná</a:t>
            </a:r>
            <a:r>
              <a:rPr lang="en-IE" dirty="0" smtClean="0"/>
              <a:t> </a:t>
            </a:r>
            <a:r>
              <a:rPr lang="en-IE" dirty="0" err="1" smtClean="0"/>
              <a:t>cáiliúla</a:t>
            </a:r>
            <a:r>
              <a:rPr lang="en-IE" dirty="0" smtClean="0"/>
              <a:t> a </a:t>
            </a:r>
            <a:r>
              <a:rPr lang="en-IE" dirty="0" err="1" smtClean="0"/>
              <a:t>ghlac</a:t>
            </a:r>
            <a:r>
              <a:rPr lang="en-IE" dirty="0" smtClean="0"/>
              <a:t> </a:t>
            </a:r>
            <a:r>
              <a:rPr lang="en-IE" dirty="0" err="1" smtClean="0"/>
              <a:t>páirt</a:t>
            </a:r>
            <a:r>
              <a:rPr lang="en-IE" dirty="0" smtClean="0"/>
              <a:t>: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50" y="846161"/>
            <a:ext cx="11434454" cy="5726019"/>
          </a:xfrm>
        </p:spPr>
        <p:txBody>
          <a:bodyPr>
            <a:normAutofit/>
          </a:bodyPr>
          <a:lstStyle/>
          <a:p>
            <a:r>
              <a:rPr lang="en-IE" sz="2800" dirty="0" err="1" smtClean="0"/>
              <a:t>Cuntaois</a:t>
            </a:r>
            <a:r>
              <a:rPr lang="en-IE" sz="2800" dirty="0" smtClean="0"/>
              <a:t> (Countess) </a:t>
            </a:r>
            <a:r>
              <a:rPr lang="en-IE" sz="2800" dirty="0" err="1" smtClean="0"/>
              <a:t>Markievicz</a:t>
            </a:r>
            <a:r>
              <a:rPr lang="en-IE" sz="2800" dirty="0" smtClean="0"/>
              <a:t>: </a:t>
            </a:r>
            <a:r>
              <a:rPr lang="en-IE" sz="2800" dirty="0" err="1" smtClean="0"/>
              <a:t>Chaith</a:t>
            </a:r>
            <a:r>
              <a:rPr lang="en-IE" sz="2800" dirty="0" smtClean="0"/>
              <a:t> </a:t>
            </a:r>
            <a:r>
              <a:rPr lang="en-IE" sz="2800" dirty="0" err="1" smtClean="0"/>
              <a:t>sí</a:t>
            </a:r>
            <a:r>
              <a:rPr lang="en-IE" sz="2800" dirty="0" smtClean="0"/>
              <a:t> a </a:t>
            </a:r>
            <a:r>
              <a:rPr lang="en-IE" sz="2800" dirty="0" err="1" smtClean="0"/>
              <a:t>hóige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Tigh</a:t>
            </a:r>
            <a:r>
              <a:rPr lang="en-IE" sz="2800" dirty="0" smtClean="0"/>
              <a:t> </a:t>
            </a:r>
            <a:r>
              <a:rPr lang="en-IE" sz="2800" dirty="0" err="1" smtClean="0"/>
              <a:t>Lisadell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 smtClean="0"/>
              <a:t>Sligeach</a:t>
            </a:r>
            <a:r>
              <a:rPr lang="en-IE" sz="2800" dirty="0" smtClean="0"/>
              <a:t>. An </a:t>
            </a:r>
            <a:r>
              <a:rPr lang="en-IE" sz="2800" dirty="0" err="1" smtClean="0"/>
              <a:t>chéad</a:t>
            </a:r>
            <a:r>
              <a:rPr lang="en-IE" sz="2800" dirty="0" smtClean="0"/>
              <a:t> </a:t>
            </a:r>
            <a:r>
              <a:rPr lang="en-IE" sz="2800" dirty="0" err="1" smtClean="0"/>
              <a:t>bhean</a:t>
            </a:r>
            <a:r>
              <a:rPr lang="en-IE" sz="2800" dirty="0" smtClean="0"/>
              <a:t> a </a:t>
            </a:r>
            <a:r>
              <a:rPr lang="en-IE" sz="2800" dirty="0" err="1" smtClean="0"/>
              <a:t>toghadh</a:t>
            </a:r>
            <a:r>
              <a:rPr lang="en-IE" sz="2800" dirty="0" smtClean="0"/>
              <a:t> go </a:t>
            </a:r>
            <a:r>
              <a:rPr lang="en-IE" sz="2800" dirty="0" err="1" smtClean="0"/>
              <a:t>Pairlimint</a:t>
            </a:r>
            <a:r>
              <a:rPr lang="en-IE" sz="2800" dirty="0" smtClean="0"/>
              <a:t> </a:t>
            </a:r>
            <a:r>
              <a:rPr lang="en-IE" sz="2800" dirty="0" err="1" smtClean="0"/>
              <a:t>Shasana</a:t>
            </a:r>
            <a:r>
              <a:rPr lang="en-IE" sz="2800" dirty="0"/>
              <a:t>.</a:t>
            </a:r>
            <a:endParaRPr lang="en-IE" sz="2800" dirty="0" smtClean="0"/>
          </a:p>
          <a:p>
            <a:r>
              <a:rPr lang="en-IE" sz="2800" dirty="0" err="1" smtClean="0"/>
              <a:t>Eilís</a:t>
            </a:r>
            <a:r>
              <a:rPr lang="en-IE" sz="2800" dirty="0" smtClean="0"/>
              <a:t> </a:t>
            </a:r>
            <a:r>
              <a:rPr lang="en-IE" sz="2800" dirty="0" err="1" smtClean="0"/>
              <a:t>Ní</a:t>
            </a:r>
            <a:r>
              <a:rPr lang="en-IE" sz="2800" dirty="0" smtClean="0"/>
              <a:t> </a:t>
            </a:r>
            <a:r>
              <a:rPr lang="en-IE" sz="2800" dirty="0" err="1" smtClean="0"/>
              <a:t>Fhearghail</a:t>
            </a:r>
            <a:r>
              <a:rPr lang="en-IE" sz="2800" dirty="0" smtClean="0"/>
              <a:t> </a:t>
            </a:r>
            <a:r>
              <a:rPr lang="en-IE" sz="2800" dirty="0" smtClean="0"/>
              <a:t>– </a:t>
            </a:r>
            <a:r>
              <a:rPr lang="en-IE" sz="2800" dirty="0" err="1" smtClean="0"/>
              <a:t>Banaltra</a:t>
            </a:r>
            <a:r>
              <a:rPr lang="en-IE" sz="2800" dirty="0" smtClean="0"/>
              <a:t>.  Nuair a </a:t>
            </a:r>
            <a:r>
              <a:rPr lang="en-IE" sz="2800" dirty="0" err="1" smtClean="0"/>
              <a:t>ghéill</a:t>
            </a:r>
            <a:r>
              <a:rPr lang="en-IE" sz="2800" dirty="0" smtClean="0"/>
              <a:t> na </a:t>
            </a:r>
            <a:r>
              <a:rPr lang="en-IE" sz="2800" dirty="0" err="1" smtClean="0"/>
              <a:t>hÉireannaigh</a:t>
            </a:r>
            <a:r>
              <a:rPr lang="en-IE" sz="2800" dirty="0" smtClean="0"/>
              <a:t>, thug </a:t>
            </a:r>
            <a:r>
              <a:rPr lang="en-IE" sz="2800" dirty="0" err="1" smtClean="0"/>
              <a:t>sí</a:t>
            </a:r>
            <a:r>
              <a:rPr lang="en-IE" sz="2800" dirty="0" smtClean="0"/>
              <a:t> an </a:t>
            </a:r>
            <a:r>
              <a:rPr lang="en-IE" sz="2800" dirty="0" err="1" smtClean="0"/>
              <a:t>teachtaireacht</a:t>
            </a:r>
            <a:r>
              <a:rPr lang="en-IE" sz="2800" dirty="0" smtClean="0"/>
              <a:t> </a:t>
            </a:r>
            <a:r>
              <a:rPr lang="en-IE" sz="2800" dirty="0" err="1" smtClean="0"/>
              <a:t>chuig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Sasanaigh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son </a:t>
            </a:r>
            <a:r>
              <a:rPr lang="en-IE" sz="2800" dirty="0" err="1" smtClean="0"/>
              <a:t>Pádraig</a:t>
            </a:r>
            <a:r>
              <a:rPr lang="en-IE" sz="2800" dirty="0" smtClean="0"/>
              <a:t> Mac </a:t>
            </a:r>
            <a:r>
              <a:rPr lang="en-IE" sz="2800" dirty="0" err="1" smtClean="0"/>
              <a:t>Piaras</a:t>
            </a:r>
            <a:r>
              <a:rPr lang="en-IE" sz="2800" dirty="0" smtClean="0"/>
              <a:t>.</a:t>
            </a:r>
          </a:p>
          <a:p>
            <a:endParaRPr lang="en-IE" sz="2800" dirty="0" smtClean="0"/>
          </a:p>
          <a:p>
            <a:endParaRPr lang="en-IE" sz="2800" dirty="0"/>
          </a:p>
        </p:txBody>
      </p:sp>
      <p:sp>
        <p:nvSpPr>
          <p:cNvPr id="4" name="AutoShape 2" descr="Image result for countess markievicz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AutoShape 4" descr="Image result for countess markievicz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2" descr="Image result for countess markievicz"/>
          <p:cNvSpPr>
            <a:spLocks noChangeAspect="1" noChangeArrowheads="1"/>
          </p:cNvSpPr>
          <p:nvPr/>
        </p:nvSpPr>
        <p:spPr bwMode="auto">
          <a:xfrm>
            <a:off x="27305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33" y="2997246"/>
            <a:ext cx="2786760" cy="35749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76" y="2997246"/>
            <a:ext cx="2391510" cy="357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1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232012"/>
            <a:ext cx="8618909" cy="1698388"/>
          </a:xfrm>
        </p:spPr>
        <p:txBody>
          <a:bodyPr>
            <a:normAutofit fontScale="90000"/>
          </a:bodyPr>
          <a:lstStyle/>
          <a:p>
            <a:r>
              <a:rPr lang="en-IE" sz="2800" dirty="0" smtClean="0"/>
              <a:t>Brat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hÉireann</a:t>
            </a:r>
            <a:r>
              <a:rPr lang="en-IE" sz="2800" dirty="0" smtClean="0"/>
              <a:t>: </a:t>
            </a:r>
            <a:r>
              <a:rPr lang="en-IE" sz="2800" dirty="0" err="1" smtClean="0"/>
              <a:t>Fuair</a:t>
            </a:r>
            <a:r>
              <a:rPr lang="en-IE" sz="2800" dirty="0" smtClean="0"/>
              <a:t> Thomas Francis </a:t>
            </a:r>
            <a:r>
              <a:rPr lang="en-IE" sz="2800" dirty="0" err="1" smtClean="0"/>
              <a:t>Meaghar</a:t>
            </a:r>
            <a:r>
              <a:rPr lang="en-IE" sz="2800" dirty="0" smtClean="0"/>
              <a:t> ó </a:t>
            </a:r>
            <a:r>
              <a:rPr lang="en-IE" sz="2800" dirty="0" err="1" smtClean="0"/>
              <a:t>Phort</a:t>
            </a:r>
            <a:r>
              <a:rPr lang="en-IE" sz="2800" dirty="0" smtClean="0"/>
              <a:t> </a:t>
            </a:r>
            <a:r>
              <a:rPr lang="en-IE" sz="2800" dirty="0" err="1" smtClean="0"/>
              <a:t>Láirge</a:t>
            </a:r>
            <a:r>
              <a:rPr lang="en-IE" sz="2800" dirty="0" smtClean="0"/>
              <a:t> é </a:t>
            </a:r>
            <a:r>
              <a:rPr lang="en-IE" sz="2800" dirty="0" err="1"/>
              <a:t>o</a:t>
            </a:r>
            <a:r>
              <a:rPr lang="en-IE" sz="2800" dirty="0" err="1" smtClean="0"/>
              <a:t>s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 </a:t>
            </a:r>
            <a:r>
              <a:rPr lang="en-IE" sz="2800" dirty="0" err="1" smtClean="0"/>
              <a:t>Francaigh</a:t>
            </a:r>
            <a:r>
              <a:rPr lang="en-IE" sz="2800" dirty="0" smtClean="0"/>
              <a:t> de </a:t>
            </a:r>
            <a:r>
              <a:rPr lang="en-IE" sz="2800" dirty="0" err="1" smtClean="0"/>
              <a:t>réir</a:t>
            </a:r>
            <a:r>
              <a:rPr lang="en-IE" sz="2800" dirty="0" smtClean="0"/>
              <a:t> </a:t>
            </a:r>
            <a:r>
              <a:rPr lang="en-IE" sz="2800" dirty="0" err="1" smtClean="0"/>
              <a:t>dealraimh</a:t>
            </a:r>
            <a:r>
              <a:rPr lang="en-IE" sz="2800" dirty="0" smtClean="0"/>
              <a:t>. </a:t>
            </a:r>
            <a:r>
              <a:rPr lang="en-IE" sz="2800" dirty="0" err="1" smtClean="0"/>
              <a:t>Glas,Bán</a:t>
            </a:r>
            <a:r>
              <a:rPr lang="en-IE" sz="2800" dirty="0"/>
              <a:t> </a:t>
            </a:r>
            <a:r>
              <a:rPr lang="en-IE" sz="2800" dirty="0" smtClean="0"/>
              <a:t>agus </a:t>
            </a:r>
            <a:r>
              <a:rPr lang="en-IE" sz="2800" dirty="0" err="1" smtClean="0"/>
              <a:t>oráiste</a:t>
            </a:r>
            <a:r>
              <a:rPr lang="en-IE" sz="2800" dirty="0" smtClean="0"/>
              <a:t>. </a:t>
            </a:r>
            <a:r>
              <a:rPr lang="en-IE" sz="2800" dirty="0" err="1" smtClean="0"/>
              <a:t>Bhí</a:t>
            </a:r>
            <a:r>
              <a:rPr lang="en-IE" sz="2800" dirty="0" smtClean="0"/>
              <a:t> an </a:t>
            </a:r>
            <a:r>
              <a:rPr lang="en-IE" sz="2800" dirty="0" err="1" smtClean="0"/>
              <a:t>dá</a:t>
            </a:r>
            <a:r>
              <a:rPr lang="en-IE" sz="2800" dirty="0" smtClean="0"/>
              <a:t> </a:t>
            </a:r>
            <a:r>
              <a:rPr lang="en-IE" sz="2800" dirty="0" err="1" smtClean="0"/>
              <a:t>bhrat</a:t>
            </a:r>
            <a:r>
              <a:rPr lang="en-IE" sz="2800" dirty="0" smtClean="0"/>
              <a:t> </a:t>
            </a:r>
            <a:r>
              <a:rPr lang="en-IE" sz="2800" dirty="0" err="1" smtClean="0"/>
              <a:t>seo</a:t>
            </a:r>
            <a:r>
              <a:rPr lang="en-IE" sz="2800" dirty="0" smtClean="0"/>
              <a:t> ag </a:t>
            </a:r>
            <a:r>
              <a:rPr lang="en-IE" sz="2800" dirty="0" err="1" smtClean="0"/>
              <a:t>crochadh</a:t>
            </a:r>
            <a:r>
              <a:rPr lang="en-IE" sz="2800" dirty="0" smtClean="0"/>
              <a:t> in </a:t>
            </a:r>
            <a:r>
              <a:rPr lang="en-IE" sz="2800" dirty="0" err="1" smtClean="0"/>
              <a:t>ArdOifig</a:t>
            </a:r>
            <a:r>
              <a:rPr lang="en-IE" sz="2800" dirty="0" smtClean="0"/>
              <a:t> an </a:t>
            </a:r>
            <a:r>
              <a:rPr lang="en-IE" sz="2800" dirty="0" err="1" smtClean="0"/>
              <a:t>Phoist</a:t>
            </a:r>
            <a:r>
              <a:rPr lang="en-IE" sz="2800" dirty="0" smtClean="0"/>
              <a:t> le </a:t>
            </a:r>
            <a:r>
              <a:rPr lang="en-IE" sz="2800" dirty="0" err="1" smtClean="0"/>
              <a:t>linn</a:t>
            </a:r>
            <a:r>
              <a:rPr lang="en-IE" sz="2800" dirty="0" smtClean="0"/>
              <a:t> an </a:t>
            </a:r>
            <a:r>
              <a:rPr lang="en-IE" sz="2800" dirty="0" err="1"/>
              <a:t>É</a:t>
            </a:r>
            <a:r>
              <a:rPr lang="en-IE" sz="2800" dirty="0" err="1" smtClean="0"/>
              <a:t>irí</a:t>
            </a:r>
            <a:r>
              <a:rPr lang="en-IE" sz="2800" dirty="0" smtClean="0"/>
              <a:t> </a:t>
            </a:r>
            <a:r>
              <a:rPr lang="en-IE" sz="2800" dirty="0" err="1" smtClean="0"/>
              <a:t>amach</a:t>
            </a:r>
            <a:r>
              <a:rPr lang="en-IE" sz="2800" dirty="0" smtClean="0"/>
              <a:t>. </a:t>
            </a:r>
            <a:endParaRPr lang="en-IE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651" y="2204064"/>
            <a:ext cx="5977978" cy="393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7" y="2193166"/>
            <a:ext cx="5263486" cy="394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7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Foirgnimh</a:t>
            </a:r>
            <a:r>
              <a:rPr lang="en-IE" dirty="0" smtClean="0"/>
              <a:t> a </a:t>
            </a:r>
            <a:r>
              <a:rPr lang="en-IE" dirty="0" err="1" smtClean="0"/>
              <a:t>gabhadh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1" y="1308295"/>
            <a:ext cx="11832608" cy="5092505"/>
          </a:xfrm>
        </p:spPr>
        <p:txBody>
          <a:bodyPr>
            <a:noAutofit/>
          </a:bodyPr>
          <a:lstStyle/>
          <a:p>
            <a:r>
              <a:rPr lang="en-IE" sz="2000" dirty="0" err="1" smtClean="0"/>
              <a:t>ArdOifig</a:t>
            </a:r>
            <a:r>
              <a:rPr lang="en-IE" sz="2000" dirty="0" smtClean="0"/>
              <a:t> an </a:t>
            </a:r>
            <a:r>
              <a:rPr lang="en-IE" sz="2000" dirty="0" err="1" smtClean="0"/>
              <a:t>Phoist</a:t>
            </a:r>
            <a:r>
              <a:rPr lang="en-IE" sz="2000" dirty="0" smtClean="0"/>
              <a:t> (G.P.O.) </a:t>
            </a:r>
            <a:r>
              <a:rPr lang="en-IE" sz="2000" dirty="0" err="1" smtClean="0"/>
              <a:t>Ceann</a:t>
            </a:r>
            <a:r>
              <a:rPr lang="en-IE" sz="2000" dirty="0" smtClean="0"/>
              <a:t> </a:t>
            </a:r>
            <a:r>
              <a:rPr lang="en-IE" sz="2000" dirty="0" err="1" smtClean="0"/>
              <a:t>Áras</a:t>
            </a:r>
            <a:r>
              <a:rPr lang="en-IE" sz="2000" dirty="0" smtClean="0"/>
              <a:t> an </a:t>
            </a:r>
            <a:r>
              <a:rPr lang="en-IE" sz="2000" dirty="0" err="1" smtClean="0"/>
              <a:t>Éirí</a:t>
            </a:r>
            <a:r>
              <a:rPr lang="en-IE" sz="2000" dirty="0" smtClean="0"/>
              <a:t> </a:t>
            </a:r>
            <a:r>
              <a:rPr lang="en-IE" sz="2000" dirty="0" err="1" smtClean="0"/>
              <a:t>Amach</a:t>
            </a:r>
            <a:r>
              <a:rPr lang="en-IE" sz="2000" dirty="0" smtClean="0"/>
              <a:t>. </a:t>
            </a:r>
            <a:r>
              <a:rPr lang="en-IE" sz="2000" dirty="0" err="1" smtClean="0"/>
              <a:t>Pádraig</a:t>
            </a:r>
            <a:r>
              <a:rPr lang="en-IE" sz="2000" dirty="0" smtClean="0"/>
              <a:t> Mac </a:t>
            </a:r>
            <a:r>
              <a:rPr lang="en-IE" sz="2000" dirty="0" err="1" smtClean="0"/>
              <a:t>Piaras</a:t>
            </a:r>
            <a:r>
              <a:rPr lang="en-IE" sz="2000" dirty="0" smtClean="0"/>
              <a:t> 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 smtClean="0"/>
              <a:t>gceannas</a:t>
            </a:r>
            <a:r>
              <a:rPr lang="en-IE" sz="2000" dirty="0" smtClean="0"/>
              <a:t> </a:t>
            </a:r>
            <a:r>
              <a:rPr lang="en-IE" sz="2000" dirty="0" err="1" smtClean="0"/>
              <a:t>anseo</a:t>
            </a:r>
            <a:r>
              <a:rPr lang="en-IE" sz="2000" dirty="0" smtClean="0"/>
              <a:t>.</a:t>
            </a:r>
          </a:p>
          <a:p>
            <a:r>
              <a:rPr lang="en-IE" sz="2000" dirty="0" smtClean="0"/>
              <a:t>‘Liberty Hall’ - James Connolly agus an ‘Citizen Army’.</a:t>
            </a:r>
          </a:p>
          <a:p>
            <a:r>
              <a:rPr lang="en-IE" sz="2000" dirty="0" smtClean="0"/>
              <a:t>‘City Hall’ in </a:t>
            </a:r>
            <a:r>
              <a:rPr lang="en-IE" sz="2000" dirty="0" err="1" smtClean="0"/>
              <a:t>aice</a:t>
            </a:r>
            <a:r>
              <a:rPr lang="en-IE" sz="2000" dirty="0" smtClean="0"/>
              <a:t> le </a:t>
            </a:r>
            <a:r>
              <a:rPr lang="en-IE" sz="2000" dirty="0" err="1" smtClean="0"/>
              <a:t>Caisleán</a:t>
            </a:r>
            <a:r>
              <a:rPr lang="en-IE" sz="2000" dirty="0" smtClean="0"/>
              <a:t> </a:t>
            </a:r>
            <a:r>
              <a:rPr lang="en-IE" sz="2000" dirty="0" err="1" smtClean="0"/>
              <a:t>Áth</a:t>
            </a:r>
            <a:r>
              <a:rPr lang="en-IE" sz="2000" dirty="0" smtClean="0"/>
              <a:t> </a:t>
            </a:r>
            <a:r>
              <a:rPr lang="en-IE" sz="2000" dirty="0" err="1" smtClean="0"/>
              <a:t>Cliath</a:t>
            </a:r>
            <a:r>
              <a:rPr lang="en-IE" sz="2000" dirty="0" smtClean="0"/>
              <a:t>.</a:t>
            </a:r>
          </a:p>
          <a:p>
            <a:r>
              <a:rPr lang="en-IE" sz="2000" dirty="0" smtClean="0"/>
              <a:t>‘South Dublin Union’ </a:t>
            </a:r>
            <a:r>
              <a:rPr lang="en-IE" sz="2000" dirty="0" err="1" smtClean="0"/>
              <a:t>Ospidéal</a:t>
            </a:r>
            <a:r>
              <a:rPr lang="en-IE" sz="2000" dirty="0" smtClean="0"/>
              <a:t> </a:t>
            </a:r>
            <a:r>
              <a:rPr lang="en-IE" sz="2000" dirty="0" err="1" smtClean="0"/>
              <a:t>Naomh</a:t>
            </a:r>
            <a:r>
              <a:rPr lang="en-IE" sz="2000" dirty="0" smtClean="0"/>
              <a:t> </a:t>
            </a:r>
            <a:r>
              <a:rPr lang="en-IE" sz="2000" dirty="0" err="1" smtClean="0"/>
              <a:t>Shéamais</a:t>
            </a:r>
            <a:r>
              <a:rPr lang="en-IE" sz="2000" dirty="0" smtClean="0"/>
              <a:t>.</a:t>
            </a:r>
          </a:p>
          <a:p>
            <a:r>
              <a:rPr lang="en-IE" sz="2000" dirty="0" err="1" smtClean="0"/>
              <a:t>Faiche</a:t>
            </a:r>
            <a:r>
              <a:rPr lang="en-IE" sz="2000" dirty="0" smtClean="0"/>
              <a:t> </a:t>
            </a:r>
            <a:r>
              <a:rPr lang="en-IE" sz="2000" dirty="0" err="1" smtClean="0"/>
              <a:t>Naomh</a:t>
            </a:r>
            <a:r>
              <a:rPr lang="en-IE" sz="2000" dirty="0" smtClean="0"/>
              <a:t> </a:t>
            </a:r>
            <a:r>
              <a:rPr lang="en-IE" sz="2000" dirty="0" err="1" smtClean="0"/>
              <a:t>Stiofán</a:t>
            </a:r>
            <a:r>
              <a:rPr lang="en-IE" sz="2000" dirty="0"/>
              <a:t> </a:t>
            </a:r>
            <a:r>
              <a:rPr lang="en-IE" sz="2000" dirty="0" smtClean="0"/>
              <a:t>agus </a:t>
            </a:r>
            <a:r>
              <a:rPr lang="en-IE" sz="2000" dirty="0" err="1" smtClean="0"/>
              <a:t>Coláiste</a:t>
            </a:r>
            <a:r>
              <a:rPr lang="en-IE" sz="2000" dirty="0" smtClean="0"/>
              <a:t> </a:t>
            </a:r>
            <a:r>
              <a:rPr lang="en-IE" sz="2000" smtClean="0"/>
              <a:t>Ríoga</a:t>
            </a:r>
            <a:r>
              <a:rPr lang="en-IE" sz="2000" dirty="0" smtClean="0"/>
              <a:t> </a:t>
            </a:r>
            <a:r>
              <a:rPr lang="en-IE" sz="2000" dirty="0" err="1" smtClean="0"/>
              <a:t>na</a:t>
            </a:r>
            <a:r>
              <a:rPr lang="en-IE" sz="2000" dirty="0" smtClean="0"/>
              <a:t> </a:t>
            </a:r>
            <a:r>
              <a:rPr lang="en-IE" sz="2000" dirty="0" err="1" smtClean="0"/>
              <a:t>Máinlainne</a:t>
            </a:r>
            <a:r>
              <a:rPr lang="en-IE" sz="2000" dirty="0" smtClean="0"/>
              <a:t> ‘Royal </a:t>
            </a:r>
            <a:r>
              <a:rPr lang="en-IE" sz="2000" dirty="0" smtClean="0"/>
              <a:t>College </a:t>
            </a:r>
            <a:r>
              <a:rPr lang="en-IE" sz="2000" dirty="0"/>
              <a:t>of </a:t>
            </a:r>
            <a:r>
              <a:rPr lang="en-IE" sz="2000" dirty="0" smtClean="0"/>
              <a:t>Surgeon’s  - </a:t>
            </a:r>
            <a:r>
              <a:rPr lang="en-IE" sz="2000" dirty="0" err="1" smtClean="0"/>
              <a:t>Bhí</a:t>
            </a:r>
            <a:r>
              <a:rPr lang="en-IE" sz="2000" dirty="0" smtClean="0"/>
              <a:t> </a:t>
            </a:r>
            <a:r>
              <a:rPr lang="en-IE" sz="2000" dirty="0" err="1" smtClean="0"/>
              <a:t>na</a:t>
            </a:r>
            <a:r>
              <a:rPr lang="en-IE" sz="2000" dirty="0" smtClean="0"/>
              <a:t> </a:t>
            </a:r>
            <a:r>
              <a:rPr lang="en-IE" sz="2000" dirty="0" err="1" smtClean="0"/>
              <a:t>Sasanaigh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bharr</a:t>
            </a:r>
            <a:r>
              <a:rPr lang="en-IE" sz="2000" dirty="0" smtClean="0"/>
              <a:t> </a:t>
            </a:r>
            <a:r>
              <a:rPr lang="en-IE" sz="2000" dirty="0" err="1" smtClean="0"/>
              <a:t>Ostán</a:t>
            </a:r>
            <a:r>
              <a:rPr lang="en-IE" sz="2000" dirty="0" smtClean="0"/>
              <a:t> </a:t>
            </a:r>
            <a:r>
              <a:rPr lang="en-IE" sz="2000" dirty="0" err="1" smtClean="0"/>
              <a:t>Shelbourne</a:t>
            </a:r>
            <a:r>
              <a:rPr lang="en-IE" sz="2000" dirty="0" smtClean="0"/>
              <a:t>.</a:t>
            </a:r>
          </a:p>
          <a:p>
            <a:r>
              <a:rPr lang="en-IE" sz="2000" dirty="0" err="1" smtClean="0"/>
              <a:t>Monarchan</a:t>
            </a:r>
            <a:r>
              <a:rPr lang="en-IE" sz="2000" dirty="0" smtClean="0"/>
              <a:t> </a:t>
            </a:r>
            <a:r>
              <a:rPr lang="en-IE" sz="2000" dirty="0" err="1" smtClean="0"/>
              <a:t>Brioscaí</a:t>
            </a:r>
            <a:r>
              <a:rPr lang="en-IE" sz="2000" dirty="0" smtClean="0"/>
              <a:t> ‘Jacobs’.</a:t>
            </a:r>
          </a:p>
          <a:p>
            <a:r>
              <a:rPr lang="en-IE" sz="2000" dirty="0" err="1" smtClean="0"/>
              <a:t>Muillte</a:t>
            </a:r>
            <a:r>
              <a:rPr lang="en-IE" sz="2000" dirty="0" smtClean="0"/>
              <a:t> </a:t>
            </a:r>
            <a:r>
              <a:rPr lang="en-IE" sz="2000" dirty="0" err="1" smtClean="0"/>
              <a:t>Uí</a:t>
            </a:r>
            <a:r>
              <a:rPr lang="en-IE" sz="2000" dirty="0" smtClean="0"/>
              <a:t> </a:t>
            </a:r>
            <a:r>
              <a:rPr lang="en-IE" sz="2000" dirty="0" err="1" smtClean="0"/>
              <a:t>Bheoláin</a:t>
            </a:r>
            <a:r>
              <a:rPr lang="en-IE" sz="2000" dirty="0" smtClean="0"/>
              <a:t> agus </a:t>
            </a:r>
            <a:r>
              <a:rPr lang="en-IE" sz="2000" dirty="0" err="1" smtClean="0"/>
              <a:t>Droichead</a:t>
            </a:r>
            <a:r>
              <a:rPr lang="en-IE" sz="2000" dirty="0" smtClean="0"/>
              <a:t> Mount St. </a:t>
            </a:r>
            <a:r>
              <a:rPr lang="en-IE" sz="2000" dirty="0"/>
              <a:t>- </a:t>
            </a:r>
            <a:r>
              <a:rPr lang="en-IE" sz="2000" dirty="0" err="1" smtClean="0"/>
              <a:t>Eamonn</a:t>
            </a:r>
            <a:r>
              <a:rPr lang="en-IE" sz="2000" dirty="0" smtClean="0"/>
              <a:t> De Valera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 smtClean="0"/>
              <a:t>gceannas</a:t>
            </a:r>
            <a:r>
              <a:rPr lang="en-IE" sz="2000" dirty="0" smtClean="0"/>
              <a:t> </a:t>
            </a:r>
            <a:r>
              <a:rPr lang="en-IE" sz="2000" dirty="0" err="1" smtClean="0"/>
              <a:t>anseo</a:t>
            </a:r>
            <a:r>
              <a:rPr lang="en-IE" sz="2000" dirty="0" smtClean="0"/>
              <a:t>.</a:t>
            </a:r>
            <a:endParaRPr lang="en-IE" sz="2000" dirty="0"/>
          </a:p>
          <a:p>
            <a:r>
              <a:rPr lang="en-IE" sz="2000" dirty="0" smtClean="0"/>
              <a:t>Na </a:t>
            </a:r>
            <a:r>
              <a:rPr lang="en-IE" sz="2000" dirty="0" err="1"/>
              <a:t>C</a:t>
            </a:r>
            <a:r>
              <a:rPr lang="en-IE" sz="2000" dirty="0" err="1" smtClean="0"/>
              <a:t>eithre</a:t>
            </a:r>
            <a:r>
              <a:rPr lang="en-IE" sz="2000" dirty="0" smtClean="0"/>
              <a:t> </a:t>
            </a:r>
            <a:r>
              <a:rPr lang="en-IE" sz="2000" dirty="0" err="1"/>
              <a:t>C</a:t>
            </a:r>
            <a:r>
              <a:rPr lang="en-IE" sz="2000" dirty="0" err="1" smtClean="0"/>
              <a:t>húirteanna</a:t>
            </a:r>
            <a:r>
              <a:rPr lang="en-IE" sz="2000" dirty="0" smtClean="0"/>
              <a:t>.</a:t>
            </a:r>
          </a:p>
          <a:p>
            <a:endParaRPr lang="en-IE" sz="2400" dirty="0" smtClean="0"/>
          </a:p>
          <a:p>
            <a:r>
              <a:rPr lang="en-IE" sz="2000" b="1" dirty="0" smtClean="0">
                <a:sym typeface="Wingdings" panose="05000000000000000000" pitchFamily="2" charset="2"/>
              </a:rPr>
              <a:t>(</a:t>
            </a:r>
            <a:r>
              <a:rPr lang="en-IE" sz="2000" b="1" dirty="0" err="1" smtClean="0">
                <a:sym typeface="Wingdings" panose="05000000000000000000" pitchFamily="2" charset="2"/>
              </a:rPr>
              <a:t>Cill</a:t>
            </a:r>
            <a:r>
              <a:rPr lang="en-IE" sz="2000" b="1" dirty="0" smtClean="0">
                <a:sym typeface="Wingdings" panose="05000000000000000000" pitchFamily="2" charset="2"/>
              </a:rPr>
              <a:t> Dhéagláin) </a:t>
            </a:r>
            <a:r>
              <a:rPr lang="en-IE" sz="2000" dirty="0" smtClean="0"/>
              <a:t>Ashbourne, Co. na </a:t>
            </a:r>
            <a:r>
              <a:rPr lang="en-IE" sz="2000" dirty="0" err="1" smtClean="0"/>
              <a:t>Mí</a:t>
            </a:r>
            <a:r>
              <a:rPr lang="en-IE" sz="2000" dirty="0" smtClean="0"/>
              <a:t> .</a:t>
            </a: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352446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err="1" smtClean="0"/>
              <a:t>Léarscáil</a:t>
            </a:r>
            <a:r>
              <a:rPr lang="en-IE" dirty="0" smtClean="0"/>
              <a:t> de B.Á.C. 1916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337481"/>
            <a:ext cx="10372742" cy="5520519"/>
          </a:xfrm>
        </p:spPr>
      </p:pic>
    </p:spTree>
    <p:extLst>
      <p:ext uri="{BB962C8B-B14F-4D97-AF65-F5344CB8AC3E}">
        <p14:creationId xmlns:p14="http://schemas.microsoft.com/office/powerpoint/2010/main" val="56104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Ábhair</a:t>
            </a:r>
            <a:r>
              <a:rPr lang="en-IE" dirty="0" smtClean="0"/>
              <a:t> </a:t>
            </a:r>
            <a:r>
              <a:rPr lang="en-IE" dirty="0" err="1" smtClean="0"/>
              <a:t>spóirt</a:t>
            </a:r>
            <a:r>
              <a:rPr lang="en-IE" dirty="0" smtClean="0"/>
              <a:t> agus </a:t>
            </a:r>
            <a:r>
              <a:rPr lang="en-IE" dirty="0" err="1" smtClean="0"/>
              <a:t>uafáis</a:t>
            </a:r>
            <a:r>
              <a:rPr lang="en-IE" dirty="0" smtClean="0"/>
              <a:t> ab </a:t>
            </a:r>
            <a:r>
              <a:rPr lang="en-IE" dirty="0" err="1" smtClean="0"/>
              <a:t>ea</a:t>
            </a:r>
            <a:r>
              <a:rPr lang="en-IE" dirty="0" smtClean="0"/>
              <a:t> é do </a:t>
            </a:r>
            <a:r>
              <a:rPr lang="en-IE" dirty="0" err="1" smtClean="0"/>
              <a:t>roinnt</a:t>
            </a:r>
            <a:r>
              <a:rPr lang="en-IE" dirty="0" smtClean="0"/>
              <a:t> </a:t>
            </a:r>
            <a:r>
              <a:rPr lang="en-IE" dirty="0" err="1" smtClean="0"/>
              <a:t>daoine</a:t>
            </a:r>
            <a:r>
              <a:rPr lang="en-IE" dirty="0" smtClean="0"/>
              <a:t> !!!!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8"/>
            <a:ext cx="11100685" cy="4335745"/>
          </a:xfrm>
        </p:spPr>
        <p:txBody>
          <a:bodyPr>
            <a:normAutofit/>
          </a:bodyPr>
          <a:lstStyle/>
          <a:p>
            <a:r>
              <a:rPr lang="en-IE" sz="2000" dirty="0" err="1" smtClean="0"/>
              <a:t>Bhailigh</a:t>
            </a:r>
            <a:r>
              <a:rPr lang="en-IE" sz="2000" dirty="0" smtClean="0"/>
              <a:t> </a:t>
            </a:r>
            <a:r>
              <a:rPr lang="en-IE" sz="2000" dirty="0" err="1" smtClean="0"/>
              <a:t>slua</a:t>
            </a:r>
            <a:r>
              <a:rPr lang="en-IE" sz="2000" dirty="0" smtClean="0"/>
              <a:t> </a:t>
            </a:r>
            <a:r>
              <a:rPr lang="en-IE" sz="2000" dirty="0" err="1" smtClean="0"/>
              <a:t>mór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Shráid</a:t>
            </a:r>
            <a:r>
              <a:rPr lang="en-IE" sz="2000" dirty="0" smtClean="0"/>
              <a:t> </a:t>
            </a:r>
            <a:r>
              <a:rPr lang="en-IE" sz="2000" dirty="0" err="1" smtClean="0"/>
              <a:t>Uí</a:t>
            </a:r>
            <a:r>
              <a:rPr lang="en-IE" sz="2000" dirty="0" smtClean="0"/>
              <a:t> </a:t>
            </a:r>
            <a:r>
              <a:rPr lang="en-IE" sz="2000" dirty="0" err="1" smtClean="0"/>
              <a:t>Chonaill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an Luan agus an </a:t>
            </a:r>
            <a:r>
              <a:rPr lang="en-IE" sz="2000" dirty="0" err="1" smtClean="0"/>
              <a:t>Mháirt</a:t>
            </a:r>
            <a:r>
              <a:rPr lang="en-IE" sz="2000" dirty="0" smtClean="0"/>
              <a:t> </a:t>
            </a:r>
            <a:r>
              <a:rPr lang="en-IE" sz="2000" dirty="0" err="1" smtClean="0"/>
              <a:t>chun</a:t>
            </a:r>
            <a:r>
              <a:rPr lang="en-IE" sz="2000" dirty="0" smtClean="0"/>
              <a:t> </a:t>
            </a:r>
            <a:r>
              <a:rPr lang="en-IE" sz="2000" dirty="0" err="1" smtClean="0"/>
              <a:t>féachaint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na</a:t>
            </a:r>
            <a:r>
              <a:rPr lang="en-IE" sz="2000" dirty="0" smtClean="0"/>
              <a:t> </a:t>
            </a:r>
            <a:r>
              <a:rPr lang="en-IE" sz="2000" dirty="0" err="1" smtClean="0"/>
              <a:t>himeachtaí</a:t>
            </a:r>
            <a:r>
              <a:rPr lang="en-IE" sz="2000" dirty="0" smtClean="0"/>
              <a:t>. </a:t>
            </a:r>
            <a:r>
              <a:rPr lang="en-IE" sz="2000" dirty="0" err="1" smtClean="0"/>
              <a:t>Ábhair</a:t>
            </a:r>
            <a:r>
              <a:rPr lang="en-IE" sz="2000" dirty="0" smtClean="0"/>
              <a:t> </a:t>
            </a:r>
            <a:r>
              <a:rPr lang="en-IE" sz="2000" dirty="0" err="1" smtClean="0"/>
              <a:t>iontais</a:t>
            </a:r>
            <a:r>
              <a:rPr lang="en-IE" sz="2000" dirty="0" smtClean="0"/>
              <a:t> ab </a:t>
            </a:r>
            <a:r>
              <a:rPr lang="en-IE" sz="2000" dirty="0" err="1" smtClean="0"/>
              <a:t>ea</a:t>
            </a:r>
            <a:r>
              <a:rPr lang="en-IE" sz="2000" dirty="0" smtClean="0"/>
              <a:t> é do </a:t>
            </a:r>
            <a:r>
              <a:rPr lang="en-IE" sz="2000" dirty="0" err="1" smtClean="0"/>
              <a:t>chuid</a:t>
            </a:r>
            <a:r>
              <a:rPr lang="en-IE" sz="2000" dirty="0" smtClean="0"/>
              <a:t> </a:t>
            </a:r>
            <a:r>
              <a:rPr lang="en-IE" sz="2000" dirty="0" err="1" smtClean="0"/>
              <a:t>acu</a:t>
            </a:r>
            <a:r>
              <a:rPr lang="en-IE" sz="2000" dirty="0" smtClean="0"/>
              <a:t>.</a:t>
            </a:r>
          </a:p>
          <a:p>
            <a:r>
              <a:rPr lang="en-IE" sz="2000" dirty="0" err="1" smtClean="0"/>
              <a:t>Bhí</a:t>
            </a:r>
            <a:r>
              <a:rPr lang="en-IE" sz="2000" dirty="0" smtClean="0"/>
              <a:t> </a:t>
            </a:r>
            <a:r>
              <a:rPr lang="en-IE" sz="2000" dirty="0" err="1" smtClean="0"/>
              <a:t>roinnt</a:t>
            </a:r>
            <a:r>
              <a:rPr lang="en-IE" sz="2000" dirty="0" smtClean="0"/>
              <a:t> </a:t>
            </a:r>
            <a:r>
              <a:rPr lang="en-IE" sz="2000" dirty="0" err="1" smtClean="0"/>
              <a:t>mhaith</a:t>
            </a:r>
            <a:r>
              <a:rPr lang="en-IE" sz="2000" dirty="0" smtClean="0"/>
              <a:t> </a:t>
            </a:r>
            <a:r>
              <a:rPr lang="en-IE" sz="2000" dirty="0" err="1" smtClean="0"/>
              <a:t>daoine</a:t>
            </a:r>
            <a:r>
              <a:rPr lang="en-IE" sz="2000" dirty="0" smtClean="0"/>
              <a:t> </a:t>
            </a:r>
            <a:r>
              <a:rPr lang="en-IE" sz="2000" dirty="0" err="1" smtClean="0"/>
              <a:t>mí-shásta</a:t>
            </a:r>
            <a:r>
              <a:rPr lang="en-IE" sz="2000" dirty="0" smtClean="0"/>
              <a:t> ‘Glory be to God ,will you look at them breaking all the lovely windows ’ le </a:t>
            </a:r>
            <a:r>
              <a:rPr lang="en-IE" sz="2000" dirty="0" err="1" smtClean="0"/>
              <a:t>linn</a:t>
            </a:r>
            <a:r>
              <a:rPr lang="en-IE" sz="2000" dirty="0"/>
              <a:t> </a:t>
            </a:r>
            <a:r>
              <a:rPr lang="en-IE" sz="2000" dirty="0" err="1" smtClean="0"/>
              <a:t>na</a:t>
            </a:r>
            <a:r>
              <a:rPr lang="en-IE" sz="2000" dirty="0" smtClean="0"/>
              <a:t> n-</a:t>
            </a:r>
            <a:r>
              <a:rPr lang="en-IE" sz="2000" dirty="0" err="1" smtClean="0"/>
              <a:t>ionsaithe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Ard</a:t>
            </a:r>
            <a:r>
              <a:rPr lang="en-IE" sz="2000" dirty="0" smtClean="0"/>
              <a:t> </a:t>
            </a:r>
            <a:r>
              <a:rPr lang="en-IE" sz="2000" dirty="0" err="1"/>
              <a:t>O</a:t>
            </a:r>
            <a:r>
              <a:rPr lang="en-IE" sz="2000" dirty="0" err="1" smtClean="0"/>
              <a:t>ifig</a:t>
            </a:r>
            <a:r>
              <a:rPr lang="en-IE" sz="2000" dirty="0" smtClean="0"/>
              <a:t> an </a:t>
            </a:r>
            <a:r>
              <a:rPr lang="en-IE" sz="2000" dirty="0" err="1" smtClean="0"/>
              <a:t>Phoist</a:t>
            </a:r>
            <a:r>
              <a:rPr lang="en-IE" sz="2000" dirty="0" smtClean="0"/>
              <a:t>.</a:t>
            </a:r>
          </a:p>
          <a:p>
            <a:r>
              <a:rPr lang="en-IE" sz="2000" dirty="0" err="1" smtClean="0"/>
              <a:t>D’ionsaigh</a:t>
            </a:r>
            <a:r>
              <a:rPr lang="en-IE" sz="2000" dirty="0" smtClean="0"/>
              <a:t> dream ó B.Á.C. </a:t>
            </a:r>
            <a:r>
              <a:rPr lang="en-IE" sz="2000" dirty="0" err="1" smtClean="0"/>
              <a:t>cuid</a:t>
            </a:r>
            <a:r>
              <a:rPr lang="en-IE" sz="2000" dirty="0" smtClean="0"/>
              <a:t> des </a:t>
            </a:r>
            <a:r>
              <a:rPr lang="en-IE" sz="2000" dirty="0" err="1" smtClean="0"/>
              <a:t>na</a:t>
            </a:r>
            <a:r>
              <a:rPr lang="en-IE" sz="2000" dirty="0" smtClean="0"/>
              <a:t> </a:t>
            </a:r>
            <a:r>
              <a:rPr lang="en-IE" sz="2000" dirty="0" err="1" smtClean="0"/>
              <a:t>reibiliúnaigh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‘</a:t>
            </a:r>
            <a:r>
              <a:rPr lang="en-IE" sz="2000" dirty="0" err="1" smtClean="0"/>
              <a:t>Fumbally</a:t>
            </a:r>
            <a:r>
              <a:rPr lang="en-IE" sz="2000" dirty="0" smtClean="0"/>
              <a:t> Lane’ </a:t>
            </a:r>
            <a:r>
              <a:rPr lang="en-IE" sz="2000" dirty="0" err="1" smtClean="0"/>
              <a:t>sna</a:t>
            </a:r>
            <a:r>
              <a:rPr lang="en-IE" sz="2000" dirty="0" smtClean="0"/>
              <a:t> ‘Liberties’,  B.Á.C.  8</a:t>
            </a:r>
          </a:p>
          <a:p>
            <a:r>
              <a:rPr lang="en-IE" sz="2000" dirty="0" err="1" smtClean="0"/>
              <a:t>Cuireadh</a:t>
            </a:r>
            <a:r>
              <a:rPr lang="en-IE" sz="2000" dirty="0" smtClean="0"/>
              <a:t> </a:t>
            </a:r>
            <a:r>
              <a:rPr lang="en-IE" sz="2000" dirty="0" err="1" smtClean="0"/>
              <a:t>fáilte</a:t>
            </a:r>
            <a:r>
              <a:rPr lang="en-IE" sz="2000" dirty="0" smtClean="0"/>
              <a:t> </a:t>
            </a:r>
            <a:r>
              <a:rPr lang="en-IE" sz="2000" dirty="0" err="1" smtClean="0"/>
              <a:t>roimh</a:t>
            </a:r>
            <a:r>
              <a:rPr lang="en-IE" sz="2000" dirty="0" smtClean="0"/>
              <a:t> </a:t>
            </a:r>
            <a:r>
              <a:rPr lang="en-IE" sz="2000" dirty="0" err="1" smtClean="0"/>
              <a:t>na</a:t>
            </a:r>
            <a:r>
              <a:rPr lang="en-IE" sz="2000" dirty="0" smtClean="0"/>
              <a:t> ‘Sherwood Foresters’ </a:t>
            </a:r>
            <a:r>
              <a:rPr lang="en-IE" sz="2000" dirty="0" err="1" smtClean="0"/>
              <a:t>i</a:t>
            </a:r>
            <a:r>
              <a:rPr lang="en-IE" sz="2000" dirty="0" smtClean="0"/>
              <a:t> </a:t>
            </a:r>
            <a:r>
              <a:rPr lang="en-IE" sz="2000" dirty="0" err="1" smtClean="0"/>
              <a:t>nDún</a:t>
            </a:r>
            <a:r>
              <a:rPr lang="en-IE" sz="2000" smtClean="0"/>
              <a:t> Laoghaire.</a:t>
            </a:r>
            <a:endParaRPr lang="en-IE" sz="2000" dirty="0" smtClean="0"/>
          </a:p>
          <a:p>
            <a:r>
              <a:rPr lang="en-IE" sz="2000" dirty="0" err="1" smtClean="0"/>
              <a:t>Bhí</a:t>
            </a:r>
            <a:r>
              <a:rPr lang="en-IE" sz="2000" dirty="0" smtClean="0"/>
              <a:t> an-</a:t>
            </a:r>
            <a:r>
              <a:rPr lang="en-IE" sz="2000" dirty="0" err="1" smtClean="0"/>
              <a:t>chuid</a:t>
            </a:r>
            <a:r>
              <a:rPr lang="en-IE" sz="2000" dirty="0" smtClean="0"/>
              <a:t> </a:t>
            </a:r>
            <a:r>
              <a:rPr lang="en-IE" sz="2000" dirty="0" err="1" smtClean="0">
                <a:solidFill>
                  <a:schemeClr val="bg2">
                    <a:lumMod val="25000"/>
                  </a:schemeClr>
                </a:solidFill>
              </a:rPr>
              <a:t>creachadóireachta</a:t>
            </a:r>
            <a:r>
              <a:rPr lang="en-IE" sz="2000" dirty="0" smtClean="0"/>
              <a:t> (looting) ar </a:t>
            </a:r>
            <a:r>
              <a:rPr lang="en-IE" sz="2000" dirty="0" err="1" smtClean="0"/>
              <a:t>siúl</a:t>
            </a:r>
            <a:r>
              <a:rPr lang="en-IE" sz="2000" dirty="0" smtClean="0"/>
              <a:t>, go </a:t>
            </a:r>
            <a:r>
              <a:rPr lang="en-IE" sz="2000" dirty="0" err="1" smtClean="0"/>
              <a:t>mórmhór</a:t>
            </a:r>
            <a:r>
              <a:rPr lang="en-IE" sz="2000" dirty="0" smtClean="0"/>
              <a:t>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Shráid</a:t>
            </a:r>
            <a:r>
              <a:rPr lang="en-IE" sz="2000" dirty="0" smtClean="0"/>
              <a:t> </a:t>
            </a:r>
            <a:r>
              <a:rPr lang="en-IE" sz="2000" dirty="0" err="1" smtClean="0"/>
              <a:t>Uí</a:t>
            </a:r>
            <a:r>
              <a:rPr lang="en-IE" sz="2000" dirty="0" smtClean="0"/>
              <a:t> </a:t>
            </a:r>
            <a:r>
              <a:rPr lang="en-IE" sz="2000" dirty="0" err="1" smtClean="0"/>
              <a:t>Chonaill</a:t>
            </a:r>
            <a:r>
              <a:rPr lang="en-IE" sz="2000" dirty="0" smtClean="0"/>
              <a:t>, mar nach raibh </a:t>
            </a:r>
            <a:r>
              <a:rPr lang="en-IE" sz="2000" dirty="0" err="1" smtClean="0"/>
              <a:t>aon</a:t>
            </a:r>
            <a:r>
              <a:rPr lang="en-IE" sz="2000" dirty="0" smtClean="0"/>
              <a:t> </a:t>
            </a:r>
            <a:r>
              <a:rPr lang="en-IE" sz="2000" dirty="0" err="1" smtClean="0"/>
              <a:t>ghardaí</a:t>
            </a:r>
            <a:r>
              <a:rPr lang="en-IE" sz="2000" dirty="0" smtClean="0"/>
              <a:t> </a:t>
            </a:r>
            <a:r>
              <a:rPr lang="en-IE" sz="2000" dirty="0" err="1" smtClean="0"/>
              <a:t>ná</a:t>
            </a:r>
            <a:r>
              <a:rPr lang="en-IE" sz="2000" dirty="0" smtClean="0"/>
              <a:t> </a:t>
            </a:r>
            <a:r>
              <a:rPr lang="en-IE" sz="2000" dirty="0" err="1"/>
              <a:t>s</a:t>
            </a:r>
            <a:r>
              <a:rPr lang="en-IE" sz="2000" dirty="0" err="1" smtClean="0"/>
              <a:t>aighdiúirí</a:t>
            </a:r>
            <a:r>
              <a:rPr lang="en-IE" sz="2000" dirty="0" smtClean="0"/>
              <a:t> </a:t>
            </a:r>
            <a:r>
              <a:rPr lang="en-IE" sz="2000" dirty="0" err="1"/>
              <a:t>t</a:t>
            </a:r>
            <a:r>
              <a:rPr lang="en-IE" sz="2000" dirty="0" err="1" smtClean="0"/>
              <a:t>impeall</a:t>
            </a:r>
            <a:r>
              <a:rPr lang="en-IE" sz="2000" dirty="0" smtClean="0"/>
              <a:t>.  </a:t>
            </a:r>
          </a:p>
          <a:p>
            <a:r>
              <a:rPr lang="en-IE" sz="2000" dirty="0" smtClean="0"/>
              <a:t>Is </a:t>
            </a:r>
            <a:r>
              <a:rPr lang="en-IE" sz="2000" dirty="0" err="1" smtClean="0"/>
              <a:t>ar</a:t>
            </a:r>
            <a:r>
              <a:rPr lang="en-IE" sz="2000" dirty="0" smtClean="0"/>
              <a:t> </a:t>
            </a:r>
            <a:r>
              <a:rPr lang="en-IE" sz="2000" dirty="0" err="1" smtClean="0"/>
              <a:t>éigin</a:t>
            </a:r>
            <a:r>
              <a:rPr lang="en-IE" sz="2000" dirty="0" smtClean="0"/>
              <a:t> go </a:t>
            </a:r>
            <a:r>
              <a:rPr lang="en-IE" sz="2000" dirty="0" err="1" smtClean="0"/>
              <a:t>raibh</a:t>
            </a:r>
            <a:r>
              <a:rPr lang="en-IE" sz="2000" dirty="0" smtClean="0"/>
              <a:t> an tÉirí </a:t>
            </a:r>
            <a:r>
              <a:rPr lang="en-IE" sz="2000" dirty="0" err="1" smtClean="0"/>
              <a:t>Amach</a:t>
            </a:r>
            <a:r>
              <a:rPr lang="en-IE" sz="2000" dirty="0" smtClean="0"/>
              <a:t> </a:t>
            </a:r>
            <a:r>
              <a:rPr lang="en-IE" sz="2000" dirty="0" err="1" smtClean="0"/>
              <a:t>luaite</a:t>
            </a:r>
            <a:r>
              <a:rPr lang="en-IE" sz="2000" dirty="0" smtClean="0"/>
              <a:t> san ‘Irish Times’ </a:t>
            </a:r>
            <a:r>
              <a:rPr lang="en-IE" sz="2000" dirty="0" err="1" smtClean="0"/>
              <a:t>ar</a:t>
            </a:r>
            <a:r>
              <a:rPr lang="en-IE" sz="2000" dirty="0" smtClean="0"/>
              <a:t> an </a:t>
            </a:r>
            <a:r>
              <a:rPr lang="en-IE" sz="2000" dirty="0" err="1" smtClean="0"/>
              <a:t>Mháirt</a:t>
            </a:r>
            <a:r>
              <a:rPr lang="en-IE" sz="2000" dirty="0" smtClean="0"/>
              <a:t>.</a:t>
            </a:r>
          </a:p>
          <a:p>
            <a:r>
              <a:rPr lang="en-IE" sz="2000" dirty="0" err="1" smtClean="0"/>
              <a:t>Maraíodh</a:t>
            </a:r>
            <a:r>
              <a:rPr lang="en-IE" sz="2000" dirty="0" smtClean="0"/>
              <a:t> agus </a:t>
            </a:r>
            <a:r>
              <a:rPr lang="en-IE" sz="2000" dirty="0" err="1" smtClean="0"/>
              <a:t>gortaíodh</a:t>
            </a:r>
            <a:r>
              <a:rPr lang="en-IE" sz="2000" dirty="0" smtClean="0"/>
              <a:t> </a:t>
            </a:r>
            <a:r>
              <a:rPr lang="en-IE" sz="2000" dirty="0" err="1" smtClean="0"/>
              <a:t>roinnt</a:t>
            </a:r>
            <a:r>
              <a:rPr lang="en-IE" sz="2000" dirty="0" smtClean="0"/>
              <a:t> </a:t>
            </a:r>
            <a:r>
              <a:rPr lang="en-IE" sz="2000" dirty="0" err="1" smtClean="0"/>
              <a:t>mhaith</a:t>
            </a:r>
            <a:r>
              <a:rPr lang="en-IE" sz="2000" dirty="0" smtClean="0"/>
              <a:t> </a:t>
            </a:r>
            <a:r>
              <a:rPr lang="en-IE" sz="2000" dirty="0" err="1" smtClean="0"/>
              <a:t>daoine</a:t>
            </a:r>
            <a:r>
              <a:rPr lang="en-IE" sz="2000" dirty="0" smtClean="0"/>
              <a:t> </a:t>
            </a:r>
            <a:r>
              <a:rPr lang="en-IE" sz="2000" dirty="0" err="1" smtClean="0"/>
              <a:t>nach</a:t>
            </a:r>
            <a:r>
              <a:rPr lang="en-IE" sz="2000" dirty="0" smtClean="0"/>
              <a:t> </a:t>
            </a:r>
            <a:r>
              <a:rPr lang="en-IE" sz="2000" dirty="0" err="1" smtClean="0"/>
              <a:t>raibh</a:t>
            </a:r>
            <a:r>
              <a:rPr lang="en-IE" sz="2000" dirty="0" smtClean="0"/>
              <a:t> </a:t>
            </a:r>
            <a:r>
              <a:rPr lang="en-IE" sz="2000" dirty="0" err="1" smtClean="0"/>
              <a:t>aon</a:t>
            </a:r>
            <a:r>
              <a:rPr lang="en-IE" sz="2000" dirty="0" smtClean="0"/>
              <a:t> </a:t>
            </a:r>
            <a:r>
              <a:rPr lang="en-IE" sz="2000" dirty="0" err="1" smtClean="0"/>
              <a:t>bhaint</a:t>
            </a:r>
            <a:r>
              <a:rPr lang="en-IE" sz="2000" dirty="0" smtClean="0"/>
              <a:t> </a:t>
            </a:r>
            <a:r>
              <a:rPr lang="en-IE" sz="2000" dirty="0" err="1" smtClean="0"/>
              <a:t>acu</a:t>
            </a:r>
            <a:r>
              <a:rPr lang="en-IE" sz="2000" dirty="0" smtClean="0"/>
              <a:t> leis an </a:t>
            </a:r>
            <a:r>
              <a:rPr lang="en-IE" sz="2000" dirty="0" err="1" smtClean="0"/>
              <a:t>Éirí</a:t>
            </a:r>
            <a:r>
              <a:rPr lang="en-IE" sz="2000" dirty="0" smtClean="0"/>
              <a:t> </a:t>
            </a:r>
            <a:r>
              <a:rPr lang="en-IE" sz="2000" dirty="0" err="1" smtClean="0"/>
              <a:t>Amach</a:t>
            </a:r>
            <a:r>
              <a:rPr lang="en-IE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82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1102"/>
            <a:ext cx="10219264" cy="773722"/>
          </a:xfrm>
        </p:spPr>
        <p:txBody>
          <a:bodyPr>
            <a:normAutofit fontScale="90000"/>
          </a:bodyPr>
          <a:lstStyle/>
          <a:p>
            <a:pPr algn="l"/>
            <a:r>
              <a:rPr lang="en-IE" sz="4400" dirty="0" err="1" smtClean="0"/>
              <a:t>Staitisticí</a:t>
            </a:r>
            <a:r>
              <a:rPr lang="en-IE" sz="4400" dirty="0" smtClean="0"/>
              <a:t>:</a:t>
            </a:r>
            <a:r>
              <a:rPr lang="en-IE" sz="2400" dirty="0" smtClean="0"/>
              <a:t/>
            </a:r>
            <a:br>
              <a:rPr lang="en-IE" sz="2400" dirty="0" smtClean="0"/>
            </a:br>
            <a:endParaRPr lang="en-I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56" y="794824"/>
            <a:ext cx="11237162" cy="5933521"/>
          </a:xfrm>
        </p:spPr>
        <p:txBody>
          <a:bodyPr>
            <a:normAutofit/>
          </a:bodyPr>
          <a:lstStyle/>
          <a:p>
            <a:r>
              <a:rPr lang="en-IE" sz="2800" dirty="0"/>
              <a:t>Ghlac Timpeall ar </a:t>
            </a:r>
            <a:r>
              <a:rPr lang="en-IE" sz="2800" dirty="0" smtClean="0"/>
              <a:t>1,250 – 1,400 </a:t>
            </a:r>
            <a:r>
              <a:rPr lang="en-IE" sz="2800" dirty="0" err="1"/>
              <a:t>É</a:t>
            </a:r>
            <a:r>
              <a:rPr lang="en-IE" sz="2800" dirty="0" err="1" smtClean="0"/>
              <a:t>ireannach</a:t>
            </a:r>
            <a:r>
              <a:rPr lang="en-IE" sz="2800" dirty="0" smtClean="0"/>
              <a:t> </a:t>
            </a:r>
            <a:r>
              <a:rPr lang="en-IE" sz="2800" dirty="0" err="1" smtClean="0"/>
              <a:t>páirteach</a:t>
            </a:r>
            <a:r>
              <a:rPr lang="en-IE" sz="2800" dirty="0" smtClean="0"/>
              <a:t>.</a:t>
            </a:r>
            <a:r>
              <a:rPr lang="en-IE" sz="2800" dirty="0"/>
              <a:t/>
            </a:r>
            <a:br>
              <a:rPr lang="en-IE" sz="2800" dirty="0"/>
            </a:br>
            <a:r>
              <a:rPr lang="en-IE" sz="2800" dirty="0" err="1"/>
              <a:t>Mná</a:t>
            </a:r>
            <a:r>
              <a:rPr lang="en-IE" sz="2800" dirty="0"/>
              <a:t> ab </a:t>
            </a:r>
            <a:r>
              <a:rPr lang="en-IE" sz="2800" dirty="0" err="1"/>
              <a:t>ea</a:t>
            </a:r>
            <a:r>
              <a:rPr lang="en-IE" sz="2800" dirty="0"/>
              <a:t> </a:t>
            </a:r>
            <a:r>
              <a:rPr lang="en-IE" sz="2800" dirty="0" err="1" smtClean="0"/>
              <a:t>timpeall</a:t>
            </a:r>
            <a:r>
              <a:rPr lang="en-IE" sz="2800" dirty="0" smtClean="0"/>
              <a:t> </a:t>
            </a:r>
            <a:r>
              <a:rPr lang="en-IE" sz="2800" dirty="0"/>
              <a:t>ar 200 </a:t>
            </a:r>
            <a:r>
              <a:rPr lang="en-IE" sz="2800" dirty="0" err="1"/>
              <a:t>acu</a:t>
            </a:r>
            <a:r>
              <a:rPr lang="en-IE" sz="2800" dirty="0"/>
              <a:t> </a:t>
            </a:r>
            <a:r>
              <a:rPr lang="en-IE" sz="2800" dirty="0" smtClean="0"/>
              <a:t>san.</a:t>
            </a:r>
          </a:p>
          <a:p>
            <a:pPr marL="0" indent="0">
              <a:buNone/>
            </a:pPr>
            <a:r>
              <a:rPr lang="en-IE" sz="2800" dirty="0"/>
              <a:t/>
            </a:r>
            <a:br>
              <a:rPr lang="en-IE" sz="2800" dirty="0"/>
            </a:br>
            <a:r>
              <a:rPr lang="en-IE" sz="2800" dirty="0" err="1" smtClean="0"/>
              <a:t>Maraíodh</a:t>
            </a:r>
            <a:r>
              <a:rPr lang="en-IE" sz="2800" dirty="0"/>
              <a:t> </a:t>
            </a:r>
            <a:r>
              <a:rPr lang="en-IE" sz="2800" dirty="0" err="1"/>
              <a:t>t</a:t>
            </a:r>
            <a:r>
              <a:rPr lang="en-IE" sz="2800" dirty="0" err="1" smtClean="0"/>
              <a:t>impeall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400 </a:t>
            </a:r>
            <a:r>
              <a:rPr lang="en-IE" sz="2800" dirty="0" err="1" smtClean="0"/>
              <a:t>duine</a:t>
            </a:r>
            <a:r>
              <a:rPr lang="en-IE" sz="2800" dirty="0" smtClean="0"/>
              <a:t> san </a:t>
            </a:r>
            <a:r>
              <a:rPr lang="en-IE" sz="2800" dirty="0" err="1" smtClean="0"/>
              <a:t>iomlán</a:t>
            </a:r>
            <a:r>
              <a:rPr lang="en-IE" sz="2800" dirty="0" smtClean="0"/>
              <a:t> agus </a:t>
            </a:r>
            <a:r>
              <a:rPr lang="en-IE" sz="2800" dirty="0" err="1" smtClean="0"/>
              <a:t>gortaíodh</a:t>
            </a:r>
            <a:r>
              <a:rPr lang="en-IE" sz="2800" dirty="0" smtClean="0"/>
              <a:t> </a:t>
            </a:r>
            <a:r>
              <a:rPr lang="en-IE" sz="2800" dirty="0" err="1" smtClean="0"/>
              <a:t>timpeall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2,000 </a:t>
            </a:r>
            <a:r>
              <a:rPr lang="en-IE" sz="2800" dirty="0" err="1" smtClean="0"/>
              <a:t>duine</a:t>
            </a:r>
            <a:r>
              <a:rPr lang="en-IE" sz="2800" dirty="0" smtClean="0"/>
              <a:t>. </a:t>
            </a:r>
            <a:r>
              <a:rPr lang="en-IE" sz="2800" dirty="0" err="1" smtClean="0"/>
              <a:t>Maraíodh</a:t>
            </a:r>
            <a:r>
              <a:rPr lang="en-IE" sz="2800" dirty="0" smtClean="0"/>
              <a:t> …….</a:t>
            </a:r>
          </a:p>
          <a:p>
            <a:r>
              <a:rPr lang="en-IE" sz="2800" dirty="0" smtClean="0"/>
              <a:t>C. 40 </a:t>
            </a:r>
            <a:r>
              <a:rPr lang="en-IE" sz="2800" dirty="0" err="1" smtClean="0"/>
              <a:t>Leanbh</a:t>
            </a:r>
            <a:r>
              <a:rPr lang="en-IE" sz="2800" dirty="0" smtClean="0"/>
              <a:t>.</a:t>
            </a:r>
          </a:p>
          <a:p>
            <a:r>
              <a:rPr lang="en-IE" sz="2800" dirty="0" smtClean="0"/>
              <a:t>C. 150 </a:t>
            </a:r>
            <a:r>
              <a:rPr lang="en-IE" sz="2800" dirty="0" err="1" smtClean="0"/>
              <a:t>Sibhialtaigh</a:t>
            </a:r>
            <a:r>
              <a:rPr lang="en-IE" sz="2800" dirty="0" smtClean="0"/>
              <a:t>. </a:t>
            </a:r>
          </a:p>
          <a:p>
            <a:r>
              <a:rPr lang="en-IE" sz="2800" dirty="0" smtClean="0"/>
              <a:t>C. 66 </a:t>
            </a:r>
            <a:r>
              <a:rPr lang="en-IE" sz="2800" dirty="0" err="1" smtClean="0"/>
              <a:t>Reibiliúnaigh</a:t>
            </a:r>
            <a:r>
              <a:rPr lang="en-IE" sz="2800" dirty="0" smtClean="0"/>
              <a:t>. </a:t>
            </a:r>
          </a:p>
          <a:p>
            <a:r>
              <a:rPr lang="en-IE" sz="2800" dirty="0" smtClean="0"/>
              <a:t>C. 122 </a:t>
            </a:r>
            <a:r>
              <a:rPr lang="en-IE" sz="2800" dirty="0" err="1" smtClean="0"/>
              <a:t>Saighdiúirí</a:t>
            </a:r>
            <a:r>
              <a:rPr lang="en-IE" sz="2800" dirty="0" smtClean="0"/>
              <a:t> </a:t>
            </a:r>
            <a:r>
              <a:rPr lang="en-IE" sz="2800" dirty="0" smtClean="0"/>
              <a:t>agus </a:t>
            </a:r>
            <a:r>
              <a:rPr lang="en-IE" sz="2800" dirty="0" err="1" smtClean="0"/>
              <a:t>Póilíní</a:t>
            </a:r>
            <a:r>
              <a:rPr lang="en-IE" sz="2800" dirty="0" smtClean="0"/>
              <a:t> (D.M.P/R.I.C).</a:t>
            </a:r>
            <a:endParaRPr lang="en-IE" sz="2800" dirty="0" smtClean="0"/>
          </a:p>
          <a:p>
            <a:r>
              <a:rPr lang="en-IE" sz="2800" dirty="0" err="1" smtClean="0"/>
              <a:t>Maraíodh</a:t>
            </a:r>
            <a:r>
              <a:rPr lang="en-IE" sz="2800" dirty="0" smtClean="0"/>
              <a:t> </a:t>
            </a:r>
            <a:r>
              <a:rPr lang="en-IE" sz="2800" dirty="0" err="1" smtClean="0"/>
              <a:t>nach</a:t>
            </a:r>
            <a:r>
              <a:rPr lang="en-IE" sz="2800" dirty="0" smtClean="0"/>
              <a:t> </a:t>
            </a:r>
            <a:r>
              <a:rPr lang="en-IE" sz="2800" dirty="0" err="1" smtClean="0"/>
              <a:t>mór</a:t>
            </a:r>
            <a:r>
              <a:rPr lang="en-IE" sz="2800" dirty="0" smtClean="0"/>
              <a:t> an </a:t>
            </a:r>
            <a:r>
              <a:rPr lang="en-IE" sz="2800" dirty="0" err="1" smtClean="0"/>
              <a:t>méid</a:t>
            </a:r>
            <a:r>
              <a:rPr lang="en-IE" sz="2800" dirty="0" smtClean="0"/>
              <a:t> </a:t>
            </a:r>
            <a:r>
              <a:rPr lang="en-IE" sz="2800" dirty="0" err="1" smtClean="0"/>
              <a:t>céanna</a:t>
            </a:r>
            <a:r>
              <a:rPr lang="en-IE" sz="2800" dirty="0" smtClean="0"/>
              <a:t> </a:t>
            </a:r>
            <a:r>
              <a:rPr lang="en-IE" sz="2800" dirty="0" err="1" smtClean="0"/>
              <a:t>sibhialtaigh</a:t>
            </a:r>
            <a:r>
              <a:rPr lang="en-IE" sz="2800" dirty="0" smtClean="0"/>
              <a:t> agus </a:t>
            </a:r>
            <a:r>
              <a:rPr lang="en-IE" sz="2800" dirty="0" err="1" smtClean="0"/>
              <a:t>leanaí</a:t>
            </a:r>
            <a:r>
              <a:rPr lang="en-IE" sz="2800" dirty="0" smtClean="0"/>
              <a:t> (190) is </a:t>
            </a:r>
            <a:r>
              <a:rPr lang="en-IE" sz="2800" dirty="0" err="1" smtClean="0"/>
              <a:t>reibiliúnaigh</a:t>
            </a:r>
            <a:r>
              <a:rPr lang="en-IE" sz="2800" dirty="0" smtClean="0"/>
              <a:t> agus </a:t>
            </a:r>
            <a:r>
              <a:rPr lang="en-IE" sz="2800" dirty="0" err="1"/>
              <a:t>s</a:t>
            </a:r>
            <a:r>
              <a:rPr lang="en-IE" sz="2800" dirty="0" err="1" smtClean="0"/>
              <a:t>aighdiúirí</a:t>
            </a:r>
            <a:r>
              <a:rPr lang="en-IE" sz="2800" dirty="0" smtClean="0"/>
              <a:t> </a:t>
            </a:r>
            <a:r>
              <a:rPr lang="en-IE" sz="2800" dirty="0" err="1"/>
              <a:t>S</a:t>
            </a:r>
            <a:r>
              <a:rPr lang="en-IE" sz="2800" dirty="0" err="1" smtClean="0"/>
              <a:t>asanacha</a:t>
            </a:r>
            <a:r>
              <a:rPr lang="en-IE" sz="2800" dirty="0" smtClean="0"/>
              <a:t> (188</a:t>
            </a:r>
            <a:r>
              <a:rPr lang="en-IE" sz="2800" dirty="0" smtClean="0"/>
              <a:t>) </a:t>
            </a:r>
            <a:r>
              <a:rPr lang="en-IE" sz="1500" dirty="0" smtClean="0"/>
              <a:t>(</a:t>
            </a:r>
            <a:r>
              <a:rPr lang="en-IE" sz="1500" dirty="0" err="1" smtClean="0"/>
              <a:t>foinse</a:t>
            </a:r>
            <a:r>
              <a:rPr lang="en-IE" sz="1500" dirty="0" smtClean="0"/>
              <a:t> – Children of the Rising le Joe Duffy)</a:t>
            </a:r>
          </a:p>
        </p:txBody>
      </p:sp>
    </p:spTree>
    <p:extLst>
      <p:ext uri="{BB962C8B-B14F-4D97-AF65-F5344CB8AC3E}">
        <p14:creationId xmlns:p14="http://schemas.microsoft.com/office/powerpoint/2010/main" val="10595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dirty="0" err="1" smtClean="0"/>
              <a:t>Eolas</a:t>
            </a:r>
            <a:r>
              <a:rPr lang="en-IE" sz="3200" dirty="0" smtClean="0"/>
              <a:t> </a:t>
            </a:r>
            <a:r>
              <a:rPr lang="en-IE" sz="3200" dirty="0" err="1" smtClean="0"/>
              <a:t>ón</a:t>
            </a:r>
            <a:r>
              <a:rPr lang="en-IE" sz="3200" dirty="0" smtClean="0"/>
              <a:t> ‘Glasnevin Trust’ </a:t>
            </a:r>
            <a:endParaRPr lang="en-IE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79" y="1270000"/>
            <a:ext cx="5871616" cy="5349411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90" y="2115404"/>
            <a:ext cx="6074489" cy="3057032"/>
          </a:xfrm>
        </p:spPr>
      </p:pic>
    </p:spTree>
    <p:extLst>
      <p:ext uri="{BB962C8B-B14F-4D97-AF65-F5344CB8AC3E}">
        <p14:creationId xmlns:p14="http://schemas.microsoft.com/office/powerpoint/2010/main" val="16616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An </a:t>
            </a:r>
            <a:r>
              <a:rPr lang="en-IE" dirty="0" err="1"/>
              <a:t>C</a:t>
            </a:r>
            <a:r>
              <a:rPr lang="en-IE" dirty="0" err="1" smtClean="0"/>
              <a:t>ogadh</a:t>
            </a:r>
            <a:r>
              <a:rPr lang="en-IE" dirty="0" smtClean="0"/>
              <a:t> </a:t>
            </a:r>
            <a:r>
              <a:rPr lang="en-IE" dirty="0" err="1" smtClean="0"/>
              <a:t>ba</a:t>
            </a:r>
            <a:r>
              <a:rPr lang="en-IE" dirty="0" smtClean="0"/>
              <a:t> </a:t>
            </a:r>
            <a:r>
              <a:rPr lang="en-IE" dirty="0" err="1" smtClean="0"/>
              <a:t>mhó</a:t>
            </a:r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559" y="1546440"/>
            <a:ext cx="11032447" cy="3880773"/>
          </a:xfrm>
        </p:spPr>
        <p:txBody>
          <a:bodyPr>
            <a:normAutofit/>
          </a:bodyPr>
          <a:lstStyle/>
          <a:p>
            <a:r>
              <a:rPr lang="en-IE" sz="2400" dirty="0" err="1" smtClean="0"/>
              <a:t>Tharla</a:t>
            </a:r>
            <a:r>
              <a:rPr lang="en-IE" sz="2400" dirty="0" smtClean="0"/>
              <a:t> </a:t>
            </a:r>
            <a:r>
              <a:rPr lang="en-IE" sz="2400" dirty="0" smtClean="0"/>
              <a:t>sé seo amach in aice le </a:t>
            </a:r>
            <a:r>
              <a:rPr lang="en-IE" sz="2400" dirty="0" err="1" smtClean="0"/>
              <a:t>Droichead</a:t>
            </a:r>
            <a:r>
              <a:rPr lang="en-IE" sz="2400" dirty="0" smtClean="0"/>
              <a:t> </a:t>
            </a:r>
            <a:r>
              <a:rPr lang="en-IE" sz="2400" dirty="0" err="1" smtClean="0"/>
              <a:t>Sráid</a:t>
            </a:r>
            <a:r>
              <a:rPr lang="en-IE" sz="2400" dirty="0" smtClean="0"/>
              <a:t> ‘Mount’</a:t>
            </a:r>
          </a:p>
          <a:p>
            <a:r>
              <a:rPr lang="en-IE" sz="2400" dirty="0" err="1" smtClean="0"/>
              <a:t>Timpeall</a:t>
            </a:r>
            <a:r>
              <a:rPr lang="en-IE" sz="2400" dirty="0" smtClean="0"/>
              <a:t> </a:t>
            </a:r>
            <a:r>
              <a:rPr lang="en-IE" sz="2400" dirty="0" err="1" smtClean="0"/>
              <a:t>meán</a:t>
            </a:r>
            <a:r>
              <a:rPr lang="en-IE" sz="2400" dirty="0" smtClean="0"/>
              <a:t> </a:t>
            </a:r>
            <a:r>
              <a:rPr lang="en-IE" sz="2400" dirty="0" err="1" smtClean="0"/>
              <a:t>lae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an </a:t>
            </a:r>
            <a:r>
              <a:rPr lang="en-IE" sz="2400" dirty="0" err="1" smtClean="0"/>
              <a:t>gCéadaoin</a:t>
            </a:r>
            <a:r>
              <a:rPr lang="en-IE" sz="2400" dirty="0" smtClean="0"/>
              <a:t>, bhí na </a:t>
            </a:r>
            <a:r>
              <a:rPr lang="en-IE" sz="2400" dirty="0" err="1" smtClean="0"/>
              <a:t>saighdiúirí</a:t>
            </a:r>
            <a:r>
              <a:rPr lang="en-IE" sz="2400" dirty="0" smtClean="0"/>
              <a:t> </a:t>
            </a:r>
            <a:r>
              <a:rPr lang="en-IE" sz="2400" dirty="0" err="1"/>
              <a:t>S</a:t>
            </a:r>
            <a:r>
              <a:rPr lang="en-IE" sz="2400" dirty="0" err="1" smtClean="0"/>
              <a:t>asanacha</a:t>
            </a:r>
            <a:r>
              <a:rPr lang="en-IE" sz="2400" dirty="0" smtClean="0"/>
              <a:t> ag </a:t>
            </a:r>
            <a:r>
              <a:rPr lang="en-IE" sz="2400" dirty="0" err="1" smtClean="0"/>
              <a:t>teacht</a:t>
            </a:r>
            <a:r>
              <a:rPr lang="en-IE" sz="2400" dirty="0" smtClean="0"/>
              <a:t> ó </a:t>
            </a:r>
            <a:r>
              <a:rPr lang="en-IE" sz="2400" dirty="0" err="1" smtClean="0"/>
              <a:t>Dhún</a:t>
            </a:r>
            <a:r>
              <a:rPr lang="en-IE" sz="2400" dirty="0" smtClean="0"/>
              <a:t> Laoghaire (Kingstown). </a:t>
            </a:r>
            <a:r>
              <a:rPr lang="en-IE" sz="2400" dirty="0" err="1" smtClean="0"/>
              <a:t>Bhíodar</a:t>
            </a:r>
            <a:r>
              <a:rPr lang="en-IE" sz="2400" dirty="0" smtClean="0"/>
              <a:t> tar </a:t>
            </a:r>
            <a:r>
              <a:rPr lang="en-IE" sz="2400" dirty="0" err="1" smtClean="0"/>
              <a:t>éis</a:t>
            </a:r>
            <a:r>
              <a:rPr lang="en-IE" sz="2400" dirty="0" smtClean="0"/>
              <a:t> </a:t>
            </a:r>
            <a:r>
              <a:rPr lang="en-IE" sz="2400" dirty="0" err="1" smtClean="0"/>
              <a:t>teacht</a:t>
            </a:r>
            <a:r>
              <a:rPr lang="en-IE" sz="2400" dirty="0" smtClean="0"/>
              <a:t> ó </a:t>
            </a:r>
            <a:r>
              <a:rPr lang="en-IE" sz="2400" dirty="0" err="1" smtClean="0"/>
              <a:t>bhád</a:t>
            </a:r>
            <a:r>
              <a:rPr lang="en-IE" sz="2400" dirty="0" smtClean="0"/>
              <a:t> a bhí </a:t>
            </a:r>
            <a:r>
              <a:rPr lang="en-IE" sz="2400" dirty="0" err="1" smtClean="0"/>
              <a:t>tagtha</a:t>
            </a:r>
            <a:r>
              <a:rPr lang="en-IE" sz="2400" dirty="0" smtClean="0"/>
              <a:t> ó </a:t>
            </a:r>
            <a:r>
              <a:rPr lang="en-IE" sz="2400" dirty="0" err="1" smtClean="0"/>
              <a:t>Shasana</a:t>
            </a:r>
            <a:r>
              <a:rPr lang="en-IE" sz="2400" dirty="0" smtClean="0"/>
              <a:t>. </a:t>
            </a:r>
            <a:r>
              <a:rPr lang="en-IE" sz="2400" dirty="0" err="1" smtClean="0"/>
              <a:t>Saighdiúirí</a:t>
            </a:r>
            <a:r>
              <a:rPr lang="en-IE" sz="2400" dirty="0" smtClean="0"/>
              <a:t> </a:t>
            </a:r>
            <a:r>
              <a:rPr lang="en-IE" sz="2400" dirty="0" err="1" smtClean="0"/>
              <a:t>óga</a:t>
            </a:r>
            <a:r>
              <a:rPr lang="en-IE" sz="2400" dirty="0" smtClean="0"/>
              <a:t> </a:t>
            </a:r>
            <a:r>
              <a:rPr lang="en-IE" sz="2400" dirty="0" err="1" smtClean="0"/>
              <a:t>gan</a:t>
            </a:r>
            <a:r>
              <a:rPr lang="en-IE" sz="2400" dirty="0" smtClean="0"/>
              <a:t> </a:t>
            </a:r>
            <a:r>
              <a:rPr lang="en-IE" sz="2400" dirty="0" err="1"/>
              <a:t>p</a:t>
            </a:r>
            <a:r>
              <a:rPr lang="en-IE" sz="2400" dirty="0" err="1" smtClean="0"/>
              <a:t>uinn</a:t>
            </a:r>
            <a:r>
              <a:rPr lang="en-IE" sz="2400" dirty="0" smtClean="0"/>
              <a:t> </a:t>
            </a:r>
            <a:r>
              <a:rPr lang="en-IE" sz="2400" dirty="0" err="1" smtClean="0"/>
              <a:t>taithí</a:t>
            </a:r>
            <a:r>
              <a:rPr lang="en-IE" sz="2400" dirty="0" smtClean="0"/>
              <a:t> ab </a:t>
            </a:r>
            <a:r>
              <a:rPr lang="en-IE" sz="2400" dirty="0" err="1" smtClean="0"/>
              <a:t>ea</a:t>
            </a:r>
            <a:r>
              <a:rPr lang="en-IE" sz="2400" dirty="0" smtClean="0"/>
              <a:t> a </a:t>
            </a:r>
            <a:r>
              <a:rPr lang="en-IE" sz="2400" dirty="0" err="1" smtClean="0"/>
              <a:t>bhformhór</a:t>
            </a:r>
            <a:r>
              <a:rPr lang="en-IE" sz="2400" dirty="0" smtClean="0"/>
              <a:t> </a:t>
            </a:r>
            <a:r>
              <a:rPr lang="en-IE" sz="2400" dirty="0" err="1" smtClean="0"/>
              <a:t>acu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Deineadh</a:t>
            </a:r>
            <a:r>
              <a:rPr lang="en-IE" sz="2400" dirty="0" smtClean="0"/>
              <a:t> </a:t>
            </a:r>
            <a:r>
              <a:rPr lang="en-IE" sz="2400" dirty="0" err="1" smtClean="0"/>
              <a:t>ionsaí</a:t>
            </a:r>
            <a:r>
              <a:rPr lang="en-IE" sz="2400" dirty="0" smtClean="0"/>
              <a:t> </a:t>
            </a:r>
            <a:r>
              <a:rPr lang="en-IE" sz="2400" dirty="0" err="1" smtClean="0"/>
              <a:t>orthu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Maraíodh</a:t>
            </a:r>
            <a:r>
              <a:rPr lang="en-IE" sz="2400" dirty="0" smtClean="0"/>
              <a:t> </a:t>
            </a:r>
            <a:r>
              <a:rPr lang="en-IE" sz="2400" dirty="0" err="1" smtClean="0"/>
              <a:t>nó</a:t>
            </a:r>
            <a:r>
              <a:rPr lang="en-IE" sz="2400" dirty="0" smtClean="0"/>
              <a:t> </a:t>
            </a:r>
            <a:r>
              <a:rPr lang="en-IE" sz="2400" dirty="0" err="1" smtClean="0"/>
              <a:t>gortaíodh</a:t>
            </a:r>
            <a:r>
              <a:rPr lang="en-IE" sz="2400" dirty="0" smtClean="0"/>
              <a:t> </a:t>
            </a:r>
            <a:r>
              <a:rPr lang="en-IE" sz="2400" dirty="0" err="1" smtClean="0"/>
              <a:t>timpeall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250 san </a:t>
            </a:r>
            <a:r>
              <a:rPr lang="en-IE" sz="2400" dirty="0" err="1" smtClean="0"/>
              <a:t>eachtra</a:t>
            </a:r>
            <a:r>
              <a:rPr lang="en-IE" sz="2400" dirty="0" smtClean="0"/>
              <a:t> san. </a:t>
            </a:r>
            <a:r>
              <a:rPr lang="en-IE" sz="2400" dirty="0" err="1" smtClean="0"/>
              <a:t>Sasanaigh</a:t>
            </a:r>
            <a:r>
              <a:rPr lang="en-IE" sz="2400" dirty="0" smtClean="0"/>
              <a:t> ab </a:t>
            </a:r>
            <a:r>
              <a:rPr lang="en-IE" sz="2400" dirty="0" err="1" smtClean="0"/>
              <a:t>ea</a:t>
            </a:r>
            <a:r>
              <a:rPr lang="en-IE" sz="2400" dirty="0" smtClean="0"/>
              <a:t> </a:t>
            </a:r>
            <a:r>
              <a:rPr lang="en-IE" sz="2400" dirty="0" err="1" smtClean="0"/>
              <a:t>ana-chuid</a:t>
            </a:r>
            <a:r>
              <a:rPr lang="en-IE" sz="2400" dirty="0" smtClean="0"/>
              <a:t> </a:t>
            </a:r>
            <a:r>
              <a:rPr lang="en-IE" sz="2400" dirty="0" err="1" smtClean="0"/>
              <a:t>acu</a:t>
            </a:r>
            <a:r>
              <a:rPr lang="en-IE" sz="2400" dirty="0" smtClean="0"/>
              <a:t> san (234) a </a:t>
            </a:r>
            <a:r>
              <a:rPr lang="en-IE" sz="2400" dirty="0" err="1" smtClean="0"/>
              <a:t>maraíodh</a:t>
            </a:r>
            <a:r>
              <a:rPr lang="en-IE" sz="2400" dirty="0" smtClean="0"/>
              <a:t>/</a:t>
            </a:r>
            <a:r>
              <a:rPr lang="en-IE" sz="2400" dirty="0" err="1" smtClean="0"/>
              <a:t>gortaíodh</a:t>
            </a:r>
            <a:r>
              <a:rPr lang="en-IE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5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27463"/>
            <a:ext cx="9626726" cy="645994"/>
          </a:xfrm>
        </p:spPr>
        <p:txBody>
          <a:bodyPr>
            <a:normAutofit/>
          </a:bodyPr>
          <a:lstStyle/>
          <a:p>
            <a:r>
              <a:rPr lang="en-IE" sz="3200" dirty="0" smtClean="0"/>
              <a:t>An Helga, </a:t>
            </a:r>
            <a:r>
              <a:rPr lang="en-IE" sz="3200" dirty="0" err="1" smtClean="0"/>
              <a:t>meaisínghunnaí</a:t>
            </a:r>
            <a:r>
              <a:rPr lang="en-IE" sz="3200" dirty="0" smtClean="0"/>
              <a:t> agus </a:t>
            </a:r>
            <a:r>
              <a:rPr lang="en-IE" sz="3200" dirty="0" err="1" smtClean="0"/>
              <a:t>breis</a:t>
            </a:r>
            <a:r>
              <a:rPr lang="en-IE" sz="3200" dirty="0" smtClean="0"/>
              <a:t> </a:t>
            </a:r>
            <a:r>
              <a:rPr lang="en-IE" sz="3200" dirty="0" err="1" smtClean="0"/>
              <a:t>saighdiúirí</a:t>
            </a: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873457"/>
            <a:ext cx="11204811" cy="5813946"/>
          </a:xfrm>
        </p:spPr>
        <p:txBody>
          <a:bodyPr>
            <a:normAutofit lnSpcReduction="10000"/>
          </a:bodyPr>
          <a:lstStyle/>
          <a:p>
            <a:r>
              <a:rPr lang="en-IE" sz="2400" dirty="0" smtClean="0"/>
              <a:t>Thug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Sasanaigh</a:t>
            </a:r>
            <a:r>
              <a:rPr lang="en-IE" sz="2400" dirty="0" smtClean="0"/>
              <a:t> </a:t>
            </a:r>
            <a:r>
              <a:rPr lang="en-IE" sz="2400" dirty="0" err="1" smtClean="0"/>
              <a:t>bád</a:t>
            </a:r>
            <a:r>
              <a:rPr lang="en-IE" sz="2400" dirty="0" smtClean="0"/>
              <a:t>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gunna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mór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IE" sz="2400" dirty="0" smtClean="0"/>
              <a:t>(gunboat) go bun an Life. </a:t>
            </a:r>
          </a:p>
          <a:p>
            <a:r>
              <a:rPr lang="en-IE" sz="2400" dirty="0" smtClean="0"/>
              <a:t>Bhí an </a:t>
            </a:r>
            <a:r>
              <a:rPr lang="en-IE" sz="2400" dirty="0" err="1" smtClean="0"/>
              <a:t>cumas</a:t>
            </a:r>
            <a:r>
              <a:rPr lang="en-IE" sz="2400" dirty="0" smtClean="0"/>
              <a:t> ag an </a:t>
            </a:r>
            <a:r>
              <a:rPr lang="en-IE" sz="2400" dirty="0" err="1" smtClean="0"/>
              <a:t>bád</a:t>
            </a:r>
            <a:r>
              <a:rPr lang="en-IE" sz="2400" dirty="0" smtClean="0"/>
              <a:t> </a:t>
            </a:r>
            <a:r>
              <a:rPr lang="en-IE" sz="2400" dirty="0" err="1" smtClean="0"/>
              <a:t>seo</a:t>
            </a:r>
            <a:r>
              <a:rPr lang="en-IE" sz="2400" dirty="0" smtClean="0"/>
              <a:t> (An Helga) </a:t>
            </a:r>
            <a:r>
              <a:rPr lang="en-IE" sz="2400" dirty="0" err="1" smtClean="0"/>
              <a:t>sliogáin</a:t>
            </a:r>
            <a:r>
              <a:rPr lang="en-IE" sz="2400" dirty="0" smtClean="0"/>
              <a:t> 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IE" sz="2400" dirty="0" err="1" smtClean="0">
                <a:solidFill>
                  <a:schemeClr val="bg2">
                    <a:lumMod val="25000"/>
                  </a:schemeClr>
                </a:solidFill>
              </a:rPr>
              <a:t>buamaí</a:t>
            </a:r>
            <a:r>
              <a:rPr lang="en-IE" sz="2400" dirty="0" smtClean="0">
                <a:solidFill>
                  <a:schemeClr val="bg2">
                    <a:lumMod val="25000"/>
                  </a:schemeClr>
                </a:solidFill>
              </a:rPr>
              <a:t>) </a:t>
            </a:r>
            <a:r>
              <a:rPr lang="en-IE" sz="2400" dirty="0" err="1" smtClean="0"/>
              <a:t>móra</a:t>
            </a:r>
            <a:r>
              <a:rPr lang="en-IE" sz="2400" dirty="0" smtClean="0"/>
              <a:t> a </a:t>
            </a:r>
            <a:r>
              <a:rPr lang="en-IE" sz="2400" dirty="0" err="1" smtClean="0"/>
              <a:t>scaoileadh</a:t>
            </a:r>
            <a:r>
              <a:rPr lang="en-IE" sz="2400" dirty="0"/>
              <a:t> </a:t>
            </a:r>
            <a:r>
              <a:rPr lang="en-IE" sz="2400" dirty="0" smtClean="0"/>
              <a:t>ó </a:t>
            </a:r>
            <a:r>
              <a:rPr lang="en-IE" sz="2400" dirty="0" err="1" smtClean="0"/>
              <a:t>achar</a:t>
            </a:r>
            <a:r>
              <a:rPr lang="en-IE" sz="2400" dirty="0" smtClean="0"/>
              <a:t> </a:t>
            </a:r>
            <a:r>
              <a:rPr lang="en-IE" sz="2400" dirty="0" err="1" smtClean="0"/>
              <a:t>fada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Leag</a:t>
            </a:r>
            <a:r>
              <a:rPr lang="en-IE" sz="2400" dirty="0" smtClean="0"/>
              <a:t> an Helga ‘Liberty Hall’ </a:t>
            </a:r>
            <a:r>
              <a:rPr lang="en-IE" sz="2400" dirty="0" err="1" smtClean="0"/>
              <a:t>gan</a:t>
            </a:r>
            <a:r>
              <a:rPr lang="en-IE" sz="2400" dirty="0" smtClean="0"/>
              <a:t> </a:t>
            </a:r>
            <a:r>
              <a:rPr lang="en-IE" sz="2400" dirty="0" err="1" smtClean="0"/>
              <a:t>dua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Ansan</a:t>
            </a:r>
            <a:r>
              <a:rPr lang="en-IE" sz="2400" dirty="0" smtClean="0"/>
              <a:t> </a:t>
            </a:r>
            <a:r>
              <a:rPr lang="en-IE" sz="2400" dirty="0" err="1" smtClean="0"/>
              <a:t>dhíríodar</a:t>
            </a:r>
            <a:r>
              <a:rPr lang="en-IE" sz="2400" dirty="0" smtClean="0"/>
              <a:t>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gunnaí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</a:t>
            </a:r>
            <a:r>
              <a:rPr lang="en-IE" sz="2400" dirty="0" err="1" smtClean="0"/>
              <a:t>Ard</a:t>
            </a:r>
            <a:r>
              <a:rPr lang="en-IE" sz="2400" dirty="0" smtClean="0"/>
              <a:t> </a:t>
            </a:r>
            <a:r>
              <a:rPr lang="en-IE" sz="2400" dirty="0" err="1"/>
              <a:t>O</a:t>
            </a:r>
            <a:r>
              <a:rPr lang="en-IE" sz="2400" dirty="0" err="1" smtClean="0"/>
              <a:t>ifig</a:t>
            </a:r>
            <a:r>
              <a:rPr lang="en-IE" sz="2400" dirty="0" smtClean="0"/>
              <a:t> an </a:t>
            </a:r>
            <a:r>
              <a:rPr lang="en-IE" sz="2400" dirty="0" err="1" smtClean="0"/>
              <a:t>Phoist</a:t>
            </a:r>
            <a:r>
              <a:rPr lang="en-IE" sz="2400" dirty="0" smtClean="0"/>
              <a:t>. </a:t>
            </a:r>
            <a:r>
              <a:rPr lang="en-IE" sz="2400" dirty="0" err="1" smtClean="0"/>
              <a:t>Leagadh</a:t>
            </a:r>
            <a:r>
              <a:rPr lang="en-IE" sz="2400" dirty="0" smtClean="0"/>
              <a:t> </a:t>
            </a:r>
            <a:r>
              <a:rPr lang="en-IE" sz="2400" dirty="0" err="1" smtClean="0"/>
              <a:t>morán</a:t>
            </a:r>
            <a:r>
              <a:rPr lang="en-IE" sz="2400" dirty="0" smtClean="0"/>
              <a:t> </a:t>
            </a:r>
            <a:r>
              <a:rPr lang="en-IE" sz="2400" dirty="0" err="1" smtClean="0"/>
              <a:t>foirgnimh</a:t>
            </a:r>
            <a:r>
              <a:rPr lang="en-IE" sz="2400" dirty="0"/>
              <a:t> </a:t>
            </a:r>
            <a:r>
              <a:rPr lang="en-IE" sz="2400" dirty="0" smtClean="0"/>
              <a:t>agus </a:t>
            </a:r>
            <a:r>
              <a:rPr lang="en-IE" sz="2400" dirty="0" err="1" smtClean="0"/>
              <a:t>dódh</a:t>
            </a:r>
            <a:r>
              <a:rPr lang="en-IE" sz="2400" dirty="0" smtClean="0"/>
              <a:t> </a:t>
            </a:r>
            <a:r>
              <a:rPr lang="en-IE" sz="2400" dirty="0" err="1" smtClean="0"/>
              <a:t>cuid</a:t>
            </a:r>
            <a:r>
              <a:rPr lang="en-IE" sz="2400" dirty="0" smtClean="0"/>
              <a:t> </a:t>
            </a:r>
            <a:r>
              <a:rPr lang="en-IE" sz="2400" dirty="0" err="1" smtClean="0"/>
              <a:t>mhaith</a:t>
            </a:r>
            <a:r>
              <a:rPr lang="en-IE" sz="2400" dirty="0" smtClean="0"/>
              <a:t> </a:t>
            </a:r>
            <a:r>
              <a:rPr lang="en-IE" sz="2400" dirty="0" err="1" smtClean="0"/>
              <a:t>eile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Bh</a:t>
            </a:r>
            <a:r>
              <a:rPr lang="en-IE" sz="2400" dirty="0" err="1"/>
              <a:t>í</a:t>
            </a:r>
            <a:r>
              <a:rPr lang="en-IE" sz="2400" dirty="0" smtClean="0"/>
              <a:t> </a:t>
            </a:r>
            <a:r>
              <a:rPr lang="en-IE" sz="2400" dirty="0" err="1" smtClean="0"/>
              <a:t>meaisínghunnaí</a:t>
            </a:r>
            <a:r>
              <a:rPr lang="en-IE" sz="2400" dirty="0" smtClean="0"/>
              <a:t> ag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/>
              <a:t>S</a:t>
            </a:r>
            <a:r>
              <a:rPr lang="en-IE" sz="2400" dirty="0" err="1" smtClean="0"/>
              <a:t>asanaigh</a:t>
            </a:r>
            <a:r>
              <a:rPr lang="en-IE" sz="2400" dirty="0" smtClean="0"/>
              <a:t> </a:t>
            </a:r>
            <a:r>
              <a:rPr lang="en-IE" sz="2400" dirty="0" err="1" smtClean="0"/>
              <a:t>chomh</a:t>
            </a:r>
            <a:r>
              <a:rPr lang="en-IE" sz="2400" dirty="0" smtClean="0"/>
              <a:t> </a:t>
            </a:r>
            <a:r>
              <a:rPr lang="en-IE" sz="2400" dirty="0" err="1" smtClean="0"/>
              <a:t>maith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Thugadar</a:t>
            </a:r>
            <a:r>
              <a:rPr lang="en-IE" sz="2400" dirty="0" smtClean="0"/>
              <a:t> </a:t>
            </a:r>
            <a:r>
              <a:rPr lang="en-IE" sz="2400" dirty="0" err="1" smtClean="0"/>
              <a:t>breis</a:t>
            </a:r>
            <a:r>
              <a:rPr lang="en-IE" sz="2400" dirty="0" smtClean="0"/>
              <a:t> </a:t>
            </a:r>
            <a:r>
              <a:rPr lang="en-IE" sz="2400" dirty="0" err="1" smtClean="0"/>
              <a:t>saighdiúirí</a:t>
            </a:r>
            <a:r>
              <a:rPr lang="en-IE" sz="2400" dirty="0" smtClean="0"/>
              <a:t> (10,000) isteach ó </a:t>
            </a:r>
            <a:r>
              <a:rPr lang="en-IE" sz="2400" dirty="0" err="1" smtClean="0"/>
              <a:t>Shasana</a:t>
            </a:r>
            <a:r>
              <a:rPr lang="en-IE" sz="2400" dirty="0" smtClean="0"/>
              <a:t> agus ó </a:t>
            </a:r>
            <a:r>
              <a:rPr lang="en-IE" sz="2400" dirty="0" err="1" smtClean="0"/>
              <a:t>áiteanna</a:t>
            </a:r>
            <a:r>
              <a:rPr lang="en-IE" sz="2400" dirty="0" smtClean="0"/>
              <a:t> </a:t>
            </a:r>
            <a:r>
              <a:rPr lang="en-IE" sz="2400" dirty="0" err="1" smtClean="0"/>
              <a:t>eile</a:t>
            </a:r>
            <a:r>
              <a:rPr lang="en-IE" sz="2400" dirty="0" smtClean="0"/>
              <a:t> in </a:t>
            </a:r>
            <a:r>
              <a:rPr lang="en-IE" sz="2400" dirty="0" err="1" smtClean="0"/>
              <a:t>Éirinn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Faoin</a:t>
            </a:r>
            <a:r>
              <a:rPr lang="en-IE" sz="2400" dirty="0" smtClean="0"/>
              <a:t> </a:t>
            </a:r>
            <a:r>
              <a:rPr lang="en-IE" sz="2400" dirty="0" err="1" smtClean="0"/>
              <a:t>Aoine</a:t>
            </a:r>
            <a:r>
              <a:rPr lang="en-IE" sz="2400" dirty="0" smtClean="0"/>
              <a:t> </a:t>
            </a:r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breis</a:t>
            </a:r>
            <a:r>
              <a:rPr lang="en-IE" sz="2400" dirty="0" smtClean="0"/>
              <a:t> is 20,000 </a:t>
            </a:r>
            <a:r>
              <a:rPr lang="en-IE" sz="2400" dirty="0" err="1" smtClean="0"/>
              <a:t>saighdiúirí</a:t>
            </a:r>
            <a:r>
              <a:rPr lang="en-IE" sz="2400" dirty="0" smtClean="0"/>
              <a:t> </a:t>
            </a:r>
            <a:r>
              <a:rPr lang="en-IE" sz="2400" dirty="0" err="1" smtClean="0"/>
              <a:t>Sasnach</a:t>
            </a:r>
            <a:r>
              <a:rPr lang="en-IE" sz="2400" dirty="0" smtClean="0"/>
              <a:t> san </a:t>
            </a:r>
            <a:r>
              <a:rPr lang="en-IE" sz="2400" dirty="0" err="1" smtClean="0"/>
              <a:t>ArdChathair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ocras</a:t>
            </a:r>
            <a:r>
              <a:rPr lang="en-IE" sz="2400" dirty="0" smtClean="0"/>
              <a:t> </a:t>
            </a:r>
            <a:r>
              <a:rPr lang="en-IE" sz="2400" dirty="0" err="1" smtClean="0"/>
              <a:t>taghta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</a:t>
            </a:r>
            <a:r>
              <a:rPr lang="en-IE" sz="2400" dirty="0" err="1" smtClean="0"/>
              <a:t>formhór</a:t>
            </a:r>
            <a:r>
              <a:rPr lang="en-IE" sz="2400" dirty="0" smtClean="0"/>
              <a:t>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gnáthdhaoine</a:t>
            </a:r>
            <a:r>
              <a:rPr lang="en-IE" sz="2400" dirty="0" smtClean="0"/>
              <a:t>, mar </a:t>
            </a:r>
            <a:r>
              <a:rPr lang="en-IE" sz="2400" dirty="0" err="1" smtClean="0"/>
              <a:t>nach</a:t>
            </a:r>
            <a:r>
              <a:rPr lang="en-IE" sz="2400" dirty="0" smtClean="0"/>
              <a:t> </a:t>
            </a:r>
            <a:r>
              <a:rPr lang="en-IE" sz="2400" dirty="0" err="1" smtClean="0"/>
              <a:t>raibh</a:t>
            </a:r>
            <a:r>
              <a:rPr lang="en-IE" sz="2400" dirty="0" smtClean="0"/>
              <a:t> </a:t>
            </a:r>
            <a:r>
              <a:rPr lang="en-IE" sz="2400" dirty="0" err="1" smtClean="0"/>
              <a:t>aon</a:t>
            </a:r>
            <a:r>
              <a:rPr lang="en-IE" sz="2400" dirty="0" smtClean="0"/>
              <a:t> </a:t>
            </a:r>
            <a:r>
              <a:rPr lang="en-IE" sz="2400" dirty="0" err="1" smtClean="0"/>
              <a:t>teacht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</a:t>
            </a:r>
            <a:r>
              <a:rPr lang="en-IE" sz="2400" dirty="0" err="1" smtClean="0"/>
              <a:t>bhia</a:t>
            </a:r>
            <a:r>
              <a:rPr lang="en-IE" sz="2400" dirty="0" smtClean="0"/>
              <a:t> le </a:t>
            </a:r>
            <a:r>
              <a:rPr lang="en-IE" sz="2400" dirty="0" err="1" smtClean="0"/>
              <a:t>roinnt</a:t>
            </a:r>
            <a:r>
              <a:rPr lang="en-IE" sz="2400" dirty="0" smtClean="0"/>
              <a:t> </a:t>
            </a:r>
            <a:r>
              <a:rPr lang="en-IE" sz="2400" dirty="0" err="1" smtClean="0"/>
              <a:t>mhaith</a:t>
            </a:r>
            <a:r>
              <a:rPr lang="en-IE" sz="2400" dirty="0" smtClean="0"/>
              <a:t> </a:t>
            </a:r>
            <a:r>
              <a:rPr lang="en-IE" sz="2400" dirty="0" err="1" smtClean="0"/>
              <a:t>laethanta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Thóg</a:t>
            </a:r>
            <a:r>
              <a:rPr lang="en-IE" sz="2400" dirty="0" smtClean="0"/>
              <a:t> sé </a:t>
            </a:r>
            <a:r>
              <a:rPr lang="en-IE" sz="2400" dirty="0" err="1" smtClean="0"/>
              <a:t>cúpla</a:t>
            </a:r>
            <a:r>
              <a:rPr lang="en-IE" sz="2400" dirty="0" smtClean="0"/>
              <a:t> </a:t>
            </a:r>
            <a:r>
              <a:rPr lang="en-IE" sz="2400" dirty="0" err="1" smtClean="0"/>
              <a:t>lá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</a:t>
            </a:r>
            <a:r>
              <a:rPr lang="en-IE" sz="2400" dirty="0" err="1" smtClean="0"/>
              <a:t>Airm</a:t>
            </a:r>
            <a:r>
              <a:rPr lang="en-IE" sz="2400" dirty="0" smtClean="0"/>
              <a:t> an </a:t>
            </a:r>
            <a:r>
              <a:rPr lang="en-IE" sz="2400" dirty="0" err="1" smtClean="0"/>
              <a:t>Rí</a:t>
            </a:r>
            <a:r>
              <a:rPr lang="en-IE" sz="2400" dirty="0" smtClean="0"/>
              <a:t> </a:t>
            </a:r>
            <a:r>
              <a:rPr lang="en-IE" sz="2400" dirty="0" err="1" smtClean="0"/>
              <a:t>iad</a:t>
            </a:r>
            <a:r>
              <a:rPr lang="en-IE" sz="2400" dirty="0" smtClean="0"/>
              <a:t> </a:t>
            </a:r>
            <a:r>
              <a:rPr lang="en-IE" sz="2400" dirty="0" err="1" smtClean="0"/>
              <a:t>féin</a:t>
            </a:r>
            <a:r>
              <a:rPr lang="en-IE" sz="2400" dirty="0" smtClean="0"/>
              <a:t> a </a:t>
            </a:r>
            <a:r>
              <a:rPr lang="en-IE" sz="2400" dirty="0" err="1" smtClean="0"/>
              <a:t>eagrú</a:t>
            </a:r>
            <a:r>
              <a:rPr lang="en-IE" sz="2400" dirty="0" smtClean="0"/>
              <a:t>, ach </a:t>
            </a:r>
            <a:r>
              <a:rPr lang="en-IE" sz="2400" dirty="0" err="1" smtClean="0"/>
              <a:t>nuair</a:t>
            </a:r>
            <a:r>
              <a:rPr lang="en-IE" sz="2400" dirty="0" smtClean="0"/>
              <a:t> a </a:t>
            </a:r>
            <a:r>
              <a:rPr lang="en-IE" sz="2400" dirty="0" err="1" smtClean="0"/>
              <a:t>dhein</a:t>
            </a:r>
            <a:r>
              <a:rPr lang="en-IE" sz="2400" dirty="0" smtClean="0"/>
              <a:t>, ní raibh aon </a:t>
            </a:r>
            <a:r>
              <a:rPr lang="en-IE" sz="2400" dirty="0" err="1" smtClean="0"/>
              <a:t>seans</a:t>
            </a:r>
            <a:r>
              <a:rPr lang="en-IE" sz="2400" dirty="0" smtClean="0"/>
              <a:t> ag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hÉireannaigh</a:t>
            </a:r>
            <a:r>
              <a:rPr lang="en-IE" sz="2400" dirty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ndáiríre</a:t>
            </a:r>
            <a:r>
              <a:rPr lang="en-IE" sz="2400" dirty="0" smtClean="0"/>
              <a:t>.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2965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An </a:t>
            </a:r>
            <a:r>
              <a:rPr lang="en-IE" dirty="0" err="1" smtClean="0"/>
              <a:t>Satharn</a:t>
            </a:r>
            <a:r>
              <a:rPr lang="en-IE" dirty="0" smtClean="0"/>
              <a:t> 29ú </a:t>
            </a:r>
            <a:r>
              <a:rPr lang="en-IE" dirty="0" err="1" smtClean="0"/>
              <a:t>Aibreán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26" y="1270000"/>
            <a:ext cx="11441877" cy="5226334"/>
          </a:xfrm>
        </p:spPr>
        <p:txBody>
          <a:bodyPr/>
          <a:lstStyle/>
          <a:p>
            <a:r>
              <a:rPr lang="en-IE" sz="2800" dirty="0" err="1" smtClean="0"/>
              <a:t>Bhog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reibiliúnaigh</a:t>
            </a:r>
            <a:r>
              <a:rPr lang="en-IE" sz="2800" dirty="0" smtClean="0"/>
              <a:t> </a:t>
            </a:r>
            <a:r>
              <a:rPr lang="en-IE" sz="2800" dirty="0" err="1" smtClean="0"/>
              <a:t>amach</a:t>
            </a:r>
            <a:r>
              <a:rPr lang="en-IE" sz="2800" dirty="0" smtClean="0"/>
              <a:t> as </a:t>
            </a:r>
            <a:r>
              <a:rPr lang="en-IE" sz="2800" dirty="0" err="1" smtClean="0"/>
              <a:t>Ard</a:t>
            </a:r>
            <a:r>
              <a:rPr lang="en-IE" sz="2800" dirty="0" smtClean="0"/>
              <a:t> </a:t>
            </a:r>
            <a:r>
              <a:rPr lang="en-IE" sz="2800" dirty="0" err="1"/>
              <a:t>O</a:t>
            </a:r>
            <a:r>
              <a:rPr lang="en-IE" sz="2800" dirty="0" err="1" smtClean="0"/>
              <a:t>ifig</a:t>
            </a:r>
            <a:r>
              <a:rPr lang="en-IE" sz="2800" dirty="0" smtClean="0"/>
              <a:t> an </a:t>
            </a:r>
            <a:r>
              <a:rPr lang="en-IE" sz="2800" dirty="0" err="1" smtClean="0"/>
              <a:t>Phoist</a:t>
            </a:r>
            <a:r>
              <a:rPr lang="en-IE" sz="2800" dirty="0" smtClean="0"/>
              <a:t> </a:t>
            </a:r>
            <a:r>
              <a:rPr lang="en-IE" sz="2800" dirty="0" err="1" smtClean="0"/>
              <a:t>tráthnóna</a:t>
            </a:r>
            <a:r>
              <a:rPr lang="en-IE" sz="2800" dirty="0" smtClean="0"/>
              <a:t> </a:t>
            </a:r>
            <a:r>
              <a:rPr lang="en-IE" sz="2800" dirty="0" err="1" smtClean="0"/>
              <a:t>Dé</a:t>
            </a:r>
            <a:r>
              <a:rPr lang="en-IE" sz="2800" dirty="0" smtClean="0"/>
              <a:t> </a:t>
            </a:r>
            <a:r>
              <a:rPr lang="en-IE" sz="2800" dirty="0" err="1" smtClean="0"/>
              <a:t>hAoine</a:t>
            </a:r>
            <a:r>
              <a:rPr lang="en-IE" sz="2800" dirty="0" smtClean="0"/>
              <a:t> agus </a:t>
            </a:r>
            <a:r>
              <a:rPr lang="en-IE" sz="2800" dirty="0" err="1" smtClean="0"/>
              <a:t>bhogadar</a:t>
            </a:r>
            <a:r>
              <a:rPr lang="en-IE" sz="2800" dirty="0" smtClean="0"/>
              <a:t> go </a:t>
            </a:r>
            <a:r>
              <a:rPr lang="en-IE" sz="2800" dirty="0" err="1" smtClean="0"/>
              <a:t>dtí</a:t>
            </a:r>
            <a:r>
              <a:rPr lang="en-IE" sz="2800" dirty="0" smtClean="0"/>
              <a:t> </a:t>
            </a:r>
            <a:r>
              <a:rPr lang="en-IE" sz="2800" dirty="0" err="1" smtClean="0"/>
              <a:t>sráideanna</a:t>
            </a:r>
            <a:r>
              <a:rPr lang="en-IE" sz="2800" dirty="0" smtClean="0"/>
              <a:t> in </a:t>
            </a:r>
            <a:r>
              <a:rPr lang="en-IE" sz="2800" dirty="0" err="1" smtClean="0"/>
              <a:t>aice</a:t>
            </a:r>
            <a:r>
              <a:rPr lang="en-IE" sz="2800" dirty="0" smtClean="0"/>
              <a:t> le ‘Moore </a:t>
            </a:r>
            <a:r>
              <a:rPr lang="en-IE" sz="2800" dirty="0"/>
              <a:t>St</a:t>
            </a:r>
            <a:r>
              <a:rPr lang="en-IE" sz="2800" dirty="0" smtClean="0"/>
              <a:t>’.</a:t>
            </a:r>
          </a:p>
          <a:p>
            <a:r>
              <a:rPr lang="en-IE" sz="2800" dirty="0" smtClean="0"/>
              <a:t>Thug an </a:t>
            </a:r>
            <a:r>
              <a:rPr lang="en-IE" sz="2800" dirty="0" err="1" smtClean="0"/>
              <a:t>Ginearál</a:t>
            </a:r>
            <a:r>
              <a:rPr lang="en-IE" sz="2800" dirty="0" smtClean="0"/>
              <a:t> Maxwell </a:t>
            </a:r>
            <a:r>
              <a:rPr lang="en-IE" sz="2800" dirty="0" err="1"/>
              <a:t>f</a:t>
            </a:r>
            <a:r>
              <a:rPr lang="en-IE" sz="2800" dirty="0" err="1" smtClean="0"/>
              <a:t>oláireamh</a:t>
            </a:r>
            <a:r>
              <a:rPr lang="en-IE" sz="2800" dirty="0" smtClean="0"/>
              <a:t>, “</a:t>
            </a:r>
            <a:r>
              <a:rPr lang="en-IE" sz="2800" dirty="0" err="1" smtClean="0"/>
              <a:t>nach</a:t>
            </a:r>
            <a:r>
              <a:rPr lang="en-IE" sz="2800" dirty="0"/>
              <a:t> </a:t>
            </a:r>
            <a:r>
              <a:rPr lang="en-IE" sz="2800" dirty="0" err="1" smtClean="0">
                <a:solidFill>
                  <a:schemeClr val="bg2">
                    <a:lumMod val="25000"/>
                  </a:schemeClr>
                </a:solidFill>
              </a:rPr>
              <a:t>dtáispeánfaí</a:t>
            </a:r>
            <a:r>
              <a:rPr lang="en-IE" sz="2800" dirty="0" smtClean="0"/>
              <a:t> </a:t>
            </a:r>
            <a:r>
              <a:rPr lang="en-IE" sz="2800" dirty="0" err="1" smtClean="0"/>
              <a:t>aon</a:t>
            </a:r>
            <a:r>
              <a:rPr lang="en-IE" sz="2800" dirty="0" smtClean="0"/>
              <a:t> </a:t>
            </a:r>
            <a:r>
              <a:rPr lang="en-IE" sz="2800" dirty="0" err="1" smtClean="0"/>
              <a:t>trócaire</a:t>
            </a:r>
            <a:r>
              <a:rPr lang="en-IE" sz="2800" dirty="0" smtClean="0"/>
              <a:t> </a:t>
            </a:r>
            <a:r>
              <a:rPr lang="en-IE" sz="2800" dirty="0" err="1" smtClean="0"/>
              <a:t>dóibh</a:t>
            </a:r>
            <a:r>
              <a:rPr lang="en-IE" sz="2800" dirty="0" smtClean="0"/>
              <a:t> </a:t>
            </a:r>
            <a:r>
              <a:rPr lang="en-IE" sz="2800" dirty="0" err="1" smtClean="0"/>
              <a:t>siúd</a:t>
            </a:r>
            <a:r>
              <a:rPr lang="en-IE" sz="2800" dirty="0" smtClean="0"/>
              <a:t> </a:t>
            </a:r>
            <a:r>
              <a:rPr lang="en-IE" sz="2800" dirty="0" err="1" smtClean="0"/>
              <a:t>nach</a:t>
            </a:r>
            <a:r>
              <a:rPr lang="en-IE" sz="2800" dirty="0" smtClean="0"/>
              <a:t> </a:t>
            </a:r>
            <a:r>
              <a:rPr lang="en-IE" sz="2800" dirty="0" err="1" smtClean="0"/>
              <a:t>raibh</a:t>
            </a:r>
            <a:r>
              <a:rPr lang="en-IE" sz="2800" dirty="0" smtClean="0"/>
              <a:t> </a:t>
            </a:r>
            <a:r>
              <a:rPr lang="en-IE" sz="2800" dirty="0" err="1" smtClean="0"/>
              <a:t>sásta</a:t>
            </a:r>
            <a:r>
              <a:rPr lang="en-IE" sz="2800" dirty="0" smtClean="0"/>
              <a:t> </a:t>
            </a:r>
            <a:r>
              <a:rPr lang="en-IE" sz="2800" dirty="0" err="1" smtClean="0"/>
              <a:t>géilleadh</a:t>
            </a:r>
            <a:r>
              <a:rPr lang="en-IE" sz="2800" dirty="0" smtClean="0"/>
              <a:t>”.</a:t>
            </a:r>
          </a:p>
          <a:p>
            <a:r>
              <a:rPr lang="en-IE" sz="2800" dirty="0" err="1" smtClean="0"/>
              <a:t>Maraíodh</a:t>
            </a:r>
            <a:r>
              <a:rPr lang="en-IE" sz="2800" dirty="0" smtClean="0"/>
              <a:t> </a:t>
            </a:r>
            <a:r>
              <a:rPr lang="en-IE" sz="2800" dirty="0" err="1" smtClean="0"/>
              <a:t>cúig</a:t>
            </a:r>
            <a:r>
              <a:rPr lang="en-IE" sz="2800" dirty="0" smtClean="0"/>
              <a:t> </a:t>
            </a:r>
            <a:r>
              <a:rPr lang="en-IE" sz="2800" dirty="0" err="1" smtClean="0"/>
              <a:t>dhuine</a:t>
            </a:r>
            <a:r>
              <a:rPr lang="en-IE" sz="2800" dirty="0" smtClean="0"/>
              <a:t> </a:t>
            </a:r>
            <a:r>
              <a:rPr lang="en-IE" sz="2800" dirty="0" err="1" smtClean="0"/>
              <a:t>déag</a:t>
            </a:r>
            <a:r>
              <a:rPr lang="en-IE" sz="2800" dirty="0" smtClean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‘North King Street’ in </a:t>
            </a:r>
            <a:r>
              <a:rPr lang="en-IE" sz="2800" dirty="0" err="1" smtClean="0"/>
              <a:t>aon</a:t>
            </a:r>
            <a:r>
              <a:rPr lang="en-IE" sz="2800" dirty="0" smtClean="0"/>
              <a:t> </a:t>
            </a:r>
            <a:r>
              <a:rPr lang="en-IE" sz="2800" dirty="0" err="1" smtClean="0"/>
              <a:t>eachtra</a:t>
            </a:r>
            <a:r>
              <a:rPr lang="en-IE" sz="2800" dirty="0" smtClean="0"/>
              <a:t> </a:t>
            </a:r>
            <a:r>
              <a:rPr lang="en-IE" sz="2800" dirty="0" err="1" smtClean="0"/>
              <a:t>amháin</a:t>
            </a:r>
            <a:r>
              <a:rPr lang="en-IE" sz="2800" dirty="0" smtClean="0"/>
              <a:t> an </a:t>
            </a:r>
            <a:r>
              <a:rPr lang="en-IE" sz="2800" dirty="0" err="1" smtClean="0"/>
              <a:t>lá</a:t>
            </a:r>
            <a:r>
              <a:rPr lang="en-IE" sz="2800" dirty="0" smtClean="0"/>
              <a:t> san.</a:t>
            </a:r>
          </a:p>
          <a:p>
            <a:r>
              <a:rPr lang="en-IE" sz="2800" dirty="0" err="1" smtClean="0"/>
              <a:t>Maraíodh</a:t>
            </a:r>
            <a:r>
              <a:rPr lang="en-IE" sz="2800" dirty="0" smtClean="0"/>
              <a:t> </a:t>
            </a:r>
            <a:r>
              <a:rPr lang="en-IE" sz="2800" dirty="0" err="1" smtClean="0"/>
              <a:t>tábhairneoir</a:t>
            </a:r>
            <a:r>
              <a:rPr lang="en-IE" sz="2800" dirty="0" smtClean="0"/>
              <a:t> agus a </a:t>
            </a:r>
            <a:r>
              <a:rPr lang="en-IE" sz="2800" dirty="0" err="1" smtClean="0"/>
              <a:t>chlann</a:t>
            </a:r>
            <a:r>
              <a:rPr lang="en-IE" sz="2800" dirty="0" smtClean="0"/>
              <a:t>, agus tar </a:t>
            </a:r>
            <a:r>
              <a:rPr lang="en-IE" sz="2800" dirty="0" err="1" smtClean="0"/>
              <a:t>éis</a:t>
            </a:r>
            <a:r>
              <a:rPr lang="en-IE" sz="2800" dirty="0" smtClean="0"/>
              <a:t> do </a:t>
            </a:r>
            <a:r>
              <a:rPr lang="en-IE" sz="2800" dirty="0" smtClean="0"/>
              <a:t>Mac </a:t>
            </a:r>
            <a:r>
              <a:rPr lang="en-IE" sz="2800" dirty="0" err="1" smtClean="0"/>
              <a:t>Piarais</a:t>
            </a:r>
            <a:r>
              <a:rPr lang="en-IE" sz="2800" dirty="0" smtClean="0"/>
              <a:t>  </a:t>
            </a:r>
            <a:r>
              <a:rPr lang="en-IE" sz="2800" dirty="0" err="1" smtClean="0"/>
              <a:t>seo</a:t>
            </a:r>
            <a:r>
              <a:rPr lang="en-IE" sz="2800" dirty="0" smtClean="0"/>
              <a:t> </a:t>
            </a:r>
            <a:r>
              <a:rPr lang="en-IE" sz="2800" dirty="0" smtClean="0"/>
              <a:t>a </a:t>
            </a:r>
            <a:r>
              <a:rPr lang="en-IE" sz="2800" dirty="0" err="1" smtClean="0"/>
              <a:t>fheiscint</a:t>
            </a:r>
            <a:r>
              <a:rPr lang="en-IE" sz="2800" dirty="0" smtClean="0"/>
              <a:t>, </a:t>
            </a:r>
            <a:r>
              <a:rPr lang="en-IE" sz="2800" dirty="0" err="1" smtClean="0"/>
              <a:t>bheartaigh</a:t>
            </a:r>
            <a:r>
              <a:rPr lang="en-IE" sz="2800" dirty="0" smtClean="0"/>
              <a:t> </a:t>
            </a:r>
            <a:r>
              <a:rPr lang="en-IE" sz="2800" dirty="0" err="1" smtClean="0"/>
              <a:t>sé</a:t>
            </a:r>
            <a:r>
              <a:rPr lang="en-IE" sz="2800" dirty="0" smtClean="0"/>
              <a:t> </a:t>
            </a:r>
            <a:r>
              <a:rPr lang="en-IE" sz="2800" dirty="0" err="1" smtClean="0"/>
              <a:t>géilleadh</a:t>
            </a:r>
            <a:r>
              <a:rPr lang="en-IE" sz="2800" dirty="0" smtClean="0"/>
              <a:t> do Arm </a:t>
            </a:r>
            <a:r>
              <a:rPr lang="en-IE" sz="2800" dirty="0" err="1" smtClean="0"/>
              <a:t>Shasana</a:t>
            </a:r>
            <a:r>
              <a:rPr lang="en-IE" sz="2800" dirty="0" smtClean="0"/>
              <a:t>.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629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9767"/>
          </a:xfrm>
        </p:spPr>
        <p:txBody>
          <a:bodyPr/>
          <a:lstStyle/>
          <a:p>
            <a:r>
              <a:rPr lang="en-IE" dirty="0" smtClean="0"/>
              <a:t>3ú- 12ú </a:t>
            </a:r>
            <a:r>
              <a:rPr lang="en-IE" dirty="0" err="1" smtClean="0"/>
              <a:t>Bealtaine</a:t>
            </a:r>
            <a:r>
              <a:rPr lang="en-IE" dirty="0" smtClean="0"/>
              <a:t> 1916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9367"/>
            <a:ext cx="11332696" cy="5022376"/>
          </a:xfrm>
        </p:spPr>
        <p:txBody>
          <a:bodyPr/>
          <a:lstStyle/>
          <a:p>
            <a:endParaRPr lang="en-IE" dirty="0" smtClean="0"/>
          </a:p>
          <a:p>
            <a:r>
              <a:rPr lang="en-IE" sz="2400" dirty="0" err="1" smtClean="0"/>
              <a:t>Cuireadh</a:t>
            </a:r>
            <a:r>
              <a:rPr lang="en-IE" sz="2400" dirty="0" smtClean="0"/>
              <a:t> </a:t>
            </a:r>
            <a:r>
              <a:rPr lang="en-IE" sz="2400" dirty="0" err="1" smtClean="0"/>
              <a:t>chun</a:t>
            </a:r>
            <a:r>
              <a:rPr lang="en-IE" sz="2400" dirty="0" smtClean="0"/>
              <a:t> </a:t>
            </a:r>
            <a:r>
              <a:rPr lang="en-IE" sz="2400" dirty="0" err="1" smtClean="0"/>
              <a:t>bás</a:t>
            </a:r>
            <a:r>
              <a:rPr lang="en-IE" sz="2400" dirty="0" smtClean="0"/>
              <a:t> </a:t>
            </a:r>
            <a:r>
              <a:rPr lang="en-IE" sz="2400" dirty="0" err="1" smtClean="0"/>
              <a:t>ceithre</a:t>
            </a:r>
            <a:r>
              <a:rPr lang="en-IE" sz="2400" dirty="0" smtClean="0"/>
              <a:t> </a:t>
            </a:r>
            <a:r>
              <a:rPr lang="en-IE" sz="2400" dirty="0" err="1" smtClean="0"/>
              <a:t>dhuine</a:t>
            </a:r>
            <a:r>
              <a:rPr lang="en-IE" sz="2400" dirty="0" smtClean="0"/>
              <a:t> </a:t>
            </a:r>
            <a:r>
              <a:rPr lang="en-IE" sz="2400" dirty="0" err="1" smtClean="0"/>
              <a:t>dhéag</a:t>
            </a:r>
            <a:r>
              <a:rPr lang="en-IE" sz="2400" dirty="0" smtClean="0"/>
              <a:t> de </a:t>
            </a:r>
            <a:r>
              <a:rPr lang="en-IE" sz="2400" dirty="0" err="1" smtClean="0"/>
              <a:t>cheannairí</a:t>
            </a:r>
            <a:r>
              <a:rPr lang="en-IE" sz="2400" dirty="0" smtClean="0"/>
              <a:t>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Cásca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bPriosúin</a:t>
            </a:r>
            <a:r>
              <a:rPr lang="en-IE" sz="2400" dirty="0" smtClean="0"/>
              <a:t> Chill </a:t>
            </a:r>
            <a:r>
              <a:rPr lang="en-IE" sz="2400" dirty="0" err="1"/>
              <a:t>Mhaighneann</a:t>
            </a:r>
            <a:r>
              <a:rPr lang="en-IE" sz="2400" dirty="0" smtClean="0"/>
              <a:t>  (</a:t>
            </a:r>
            <a:r>
              <a:rPr lang="en-IE" sz="2400" dirty="0" err="1" smtClean="0"/>
              <a:t>Kilmainham</a:t>
            </a:r>
            <a:r>
              <a:rPr lang="en-IE" sz="2400" dirty="0" smtClean="0"/>
              <a:t>), B.Á.C. </a:t>
            </a:r>
            <a:r>
              <a:rPr lang="en-IE" sz="2400" dirty="0" err="1" smtClean="0"/>
              <a:t>Cuireadh</a:t>
            </a:r>
            <a:r>
              <a:rPr lang="en-IE" sz="2400" dirty="0" smtClean="0"/>
              <a:t> </a:t>
            </a:r>
            <a:r>
              <a:rPr lang="en-IE" sz="2400" dirty="0" smtClean="0"/>
              <a:t>Thomas </a:t>
            </a:r>
            <a:r>
              <a:rPr lang="en-IE" sz="2400" dirty="0" smtClean="0"/>
              <a:t>Kent </a:t>
            </a:r>
            <a:r>
              <a:rPr lang="en-IE" sz="2400" dirty="0" err="1" smtClean="0"/>
              <a:t>chun</a:t>
            </a:r>
            <a:r>
              <a:rPr lang="en-IE" sz="2400" dirty="0" smtClean="0"/>
              <a:t> </a:t>
            </a:r>
            <a:r>
              <a:rPr lang="en-IE" sz="2400" dirty="0" err="1" smtClean="0"/>
              <a:t>bás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gCorcaigh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Crocadh</a:t>
            </a:r>
            <a:r>
              <a:rPr lang="en-IE" sz="2400" dirty="0" smtClean="0"/>
              <a:t> Rodger Casement </a:t>
            </a:r>
            <a:r>
              <a:rPr lang="en-IE" sz="2400" dirty="0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Londain</a:t>
            </a:r>
            <a:r>
              <a:rPr lang="en-IE" sz="2400" dirty="0" smtClean="0"/>
              <a:t> </a:t>
            </a:r>
            <a:r>
              <a:rPr lang="en-IE" sz="2400" dirty="0" err="1" smtClean="0"/>
              <a:t>i</a:t>
            </a:r>
            <a:r>
              <a:rPr lang="en-IE" sz="2400" dirty="0" smtClean="0"/>
              <a:t> </a:t>
            </a:r>
            <a:r>
              <a:rPr lang="en-IE" sz="2400" dirty="0" err="1"/>
              <a:t>M</a:t>
            </a:r>
            <a:r>
              <a:rPr lang="en-IE" sz="2400" dirty="0" err="1" smtClean="0"/>
              <a:t>í</a:t>
            </a:r>
            <a:r>
              <a:rPr lang="en-IE" sz="2400" dirty="0" smtClean="0"/>
              <a:t> </a:t>
            </a:r>
            <a:r>
              <a:rPr lang="en-IE" sz="2400" dirty="0" err="1" smtClean="0"/>
              <a:t>Lúnasa</a:t>
            </a:r>
            <a:r>
              <a:rPr lang="en-IE" sz="2400" dirty="0" smtClean="0"/>
              <a:t> 1916.</a:t>
            </a:r>
          </a:p>
          <a:p>
            <a:r>
              <a:rPr lang="en-IE" sz="2400" dirty="0" smtClean="0"/>
              <a:t>‘The 16 of 1916</a:t>
            </a:r>
            <a:r>
              <a:rPr lang="en-IE" sz="2400" dirty="0" smtClean="0"/>
              <a:t>’.</a:t>
            </a:r>
            <a:endParaRPr lang="en-IE" sz="2400" dirty="0" smtClean="0"/>
          </a:p>
          <a:p>
            <a:r>
              <a:rPr lang="en-IE" sz="2400" dirty="0" err="1" smtClean="0"/>
              <a:t>Cailleadh</a:t>
            </a:r>
            <a:r>
              <a:rPr lang="en-IE" sz="2400" dirty="0" smtClean="0"/>
              <a:t> </a:t>
            </a:r>
            <a:r>
              <a:rPr lang="en-IE" sz="2400" dirty="0" err="1" smtClean="0"/>
              <a:t>Tomás</a:t>
            </a:r>
            <a:r>
              <a:rPr lang="en-IE" sz="2400" dirty="0" smtClean="0"/>
              <a:t> </a:t>
            </a:r>
            <a:r>
              <a:rPr lang="en-IE" sz="2400" dirty="0" err="1"/>
              <a:t>Á</a:t>
            </a:r>
            <a:r>
              <a:rPr lang="en-IE" sz="2400" dirty="0" err="1" smtClean="0"/>
              <a:t>ghas</a:t>
            </a:r>
            <a:r>
              <a:rPr lang="en-IE" sz="2400" dirty="0" smtClean="0"/>
              <a:t> </a:t>
            </a:r>
            <a:r>
              <a:rPr lang="en-IE" sz="2400" dirty="0" err="1" smtClean="0"/>
              <a:t>sa</a:t>
            </a:r>
            <a:r>
              <a:rPr lang="en-IE" sz="2400" dirty="0" smtClean="0"/>
              <a:t> </a:t>
            </a:r>
            <a:r>
              <a:rPr lang="en-IE" sz="2400" dirty="0" err="1" smtClean="0"/>
              <a:t>bhliain</a:t>
            </a:r>
            <a:r>
              <a:rPr lang="en-IE" sz="2400" dirty="0" smtClean="0"/>
              <a:t> 1917 agus é </a:t>
            </a:r>
            <a:r>
              <a:rPr lang="en-IE" sz="2400" dirty="0" err="1"/>
              <a:t>i</a:t>
            </a:r>
            <a:r>
              <a:rPr lang="en-IE" sz="2400" dirty="0" smtClean="0"/>
              <a:t> </a:t>
            </a:r>
            <a:r>
              <a:rPr lang="en-IE" sz="2400" dirty="0" err="1" smtClean="0"/>
              <a:t>bpriosún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</a:t>
            </a:r>
            <a:r>
              <a:rPr lang="en-IE" sz="2400" dirty="0" err="1" smtClean="0"/>
              <a:t>stailc</a:t>
            </a:r>
            <a:r>
              <a:rPr lang="en-IE" sz="2400" dirty="0" smtClean="0"/>
              <a:t> </a:t>
            </a:r>
            <a:r>
              <a:rPr lang="en-IE" sz="2400" dirty="0" err="1" smtClean="0"/>
              <a:t>ocrais</a:t>
            </a:r>
            <a:r>
              <a:rPr lang="en-IE" sz="2400" dirty="0" smtClean="0"/>
              <a:t>.</a:t>
            </a:r>
          </a:p>
          <a:p>
            <a:r>
              <a:rPr lang="en-IE" sz="2400" dirty="0" err="1" smtClean="0"/>
              <a:t>Gabhadh</a:t>
            </a:r>
            <a:r>
              <a:rPr lang="en-IE" sz="2400" dirty="0" smtClean="0"/>
              <a:t> agus </a:t>
            </a:r>
            <a:r>
              <a:rPr lang="en-IE" sz="2400" dirty="0" err="1" smtClean="0"/>
              <a:t>cuireadh</a:t>
            </a:r>
            <a:r>
              <a:rPr lang="en-IE" sz="2400" dirty="0" smtClean="0"/>
              <a:t> </a:t>
            </a:r>
            <a:r>
              <a:rPr lang="en-IE" sz="2400" dirty="0" err="1" smtClean="0"/>
              <a:t>timpeall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1,850 </a:t>
            </a:r>
            <a:r>
              <a:rPr lang="en-IE" sz="2400" dirty="0" err="1"/>
              <a:t>É</a:t>
            </a:r>
            <a:r>
              <a:rPr lang="en-IE" sz="2400" dirty="0" err="1" smtClean="0"/>
              <a:t>ireannach</a:t>
            </a:r>
            <a:r>
              <a:rPr lang="en-IE" sz="2400" dirty="0" smtClean="0"/>
              <a:t> go ‘</a:t>
            </a:r>
            <a:r>
              <a:rPr lang="en-IE" sz="2400" dirty="0" err="1" smtClean="0"/>
              <a:t>Frongach</a:t>
            </a:r>
            <a:r>
              <a:rPr lang="en-IE" sz="2400" dirty="0" smtClean="0"/>
              <a:t>’ sa </a:t>
            </a:r>
            <a:r>
              <a:rPr lang="en-IE" sz="2400" dirty="0" err="1" smtClean="0"/>
              <a:t>Bhreatain</a:t>
            </a:r>
            <a:r>
              <a:rPr lang="en-IE" sz="2400" dirty="0" smtClean="0"/>
              <a:t> </a:t>
            </a:r>
            <a:r>
              <a:rPr lang="en-IE" sz="2400" dirty="0" err="1" smtClean="0"/>
              <a:t>Bhig</a:t>
            </a:r>
            <a:r>
              <a:rPr lang="en-IE" sz="2400" dirty="0" smtClean="0"/>
              <a:t>. </a:t>
            </a:r>
            <a:r>
              <a:rPr lang="en-IE" sz="2400" dirty="0" err="1" smtClean="0"/>
              <a:t>Bhí</a:t>
            </a:r>
            <a:r>
              <a:rPr lang="en-IE" sz="2400" dirty="0" smtClean="0"/>
              <a:t> </a:t>
            </a:r>
            <a:r>
              <a:rPr lang="en-IE" sz="2400" dirty="0" err="1" smtClean="0"/>
              <a:t>cuid</a:t>
            </a:r>
            <a:r>
              <a:rPr lang="en-IE" sz="2400" dirty="0" smtClean="0"/>
              <a:t> </a:t>
            </a:r>
            <a:r>
              <a:rPr lang="en-IE" sz="2400" dirty="0" err="1" smtClean="0"/>
              <a:t>mhaith</a:t>
            </a:r>
            <a:r>
              <a:rPr lang="en-IE" sz="2400" dirty="0" smtClean="0"/>
              <a:t> </a:t>
            </a:r>
            <a:r>
              <a:rPr lang="en-IE" sz="2400" dirty="0" err="1" smtClean="0"/>
              <a:t>acu</a:t>
            </a:r>
            <a:r>
              <a:rPr lang="en-IE" sz="2400" dirty="0" smtClean="0"/>
              <a:t> </a:t>
            </a:r>
            <a:r>
              <a:rPr lang="en-IE" sz="2400" dirty="0" err="1" smtClean="0"/>
              <a:t>scaoilte</a:t>
            </a:r>
            <a:r>
              <a:rPr lang="en-IE" sz="2400" dirty="0" smtClean="0"/>
              <a:t> </a:t>
            </a:r>
            <a:r>
              <a:rPr lang="en-IE" sz="2400" dirty="0" err="1" smtClean="0"/>
              <a:t>amach</a:t>
            </a:r>
            <a:r>
              <a:rPr lang="en-IE" sz="2400" dirty="0" smtClean="0"/>
              <a:t> </a:t>
            </a:r>
            <a:r>
              <a:rPr lang="en-IE" sz="2400" dirty="0" err="1" smtClean="0"/>
              <a:t>arís</a:t>
            </a:r>
            <a:r>
              <a:rPr lang="en-IE" sz="2400" dirty="0" smtClean="0"/>
              <a:t> </a:t>
            </a:r>
            <a:r>
              <a:rPr lang="en-IE" sz="2400" dirty="0" err="1" smtClean="0"/>
              <a:t>laistigh</a:t>
            </a:r>
            <a:r>
              <a:rPr lang="en-IE" sz="2400" dirty="0" smtClean="0"/>
              <a:t> de 7/8 </a:t>
            </a:r>
            <a:r>
              <a:rPr lang="en-IE" sz="2400" dirty="0" err="1" smtClean="0"/>
              <a:t>mhí</a:t>
            </a:r>
            <a:r>
              <a:rPr lang="en-IE" sz="2400" dirty="0" smtClean="0"/>
              <a:t>. </a:t>
            </a:r>
            <a:r>
              <a:rPr lang="en-IE" sz="2400" dirty="0" err="1" smtClean="0"/>
              <a:t>Cuireadh</a:t>
            </a:r>
            <a:r>
              <a:rPr lang="en-IE" sz="2400" dirty="0" smtClean="0"/>
              <a:t> 650 </a:t>
            </a:r>
            <a:r>
              <a:rPr lang="en-IE" sz="2400" dirty="0" err="1" smtClean="0"/>
              <a:t>duine</a:t>
            </a:r>
            <a:r>
              <a:rPr lang="en-IE" sz="2400" dirty="0" smtClean="0"/>
              <a:t> go </a:t>
            </a:r>
            <a:r>
              <a:rPr lang="en-IE" sz="2400" dirty="0" err="1" smtClean="0"/>
              <a:t>dtí</a:t>
            </a:r>
            <a:r>
              <a:rPr lang="en-IE" sz="2400" dirty="0" smtClean="0"/>
              <a:t> </a:t>
            </a:r>
            <a:r>
              <a:rPr lang="en-IE" sz="2400" dirty="0" err="1" smtClean="0"/>
              <a:t>áiteanna</a:t>
            </a:r>
            <a:r>
              <a:rPr lang="en-IE" sz="2400" dirty="0" smtClean="0"/>
              <a:t> </a:t>
            </a:r>
            <a:r>
              <a:rPr lang="en-IE" sz="2400" dirty="0" err="1" smtClean="0"/>
              <a:t>eile</a:t>
            </a:r>
            <a:r>
              <a:rPr lang="en-IE" sz="2400" dirty="0" smtClean="0"/>
              <a:t>. </a:t>
            </a:r>
            <a:r>
              <a:rPr lang="en-IE" sz="2400" dirty="0" err="1" smtClean="0"/>
              <a:t>Francach</a:t>
            </a:r>
            <a:r>
              <a:rPr lang="en-IE" sz="2400" dirty="0" smtClean="0"/>
              <a:t> an leas </a:t>
            </a:r>
            <a:r>
              <a:rPr lang="en-IE" sz="2400" dirty="0" err="1" smtClean="0"/>
              <a:t>ainm</a:t>
            </a:r>
            <a:r>
              <a:rPr lang="en-IE" sz="2400" dirty="0" smtClean="0"/>
              <a:t> a </a:t>
            </a:r>
            <a:r>
              <a:rPr lang="en-IE" sz="2400" dirty="0" err="1" smtClean="0"/>
              <a:t>bhíodh</a:t>
            </a:r>
            <a:r>
              <a:rPr lang="en-IE" sz="2400" dirty="0" smtClean="0"/>
              <a:t> ag </a:t>
            </a:r>
            <a:r>
              <a:rPr lang="en-IE" sz="2400" dirty="0" err="1" smtClean="0"/>
              <a:t>na</a:t>
            </a:r>
            <a:r>
              <a:rPr lang="en-IE" sz="2400" dirty="0" smtClean="0"/>
              <a:t> </a:t>
            </a:r>
            <a:r>
              <a:rPr lang="en-IE" sz="2400" dirty="0" err="1" smtClean="0"/>
              <a:t>hÉireannaigh</a:t>
            </a:r>
            <a:r>
              <a:rPr lang="en-IE" sz="2400" dirty="0" smtClean="0"/>
              <a:t> </a:t>
            </a:r>
            <a:r>
              <a:rPr lang="en-IE" sz="2400" dirty="0" err="1" smtClean="0"/>
              <a:t>ar</a:t>
            </a:r>
            <a:r>
              <a:rPr lang="en-IE" sz="2400" dirty="0" smtClean="0"/>
              <a:t> an </a:t>
            </a:r>
            <a:r>
              <a:rPr lang="en-IE" sz="2400" dirty="0" err="1" smtClean="0"/>
              <a:t>áit</a:t>
            </a:r>
            <a:r>
              <a:rPr lang="en-IE" sz="2400" dirty="0" smtClean="0"/>
              <a:t>.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76445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Tionchar</a:t>
            </a:r>
            <a:r>
              <a:rPr lang="en-IE" dirty="0" smtClean="0"/>
              <a:t> agus </a:t>
            </a:r>
            <a:r>
              <a:rPr lang="en-IE" dirty="0" err="1" smtClean="0"/>
              <a:t>Éifeacht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10185"/>
            <a:ext cx="11005150" cy="5145206"/>
          </a:xfrm>
        </p:spPr>
        <p:txBody>
          <a:bodyPr>
            <a:normAutofit/>
          </a:bodyPr>
          <a:lstStyle/>
          <a:p>
            <a:r>
              <a:rPr lang="en-IE" sz="2800" dirty="0" err="1" smtClean="0"/>
              <a:t>Cé</a:t>
            </a:r>
            <a:r>
              <a:rPr lang="en-IE" sz="2800" dirty="0" smtClean="0"/>
              <a:t> </a:t>
            </a:r>
            <a:r>
              <a:rPr lang="en-IE" sz="2800" dirty="0" err="1" smtClean="0"/>
              <a:t>nár</a:t>
            </a:r>
            <a:r>
              <a:rPr lang="en-IE" sz="2800" dirty="0" smtClean="0"/>
              <a:t> </a:t>
            </a:r>
            <a:r>
              <a:rPr lang="en-IE" sz="2800" dirty="0" err="1" smtClean="0"/>
              <a:t>éirigh</a:t>
            </a:r>
            <a:r>
              <a:rPr lang="en-IE" sz="2800" dirty="0" smtClean="0"/>
              <a:t> leis an </a:t>
            </a:r>
            <a:r>
              <a:rPr lang="en-IE" sz="2800" dirty="0" err="1" smtClean="0"/>
              <a:t>Éirí</a:t>
            </a:r>
            <a:r>
              <a:rPr lang="en-IE" sz="2800" dirty="0" smtClean="0"/>
              <a:t> </a:t>
            </a:r>
            <a:r>
              <a:rPr lang="en-IE" sz="2800" dirty="0" err="1" smtClean="0"/>
              <a:t>amach</a:t>
            </a:r>
            <a:r>
              <a:rPr lang="en-IE" sz="2800" dirty="0" smtClean="0"/>
              <a:t>, le </a:t>
            </a:r>
            <a:r>
              <a:rPr lang="en-IE" sz="2800" dirty="0" err="1" smtClean="0"/>
              <a:t>himeacht</a:t>
            </a:r>
            <a:r>
              <a:rPr lang="en-IE" sz="2800" dirty="0" smtClean="0"/>
              <a:t> </a:t>
            </a:r>
            <a:r>
              <a:rPr lang="en-IE" sz="2800" dirty="0" err="1" smtClean="0"/>
              <a:t>ama</a:t>
            </a:r>
            <a:r>
              <a:rPr lang="en-IE" sz="2800" dirty="0" smtClean="0"/>
              <a:t> </a:t>
            </a:r>
            <a:r>
              <a:rPr lang="en-IE" sz="2800" dirty="0" err="1" smtClean="0"/>
              <a:t>d’athraigh</a:t>
            </a:r>
            <a:r>
              <a:rPr lang="en-IE" sz="2800" dirty="0" smtClean="0"/>
              <a:t> </a:t>
            </a:r>
            <a:r>
              <a:rPr lang="en-IE" sz="2800" dirty="0" err="1" smtClean="0"/>
              <a:t>meon</a:t>
            </a:r>
            <a:r>
              <a:rPr lang="en-IE" sz="2800" dirty="0" smtClean="0"/>
              <a:t> </a:t>
            </a:r>
            <a:r>
              <a:rPr lang="en-IE" sz="2800" dirty="0" err="1" smtClean="0"/>
              <a:t>gnáthmhuintir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hÉireann</a:t>
            </a:r>
            <a:r>
              <a:rPr lang="en-IE" sz="2800" dirty="0" smtClean="0"/>
              <a:t>. </a:t>
            </a:r>
            <a:endParaRPr lang="en-IE" sz="2800" dirty="0"/>
          </a:p>
          <a:p>
            <a:r>
              <a:rPr lang="en-IE" sz="2800" dirty="0" err="1" smtClean="0"/>
              <a:t>Toghchán</a:t>
            </a:r>
            <a:r>
              <a:rPr lang="en-IE" sz="2800" dirty="0" smtClean="0"/>
              <a:t> </a:t>
            </a:r>
            <a:r>
              <a:rPr lang="en-IE" sz="2800" dirty="0" err="1" smtClean="0"/>
              <a:t>sa</a:t>
            </a:r>
            <a:r>
              <a:rPr lang="en-IE" sz="2800" dirty="0" smtClean="0"/>
              <a:t> </a:t>
            </a:r>
            <a:r>
              <a:rPr lang="en-IE" sz="2800" dirty="0" err="1" smtClean="0"/>
              <a:t>Bhreatain</a:t>
            </a:r>
            <a:r>
              <a:rPr lang="en-IE" sz="2800" dirty="0" smtClean="0"/>
              <a:t> &amp; </a:t>
            </a:r>
            <a:r>
              <a:rPr lang="en-IE" sz="2800" dirty="0" err="1" smtClean="0"/>
              <a:t>Éireann</a:t>
            </a:r>
            <a:r>
              <a:rPr lang="en-IE" sz="2800" dirty="0" smtClean="0"/>
              <a:t> </a:t>
            </a:r>
            <a:r>
              <a:rPr lang="en-IE" sz="2800" dirty="0" err="1" smtClean="0"/>
              <a:t>i</a:t>
            </a:r>
            <a:r>
              <a:rPr lang="en-IE" sz="2800" dirty="0" smtClean="0"/>
              <a:t> </a:t>
            </a:r>
            <a:r>
              <a:rPr lang="en-IE" sz="2800" dirty="0" err="1"/>
              <a:t>M</a:t>
            </a:r>
            <a:r>
              <a:rPr lang="en-IE" sz="2800" dirty="0" err="1" smtClean="0"/>
              <a:t>í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Nollag</a:t>
            </a:r>
            <a:r>
              <a:rPr lang="en-IE" sz="2800" dirty="0" smtClean="0"/>
              <a:t> 1918.</a:t>
            </a:r>
          </a:p>
          <a:p>
            <a:pPr marL="0" indent="0">
              <a:buNone/>
            </a:pPr>
            <a:r>
              <a:rPr lang="en-IE" sz="2800" dirty="0" smtClean="0"/>
              <a:t>( </a:t>
            </a:r>
            <a:r>
              <a:rPr lang="en-IE" sz="2800" dirty="0" err="1" smtClean="0"/>
              <a:t>Ní</a:t>
            </a:r>
            <a:r>
              <a:rPr lang="en-IE" sz="2800" dirty="0" smtClean="0"/>
              <a:t> </a:t>
            </a:r>
            <a:r>
              <a:rPr lang="en-IE" sz="2800" dirty="0" err="1" smtClean="0"/>
              <a:t>raibh</a:t>
            </a:r>
            <a:r>
              <a:rPr lang="en-IE" sz="2800" dirty="0" smtClean="0"/>
              <a:t> </a:t>
            </a:r>
            <a:r>
              <a:rPr lang="en-IE" sz="2800" dirty="0" err="1" smtClean="0"/>
              <a:t>aon</a:t>
            </a:r>
            <a:r>
              <a:rPr lang="en-IE" sz="2800" dirty="0" smtClean="0"/>
              <a:t> </a:t>
            </a:r>
            <a:r>
              <a:rPr lang="en-IE" sz="2800" dirty="0" err="1" smtClean="0"/>
              <a:t>cheann</a:t>
            </a:r>
            <a:r>
              <a:rPr lang="en-IE" sz="2800" dirty="0" smtClean="0"/>
              <a:t> ó 1910 </a:t>
            </a:r>
            <a:r>
              <a:rPr lang="en-IE" sz="2800" dirty="0" err="1" smtClean="0"/>
              <a:t>toisc</a:t>
            </a:r>
            <a:r>
              <a:rPr lang="en-IE" sz="2800" dirty="0" smtClean="0"/>
              <a:t> an </a:t>
            </a:r>
            <a:r>
              <a:rPr lang="en-IE" sz="2800" dirty="0" err="1"/>
              <a:t>C</a:t>
            </a:r>
            <a:r>
              <a:rPr lang="en-IE" sz="2800" dirty="0" err="1" smtClean="0"/>
              <a:t>héad</a:t>
            </a:r>
            <a:r>
              <a:rPr lang="en-IE" sz="2800" dirty="0" smtClean="0"/>
              <a:t> </a:t>
            </a:r>
            <a:r>
              <a:rPr lang="en-IE" sz="2800" dirty="0" err="1"/>
              <a:t>C</a:t>
            </a:r>
            <a:r>
              <a:rPr lang="en-IE" sz="2800" dirty="0" err="1" smtClean="0"/>
              <a:t>hogadh</a:t>
            </a:r>
            <a:r>
              <a:rPr lang="en-IE" sz="2800" dirty="0" smtClean="0"/>
              <a:t> </a:t>
            </a:r>
            <a:r>
              <a:rPr lang="en-IE" sz="2800" dirty="0" err="1"/>
              <a:t>D</a:t>
            </a:r>
            <a:r>
              <a:rPr lang="en-IE" sz="2800" dirty="0" err="1" smtClean="0"/>
              <a:t>omhanda</a:t>
            </a:r>
            <a:r>
              <a:rPr lang="en-IE" sz="2800" dirty="0" smtClean="0"/>
              <a:t>)</a:t>
            </a:r>
          </a:p>
          <a:p>
            <a:r>
              <a:rPr lang="en-IE" sz="2800" dirty="0" err="1" smtClean="0"/>
              <a:t>D’éirigh</a:t>
            </a:r>
            <a:r>
              <a:rPr lang="en-IE" sz="2800" dirty="0" smtClean="0"/>
              <a:t> le Sinn </a:t>
            </a:r>
            <a:r>
              <a:rPr lang="en-IE" sz="2800" dirty="0" err="1" smtClean="0"/>
              <a:t>Féin</a:t>
            </a:r>
            <a:r>
              <a:rPr lang="en-IE" sz="2800" dirty="0" smtClean="0"/>
              <a:t> 75 as 105 </a:t>
            </a:r>
            <a:r>
              <a:rPr lang="en-IE" sz="2800" dirty="0" err="1" smtClean="0"/>
              <a:t>suíochán</a:t>
            </a:r>
            <a:r>
              <a:rPr lang="en-IE" sz="2800" dirty="0" smtClean="0"/>
              <a:t> a </a:t>
            </a:r>
            <a:r>
              <a:rPr lang="en-IE" sz="2800" dirty="0" err="1" smtClean="0"/>
              <a:t>fháil</a:t>
            </a:r>
            <a:r>
              <a:rPr lang="en-IE" sz="2800" dirty="0"/>
              <a:t> </a:t>
            </a:r>
            <a:r>
              <a:rPr lang="en-IE" sz="2800" dirty="0" err="1" smtClean="0"/>
              <a:t>ar</a:t>
            </a:r>
            <a:r>
              <a:rPr lang="en-IE" sz="2800" dirty="0" smtClean="0"/>
              <a:t> </a:t>
            </a:r>
            <a:r>
              <a:rPr lang="en-IE" sz="2800" dirty="0" err="1" smtClean="0"/>
              <a:t>oileán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</a:t>
            </a:r>
            <a:r>
              <a:rPr lang="en-IE" sz="2800" dirty="0" err="1" smtClean="0"/>
              <a:t>hÉireann</a:t>
            </a:r>
            <a:r>
              <a:rPr lang="en-IE" sz="2800" dirty="0" smtClean="0"/>
              <a:t>.</a:t>
            </a:r>
          </a:p>
          <a:p>
            <a:r>
              <a:rPr lang="en-IE" sz="2800" dirty="0" err="1" smtClean="0"/>
              <a:t>Bhunaíodar</a:t>
            </a:r>
            <a:r>
              <a:rPr lang="en-IE" sz="2800" dirty="0" smtClean="0"/>
              <a:t> </a:t>
            </a:r>
            <a:r>
              <a:rPr lang="en-IE" sz="2800" dirty="0" err="1" smtClean="0"/>
              <a:t>Rialtas</a:t>
            </a:r>
            <a:r>
              <a:rPr lang="en-IE" sz="2800" dirty="0" smtClean="0"/>
              <a:t> </a:t>
            </a:r>
            <a:r>
              <a:rPr lang="en-IE" sz="2800" dirty="0" err="1" smtClean="0"/>
              <a:t>Sealadach</a:t>
            </a:r>
            <a:r>
              <a:rPr lang="en-IE" sz="2800" dirty="0" smtClean="0"/>
              <a:t> (Provisional Government).</a:t>
            </a:r>
          </a:p>
          <a:p>
            <a:r>
              <a:rPr lang="en-IE" sz="2800" dirty="0" err="1" smtClean="0"/>
              <a:t>Cogadh</a:t>
            </a:r>
            <a:r>
              <a:rPr lang="en-IE" sz="2800" dirty="0" smtClean="0"/>
              <a:t> </a:t>
            </a:r>
            <a:r>
              <a:rPr lang="en-IE" sz="2800" dirty="0" err="1" smtClean="0"/>
              <a:t>na</a:t>
            </a:r>
            <a:r>
              <a:rPr lang="en-IE" sz="2800" dirty="0" smtClean="0"/>
              <a:t> Saoirse </a:t>
            </a:r>
            <a:r>
              <a:rPr lang="en-IE" sz="2800" dirty="0" err="1" smtClean="0"/>
              <a:t>Eanáir</a:t>
            </a:r>
            <a:r>
              <a:rPr lang="en-IE" sz="2800" dirty="0" smtClean="0"/>
              <a:t> 1919 – </a:t>
            </a:r>
            <a:r>
              <a:rPr lang="en-IE" sz="2800" dirty="0" err="1" smtClean="0"/>
              <a:t>Iúil</a:t>
            </a:r>
            <a:r>
              <a:rPr lang="en-IE" sz="2800" dirty="0" smtClean="0"/>
              <a:t> 1921.</a:t>
            </a:r>
          </a:p>
          <a:p>
            <a:r>
              <a:rPr lang="en-IE" sz="2800" dirty="0" err="1" smtClean="0"/>
              <a:t>Cogadh</a:t>
            </a:r>
            <a:r>
              <a:rPr lang="en-IE" sz="2800" dirty="0" smtClean="0"/>
              <a:t> </a:t>
            </a:r>
            <a:r>
              <a:rPr lang="en-IE" sz="2800" dirty="0" err="1" smtClean="0"/>
              <a:t>Cathartha</a:t>
            </a:r>
            <a:r>
              <a:rPr lang="en-IE" sz="2800" dirty="0" smtClean="0"/>
              <a:t> - </a:t>
            </a:r>
            <a:r>
              <a:rPr lang="en-IE" sz="2800" dirty="0" err="1" smtClean="0"/>
              <a:t>Meitheamh</a:t>
            </a:r>
            <a:r>
              <a:rPr lang="en-IE" sz="2800" dirty="0" smtClean="0"/>
              <a:t> 1922 – </a:t>
            </a:r>
            <a:r>
              <a:rPr lang="en-IE" sz="2800" dirty="0" err="1" smtClean="0"/>
              <a:t>Bealtaine</a:t>
            </a:r>
            <a:r>
              <a:rPr lang="en-IE" sz="2800" dirty="0" smtClean="0"/>
              <a:t> 1923.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40750966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1111</TotalTime>
  <Words>2194</Words>
  <Application>Microsoft Office PowerPoint</Application>
  <PresentationFormat>Widescreen</PresentationFormat>
  <Paragraphs>163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Trebuchet MS</vt:lpstr>
      <vt:lpstr>Wingdings</vt:lpstr>
      <vt:lpstr>Wingdings 3</vt:lpstr>
      <vt:lpstr>Facet</vt:lpstr>
      <vt:lpstr>Éirí Amach 1916 </vt:lpstr>
      <vt:lpstr>1914 -1918 Céad Chogadh Domhanda 24ú Iúil 1914 – 11ú Samhain 1918 </vt:lpstr>
      <vt:lpstr>PowerPoint Presentation</vt:lpstr>
      <vt:lpstr>An Aud agus an Asgard</vt:lpstr>
      <vt:lpstr>PowerPoint Presentation</vt:lpstr>
      <vt:lpstr>Éirí amach na Cásca 1916 Easter Rising 1916</vt:lpstr>
      <vt:lpstr>Sráid Uí Chonaill (Sackville St) roimhis Éirí Amach na Cásca. Ainminíodh an sráid i gcuimhne ar Dhómhnaill Uí Chonaill. </vt:lpstr>
      <vt:lpstr>Sráid Uí Chonaill i ndiaidh Éirí amach na Cásca - cuid 1</vt:lpstr>
      <vt:lpstr>Sráid Uí Chonaill i ndiaidh Éirí Amach na Cásca - cuid 2</vt:lpstr>
      <vt:lpstr>Eagraíochtaí a bhí Páirteach</vt:lpstr>
      <vt:lpstr>PowerPoint Presentation</vt:lpstr>
      <vt:lpstr>Cuireadh an seachtar acu seo chun báis !!!</vt:lpstr>
      <vt:lpstr>Na Daoine eile a cuireadh chun báis ná … </vt:lpstr>
      <vt:lpstr>Daoine eile a ghlac páirt:</vt:lpstr>
      <vt:lpstr>Éamon De Valera – Taoiseach agus Uachtarán. Míchéal Ó Coileán – Maraíodh é le linn an Chogadh Cathartha i mBéal na mBláth i gCorcaigh i mí Lúnasa 1922.</vt:lpstr>
      <vt:lpstr>Pádraig Mac Piarais - B.Á.C. Múinteoir, scríbhneoir, agus file.</vt:lpstr>
      <vt:lpstr>Pádraig Mac Piarais. Tigh Samhraidh i Rosmuc. Scoil Éanna i Rathfearnáin. </vt:lpstr>
      <vt:lpstr>Tomás Ághas</vt:lpstr>
      <vt:lpstr>Tomás Ághas 1885-1917</vt:lpstr>
      <vt:lpstr>Mná cáiliúla a ghlac páirt:</vt:lpstr>
      <vt:lpstr>Brat na hÉireann: Fuair Thomas Francis Meaghar ó Phort Láirge é os na  Francaigh de réir dealraimh. Glas,Bán agus oráiste. Bhí an dá bhrat seo ag crochadh in ArdOifig an Phoist le linn an Éirí amach. </vt:lpstr>
      <vt:lpstr>Foirgnimh a gabhadh</vt:lpstr>
      <vt:lpstr>Léarscáil de B.Á.C. 1916</vt:lpstr>
      <vt:lpstr>Ábhair spóirt agus uafáis ab ea é do roinnt daoine !!!!</vt:lpstr>
      <vt:lpstr>Staitisticí: </vt:lpstr>
      <vt:lpstr>Eolas ón ‘Glasnevin Trust’ </vt:lpstr>
      <vt:lpstr>An Cogadh ba mhó </vt:lpstr>
      <vt:lpstr>An Helga, meaisínghunnaí agus breis saighdiúirí</vt:lpstr>
      <vt:lpstr>An Satharn 29ú Aibreán</vt:lpstr>
      <vt:lpstr>3ú- 12ú Bealtaine 1916</vt:lpstr>
      <vt:lpstr>Tionchar agus Éifeacht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</dc:creator>
  <cp:lastModifiedBy>An Daingean Branch</cp:lastModifiedBy>
  <cp:revision>378</cp:revision>
  <dcterms:created xsi:type="dcterms:W3CDTF">2015-11-11T11:40:22Z</dcterms:created>
  <dcterms:modified xsi:type="dcterms:W3CDTF">2015-11-27T20:52:09Z</dcterms:modified>
</cp:coreProperties>
</file>