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8" r:id="rId5"/>
    <p:sldId id="261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4E03C-3D09-4E5E-8951-9183E5889FD3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40E0B-27A3-4A90-9E9F-C94D6CD1F81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011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3218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Nominate a student to record the class ideas on why this man is famous</a:t>
            </a:r>
            <a:r>
              <a:rPr lang="en-IE" baseline="0" dirty="0" smtClean="0"/>
              <a:t> and why he was in the news over the weekend. Recap on class discussion using the PPT on </a:t>
            </a:r>
            <a:r>
              <a:rPr lang="en-IE" baseline="0" dirty="0" err="1" smtClean="0"/>
              <a:t>slideview</a:t>
            </a:r>
            <a:r>
              <a:rPr lang="en-IE" baseline="0" dirty="0" smtClean="0"/>
              <a:t> mode.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64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Use the character trait worksheets for students to highlight the words that could be used to represent Muhammad Ali.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930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What is infinity like?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4810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http://www.azquotes.com/quote/461056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4873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http://quotesgram.net/muhammad-ali-dont-quit-quotes/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2254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https://uk.pinterest.com/pin/571605377676219683/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0572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http://quoteshunger.com/25-stirring-muhammad-ali-quotes/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6990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http://www.azquotes.com/quote/461056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9086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Teacher could bring in newspaper articles for</a:t>
            </a:r>
            <a:r>
              <a:rPr lang="en-IE" baseline="0" dirty="0" smtClean="0"/>
              <a:t> students to compare before/ after writing their newspaper article.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40E0B-27A3-4A90-9E9F-C94D6CD1F818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944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319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272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326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082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742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896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24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053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017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86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850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2F9E-F239-4B2A-BFCD-36E369E3B2FC}" type="datetimeFigureOut">
              <a:rPr lang="en-IE" smtClean="0"/>
              <a:t>06/06/2016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4D9F-C989-4A01-902A-08EA786A6FD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145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GPyyUoTR7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7iPACdA1HQ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7DnWoatbC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260648"/>
            <a:ext cx="7772400" cy="147002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IE" b="1" dirty="0" smtClean="0"/>
              <a:t>Title:</a:t>
            </a:r>
            <a:r>
              <a:rPr lang="en-IE" dirty="0" smtClean="0"/>
              <a:t> </a:t>
            </a:r>
            <a:r>
              <a:rPr lang="en-IE" i="1" dirty="0" smtClean="0"/>
              <a:t>News Over the Weekend</a:t>
            </a:r>
            <a:endParaRPr lang="en-IE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6114393"/>
            <a:ext cx="24003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2808312" cy="35068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03848" y="1700808"/>
            <a:ext cx="4740002" cy="36724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800" b="1" u="sng" dirty="0" smtClean="0">
                <a:solidFill>
                  <a:schemeClr val="tx1"/>
                </a:solidFill>
              </a:rPr>
              <a:t>Starter:</a:t>
            </a:r>
          </a:p>
          <a:p>
            <a:pPr algn="ctr"/>
            <a:r>
              <a:rPr lang="en-IE" sz="4800" b="1" dirty="0" smtClean="0">
                <a:solidFill>
                  <a:schemeClr val="tx1"/>
                </a:solidFill>
              </a:rPr>
              <a:t>Who is this man?</a:t>
            </a:r>
          </a:p>
          <a:p>
            <a:pPr algn="ctr"/>
            <a:r>
              <a:rPr lang="en-IE" sz="4800" b="1" dirty="0" smtClean="0">
                <a:solidFill>
                  <a:schemeClr val="tx1"/>
                </a:solidFill>
              </a:rPr>
              <a:t>Why is he famous?</a:t>
            </a:r>
            <a:endParaRPr lang="en-IE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114393"/>
            <a:ext cx="6743700" cy="7436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dirty="0" smtClean="0"/>
              <a:t>Turn to your partner and think of reasons for why he is famous.</a:t>
            </a:r>
            <a:endParaRPr lang="en-I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928" y="3491505"/>
            <a:ext cx="1743075" cy="2619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7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371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911" y="50264"/>
            <a:ext cx="6067257" cy="5704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i="1" dirty="0" smtClean="0"/>
              <a:t>Recording your discussion</a:t>
            </a:r>
            <a:endParaRPr lang="en-IE" i="1" dirty="0"/>
          </a:p>
        </p:txBody>
      </p:sp>
      <p:sp>
        <p:nvSpPr>
          <p:cNvPr id="4" name="Rectangle 3"/>
          <p:cNvSpPr/>
          <p:nvPr/>
        </p:nvSpPr>
        <p:spPr>
          <a:xfrm>
            <a:off x="6804248" y="5805264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6804248" y="4437112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6660232" y="3140968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4139952" y="6093296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6911" y="5805264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710787" y="4678528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/>
          <p:cNvSpPr/>
          <p:nvPr/>
        </p:nvSpPr>
        <p:spPr>
          <a:xfrm>
            <a:off x="395536" y="1196752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6479704" y="2204864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ectangle 14"/>
          <p:cNvSpPr/>
          <p:nvPr/>
        </p:nvSpPr>
        <p:spPr>
          <a:xfrm>
            <a:off x="3744416" y="4179956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/>
          <p:cNvSpPr/>
          <p:nvPr/>
        </p:nvSpPr>
        <p:spPr>
          <a:xfrm>
            <a:off x="3275856" y="2204864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ectangle 16"/>
          <p:cNvSpPr/>
          <p:nvPr/>
        </p:nvSpPr>
        <p:spPr>
          <a:xfrm>
            <a:off x="395536" y="2852936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3390172" y="1052736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/>
          <p:cNvSpPr/>
          <p:nvPr/>
        </p:nvSpPr>
        <p:spPr>
          <a:xfrm>
            <a:off x="6660232" y="969564"/>
            <a:ext cx="233975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3949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" y="1638944"/>
            <a:ext cx="9143055" cy="52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055" cy="1988840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IE" dirty="0" smtClean="0"/>
              <a:t>Read the article snap shots about Muhammad Ali. Think of words to describe Muhammad Ali.</a:t>
            </a:r>
            <a:endParaRPr lang="en-IE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23975"/>
            <a:ext cx="2843808" cy="36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135" y="5191613"/>
            <a:ext cx="2423921" cy="164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72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 result for sand on a hot des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34" y="0"/>
            <a:ext cx="9156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0"/>
            <a:ext cx="8784976" cy="24928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When asked what he would do when he retired, what do you think Muhammad Ali said?</a:t>
            </a:r>
            <a:endParaRPr lang="en-IE" sz="3600" dirty="0"/>
          </a:p>
        </p:txBody>
      </p:sp>
      <p:sp>
        <p:nvSpPr>
          <p:cNvPr id="6" name="Action Button: Forward or Next 5">
            <a:hlinkClick r:id="rId4" highlightClick="1"/>
          </p:cNvPr>
          <p:cNvSpPr/>
          <p:nvPr/>
        </p:nvSpPr>
        <p:spPr>
          <a:xfrm>
            <a:off x="6588224" y="1628800"/>
            <a:ext cx="1656184" cy="108012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41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9" y="0"/>
            <a:ext cx="8229600" cy="966738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r>
              <a:rPr lang="en-IE" dirty="0" smtClean="0"/>
              <a:t>How he would like to be remembered.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241376"/>
            <a:ext cx="957706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ction Button: Forward or Next 3">
            <a:hlinkClick r:id="rId3" highlightClick="1"/>
          </p:cNvPr>
          <p:cNvSpPr/>
          <p:nvPr/>
        </p:nvSpPr>
        <p:spPr>
          <a:xfrm>
            <a:off x="5868144" y="980728"/>
            <a:ext cx="2376264" cy="108012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8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7324"/>
            <a:ext cx="8100392" cy="1354162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en-IE" sz="3100" dirty="0" smtClean="0"/>
              <a:t>Muhammad Ali is described as an inspirational man, look at his quotes and explain why?</a:t>
            </a:r>
            <a:endParaRPr lang="en-I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71486"/>
            <a:ext cx="5099720" cy="537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4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Image result for muhammad ali quotes I H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579571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8972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3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578"/>
            <a:ext cx="8651262" cy="595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00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096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21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6537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IE" dirty="0" smtClean="0"/>
              <a:t>Motivational Video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IE" dirty="0" smtClean="0"/>
              <a:t>Check video before class to see suitability for your class…</a:t>
            </a:r>
          </a:p>
          <a:p>
            <a:r>
              <a:rPr lang="en-IE" dirty="0" smtClean="0"/>
              <a:t>Show snap shots of this video to illustrate the use of symbolism and metaphors. </a:t>
            </a:r>
            <a:endParaRPr lang="en-IE" dirty="0"/>
          </a:p>
        </p:txBody>
      </p:sp>
      <p:sp>
        <p:nvSpPr>
          <p:cNvPr id="4" name="Action Button: Forward or Next 3">
            <a:hlinkClick r:id="rId2" highlightClick="1"/>
          </p:cNvPr>
          <p:cNvSpPr/>
          <p:nvPr/>
        </p:nvSpPr>
        <p:spPr>
          <a:xfrm>
            <a:off x="4788024" y="3933056"/>
            <a:ext cx="3672408" cy="22322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8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80312" y="0"/>
            <a:ext cx="4811688" cy="29969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800" dirty="0" smtClean="0"/>
              <a:t>Write an news article about Muhammad </a:t>
            </a:r>
            <a:r>
              <a:rPr lang="en-IE" sz="4800" dirty="0" err="1" smtClean="0"/>
              <a:t>Ali</a:t>
            </a:r>
            <a:r>
              <a:rPr lang="en-IE" dirty="0" err="1" smtClean="0"/>
              <a:t>.RIP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040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237</Words>
  <Application>Microsoft Office PowerPoint</Application>
  <PresentationFormat>On-screen Show (4:3)</PresentationFormat>
  <Paragraphs>33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Title: News Over the Weekend</vt:lpstr>
      <vt:lpstr>PowerPoint Presentation</vt:lpstr>
      <vt:lpstr>Read the article snap shots about Muhammad Ali. Think of words to describe Muhammad Ali.</vt:lpstr>
      <vt:lpstr>PowerPoint Presentation</vt:lpstr>
      <vt:lpstr>How he would like to be remembered.</vt:lpstr>
      <vt:lpstr>Muhammad Ali is described as an inspirational man, look at his quotes and explain why?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Motivational Video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News Over the Weekend</dc:title>
  <dc:creator>Aoife</dc:creator>
  <cp:lastModifiedBy>Aoife</cp:lastModifiedBy>
  <cp:revision>10</cp:revision>
  <dcterms:created xsi:type="dcterms:W3CDTF">2016-06-06T12:54:47Z</dcterms:created>
  <dcterms:modified xsi:type="dcterms:W3CDTF">2016-06-06T14:37:16Z</dcterms:modified>
</cp:coreProperties>
</file>