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900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033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39160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9281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590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1588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1818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807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0553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80144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169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0450F-1A13-4D6D-8659-69879278EFF0}" type="datetimeFigureOut">
              <a:rPr lang="en-GB" smtClean="0"/>
              <a:pPr/>
              <a:t>17/08/2016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A8E6D-728F-4479-BD29-ED3C869DB4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1073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5668" y="4071625"/>
            <a:ext cx="9144000" cy="2387600"/>
          </a:xfrm>
        </p:spPr>
        <p:txBody>
          <a:bodyPr/>
          <a:lstStyle/>
          <a:p>
            <a:r>
              <a:rPr lang="en-GB" dirty="0" smtClean="0"/>
              <a:t>What do you know?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03344"/>
            <a:ext cx="9144000" cy="1655762"/>
          </a:xfrm>
        </p:spPr>
        <p:txBody>
          <a:bodyPr/>
          <a:lstStyle/>
          <a:p>
            <a:r>
              <a:rPr lang="en-GB" dirty="0" smtClean="0"/>
              <a:t>List all you know about this topic in your books now.</a:t>
            </a:r>
            <a:endParaRPr lang="en-GB" dirty="0"/>
          </a:p>
        </p:txBody>
      </p:sp>
      <p:pic>
        <p:nvPicPr>
          <p:cNvPr id="1026" name="Picture 2" descr="https://i.ytimg.com/vi/fec-dmHS0BU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1197" y="533107"/>
            <a:ext cx="6721743" cy="378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46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Stuck? See if you can answer these questions…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36994"/>
            <a:ext cx="10515600" cy="4351338"/>
          </a:xfrm>
        </p:spPr>
        <p:txBody>
          <a:bodyPr/>
          <a:lstStyle/>
          <a:p>
            <a:r>
              <a:rPr lang="en-GB" dirty="0" smtClean="0"/>
              <a:t>Where is it taking place?</a:t>
            </a:r>
          </a:p>
          <a:p>
            <a:r>
              <a:rPr lang="en-GB" dirty="0" smtClean="0"/>
              <a:t>What countries are involved?</a:t>
            </a:r>
          </a:p>
          <a:p>
            <a:r>
              <a:rPr lang="en-GB" dirty="0" smtClean="0"/>
              <a:t>How many groups are there?</a:t>
            </a:r>
          </a:p>
          <a:p>
            <a:r>
              <a:rPr lang="en-GB" dirty="0" smtClean="0"/>
              <a:t>Who are the sponsors of this event? </a:t>
            </a:r>
          </a:p>
          <a:p>
            <a:r>
              <a:rPr lang="en-GB" dirty="0" smtClean="0"/>
              <a:t>How long will it go on for? </a:t>
            </a:r>
          </a:p>
          <a:p>
            <a:r>
              <a:rPr lang="en-GB" dirty="0" smtClean="0"/>
              <a:t>Can you name any players who will be involved? </a:t>
            </a:r>
          </a:p>
          <a:p>
            <a:r>
              <a:rPr lang="en-GB" dirty="0" smtClean="0"/>
              <a:t>Why are people in Wales so excited about it?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00067" y="4916177"/>
            <a:ext cx="1571221" cy="157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683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1942"/>
            <a:ext cx="10515600" cy="1051551"/>
          </a:xfrm>
        </p:spPr>
        <p:txBody>
          <a:bodyPr/>
          <a:lstStyle/>
          <a:p>
            <a:pPr algn="ctr"/>
            <a:r>
              <a:rPr lang="en-GB" b="1" u="sng" dirty="0" smtClean="0"/>
              <a:t>Euros 2016 – The basics.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This is Wales’ first major tournament in 58 years! 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The opening ceremony will take place in the </a:t>
            </a:r>
            <a:r>
              <a:rPr lang="fr-FR" dirty="0" smtClean="0"/>
              <a:t>Stade </a:t>
            </a:r>
            <a:r>
              <a:rPr lang="fr-FR" dirty="0"/>
              <a:t>de France on </a:t>
            </a:r>
            <a:r>
              <a:rPr lang="fr-FR" dirty="0" err="1"/>
              <a:t>June</a:t>
            </a:r>
            <a:r>
              <a:rPr lang="fr-FR" dirty="0"/>
              <a:t> </a:t>
            </a:r>
            <a:r>
              <a:rPr lang="fr-FR" dirty="0" smtClean="0"/>
              <a:t>10th. 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The first match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France vs. Romania. 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The </a:t>
            </a:r>
            <a:r>
              <a:rPr lang="fr-FR" dirty="0" err="1" smtClean="0"/>
              <a:t>England</a:t>
            </a:r>
            <a:r>
              <a:rPr lang="fr-FR" dirty="0" smtClean="0"/>
              <a:t> vs. Wales match </a:t>
            </a:r>
            <a:r>
              <a:rPr lang="fr-FR" dirty="0" err="1" smtClean="0"/>
              <a:t>is</a:t>
            </a:r>
            <a:r>
              <a:rPr lang="fr-FR" dirty="0" smtClean="0"/>
              <a:t> on </a:t>
            </a:r>
            <a:r>
              <a:rPr lang="fr-FR" dirty="0" err="1" smtClean="0"/>
              <a:t>June</a:t>
            </a:r>
            <a:r>
              <a:rPr lang="fr-FR" dirty="0" smtClean="0"/>
              <a:t> 16th… at 2pm. </a:t>
            </a:r>
          </a:p>
          <a:p>
            <a:endParaRPr lang="fr-FR" dirty="0"/>
          </a:p>
          <a:p>
            <a:r>
              <a:rPr lang="fr-FR" dirty="0" smtClean="0"/>
              <a:t>You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still</a:t>
            </a:r>
            <a:r>
              <a:rPr lang="fr-FR" dirty="0" smtClean="0"/>
              <a:t> </a:t>
            </a:r>
            <a:r>
              <a:rPr lang="fr-FR" dirty="0" err="1" smtClean="0"/>
              <a:t>buy</a:t>
            </a:r>
            <a:r>
              <a:rPr lang="fr-FR" dirty="0" smtClean="0"/>
              <a:t> a ticket to </a:t>
            </a:r>
            <a:r>
              <a:rPr lang="fr-FR" dirty="0" err="1" smtClean="0"/>
              <a:t>watch</a:t>
            </a:r>
            <a:r>
              <a:rPr lang="fr-FR" dirty="0" smtClean="0"/>
              <a:t> the </a:t>
            </a:r>
            <a:r>
              <a:rPr lang="fr-FR" dirty="0" err="1" smtClean="0"/>
              <a:t>game</a:t>
            </a:r>
            <a:r>
              <a:rPr lang="fr-FR" dirty="0" smtClean="0"/>
              <a:t>. The </a:t>
            </a:r>
            <a:r>
              <a:rPr lang="fr-FR" dirty="0" err="1" smtClean="0"/>
              <a:t>cheapest</a:t>
            </a:r>
            <a:r>
              <a:rPr lang="fr-FR" dirty="0" smtClean="0"/>
              <a:t> ticket </a:t>
            </a:r>
            <a:r>
              <a:rPr lang="fr-FR" dirty="0" err="1" smtClean="0"/>
              <a:t>is</a:t>
            </a:r>
            <a:r>
              <a:rPr lang="fr-FR" dirty="0" smtClean="0"/>
              <a:t> £324. </a:t>
            </a:r>
            <a:r>
              <a:rPr lang="fr-FR" dirty="0" smtClean="0">
                <a:sym typeface="Wingdings" panose="05000000000000000000" pitchFamily="2" charset="2"/>
              </a:rPr>
              <a:t>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409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6981" y="281582"/>
            <a:ext cx="8977962" cy="54108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7279" y="6104586"/>
            <a:ext cx="9156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Read the ITV news report.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3794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" y="567585"/>
            <a:ext cx="11079480" cy="429244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GB" dirty="0" smtClean="0"/>
              <a:t>The head teacher has been branded as hypocritical. What does this mean? </a:t>
            </a:r>
          </a:p>
          <a:p>
            <a:pPr marL="514350" indent="-514350">
              <a:buAutoNum type="arabicPeriod"/>
            </a:pPr>
            <a:endParaRPr lang="en-GB" dirty="0" smtClean="0"/>
          </a:p>
          <a:p>
            <a:pPr marL="514350" indent="-514350">
              <a:buAutoNum type="arabicPeriod"/>
            </a:pPr>
            <a:r>
              <a:rPr lang="en-GB" dirty="0" smtClean="0"/>
              <a:t>What is the name of the place where the Wales and England match is?</a:t>
            </a:r>
          </a:p>
          <a:p>
            <a:pPr marL="514350" indent="-514350">
              <a:buAutoNum type="arabicPeriod"/>
            </a:pPr>
            <a:endParaRPr lang="en-GB" dirty="0" smtClean="0"/>
          </a:p>
          <a:p>
            <a:pPr marL="514350" indent="-514350">
              <a:buAutoNum type="arabicPeriod"/>
            </a:pPr>
            <a:r>
              <a:rPr lang="en-GB" dirty="0" smtClean="0"/>
              <a:t>What is the name of the group of parents who disagreed with Mr Golding’s decision?</a:t>
            </a:r>
          </a:p>
          <a:p>
            <a:pPr marL="514350" indent="-514350">
              <a:buAutoNum type="arabicPeriod"/>
            </a:pPr>
            <a:endParaRPr lang="en-GB" dirty="0" smtClean="0"/>
          </a:p>
          <a:p>
            <a:pPr marL="514350" indent="-51435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Find </a:t>
            </a:r>
            <a:r>
              <a:rPr lang="en-GB" smtClean="0"/>
              <a:t>the phrase which </a:t>
            </a:r>
            <a:r>
              <a:rPr lang="en-GB" dirty="0" smtClean="0"/>
              <a:t>shows Craig </a:t>
            </a:r>
            <a:r>
              <a:rPr lang="en-GB" dirty="0" err="1" smtClean="0"/>
              <a:t>Langman</a:t>
            </a:r>
            <a:r>
              <a:rPr lang="en-GB" dirty="0" smtClean="0"/>
              <a:t> doesn’t agree with this decision.</a:t>
            </a:r>
          </a:p>
          <a:p>
            <a:pPr marL="514350" indent="-514350">
              <a:buAutoNum type="arabicPeriod"/>
            </a:pPr>
            <a:endParaRPr lang="en-GB" dirty="0" smtClean="0"/>
          </a:p>
          <a:p>
            <a:pPr marL="514350" indent="-514350">
              <a:buAutoNum type="arabicPeriod"/>
            </a:pPr>
            <a:r>
              <a:rPr lang="en-GB" dirty="0" smtClean="0"/>
              <a:t>“It feels like we are living in a dictatorship state.” – What does this mean?</a:t>
            </a:r>
          </a:p>
        </p:txBody>
      </p:sp>
      <p:pic>
        <p:nvPicPr>
          <p:cNvPr id="1026" name="Picture 2" descr="C:\Users\staffcj\AppData\Local\Microsoft\Windows\Temporary Internet Files\Content.IE5\QMOIUTVR\euro2016-omb-pes2016_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09761" y="4860025"/>
            <a:ext cx="2682239" cy="225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03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chef.bbci.co.uk/onesport/cps/624/mcs/media/images/83613000/jpg/_83613570_wa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351" y="383147"/>
            <a:ext cx="10691299" cy="601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78795" y="1558344"/>
            <a:ext cx="983988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Should pupils be allowed home </a:t>
            </a:r>
            <a:b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early to watch the Wales</a:t>
            </a:r>
            <a:b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Euro 2016 matches? 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27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5476" y="355600"/>
            <a:ext cx="7079602" cy="1325563"/>
          </a:xfrm>
        </p:spPr>
        <p:txBody>
          <a:bodyPr/>
          <a:lstStyle/>
          <a:p>
            <a:r>
              <a:rPr lang="en-GB" dirty="0" smtClean="0"/>
              <a:t>Argumentation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Yes, it’s a brilliant idea!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</a:p>
          <a:p>
            <a:r>
              <a:rPr lang="en-GB" dirty="0"/>
              <a:t>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No, it’s ridiculous!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</a:p>
          <a:p>
            <a:r>
              <a:rPr lang="en-GB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0" y="3621024"/>
            <a:ext cx="4572000" cy="32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447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2910" y="197701"/>
            <a:ext cx="8280042" cy="948520"/>
          </a:xfrm>
        </p:spPr>
        <p:txBody>
          <a:bodyPr/>
          <a:lstStyle/>
          <a:p>
            <a:r>
              <a:rPr lang="en-GB" sz="3600" b="1" u="sng" dirty="0" smtClean="0"/>
              <a:t>Choose one of the following tasks.</a:t>
            </a:r>
            <a:endParaRPr lang="en-GB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dirty="0" smtClean="0"/>
              <a:t> Create a speech to deliver to </a:t>
            </a:r>
            <a:r>
              <a:rPr lang="en-GB" dirty="0" smtClean="0"/>
              <a:t>your school Principal</a:t>
            </a:r>
            <a:r>
              <a:rPr lang="en-GB" dirty="0" smtClean="0"/>
              <a:t> </a:t>
            </a:r>
            <a:r>
              <a:rPr lang="en-GB" dirty="0" smtClean="0"/>
              <a:t>persuading </a:t>
            </a:r>
            <a:r>
              <a:rPr lang="en-GB" dirty="0" smtClean="0"/>
              <a:t>him/her </a:t>
            </a:r>
            <a:r>
              <a:rPr lang="en-GB" dirty="0" smtClean="0"/>
              <a:t>to allow the pupils </a:t>
            </a:r>
            <a:r>
              <a:rPr lang="en-GB" dirty="0" smtClean="0"/>
              <a:t>in your school </a:t>
            </a:r>
            <a:r>
              <a:rPr lang="en-GB" dirty="0" smtClean="0"/>
              <a:t>to take a half day </a:t>
            </a:r>
            <a:r>
              <a:rPr lang="en-GB" dirty="0" smtClean="0"/>
              <a:t>on </a:t>
            </a:r>
            <a:r>
              <a:rPr lang="en-GB" dirty="0" smtClean="0"/>
              <a:t>the three days Ireland are playing.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b="1" u="sng" dirty="0" smtClean="0"/>
              <a:t>OR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pPr algn="ctr"/>
            <a:r>
              <a:rPr lang="en-GB" dirty="0" smtClean="0"/>
              <a:t>Write a letter </a:t>
            </a:r>
            <a:r>
              <a:rPr lang="en-GB" dirty="0" smtClean="0"/>
              <a:t>to your school Principal </a:t>
            </a:r>
            <a:r>
              <a:rPr lang="en-GB" dirty="0" smtClean="0"/>
              <a:t>criticising </a:t>
            </a:r>
            <a:r>
              <a:rPr lang="en-GB" dirty="0" smtClean="0"/>
              <a:t>his/her </a:t>
            </a:r>
            <a:r>
              <a:rPr lang="en-GB" dirty="0" smtClean="0"/>
              <a:t>decision to </a:t>
            </a:r>
            <a:r>
              <a:rPr lang="en-GB" dirty="0" smtClean="0"/>
              <a:t>allow the pupils at your school take a half day on the three days Ireland are playing.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97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238</Words>
  <Application>Microsoft Office PowerPoint</Application>
  <PresentationFormat>Custom</PresentationFormat>
  <Paragraphs>41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What do you know?</vt:lpstr>
      <vt:lpstr>Stuck? See if you can answer these questions…</vt:lpstr>
      <vt:lpstr>Euros 2016 – The basics.</vt:lpstr>
      <vt:lpstr>Slide 4</vt:lpstr>
      <vt:lpstr>Slide 5</vt:lpstr>
      <vt:lpstr>Slide 6</vt:lpstr>
      <vt:lpstr>Argumentation</vt:lpstr>
      <vt:lpstr>Choose one of the following tasks.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you know?</dc:title>
  <dc:creator>Cerys</dc:creator>
  <cp:lastModifiedBy>Selina Moore</cp:lastModifiedBy>
  <cp:revision>11</cp:revision>
  <dcterms:created xsi:type="dcterms:W3CDTF">2016-06-08T18:53:29Z</dcterms:created>
  <dcterms:modified xsi:type="dcterms:W3CDTF">2016-08-16T23:48:00Z</dcterms:modified>
</cp:coreProperties>
</file>