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E19F6-1CC1-4B20-BE5E-71BF09D8D255}" type="datetimeFigureOut">
              <a:rPr lang="en-GB" smtClean="0"/>
              <a:pPr/>
              <a:t>19/08/2016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1D106-184E-4DFB-8798-404A2B372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51520" y="980728"/>
            <a:ext cx="849694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Magic ‘e’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5536" y="188640"/>
            <a:ext cx="849694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By adding an e to the end of some words, Sidney can change how they sound…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5536" y="188640"/>
            <a:ext cx="849694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vowel in the middle of the word changes from it’s sound to it’s name.  Let’s look at some examples…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Look! It’s a pan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http://t3.gstatic.com/images?q=tbn:ANd9GcQD82dOgeBt2O03gx5sgEkzngE_VN6SznWnRzwMFu8lEhpipAL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844824"/>
            <a:ext cx="1944216" cy="1834801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491880" y="5661248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Add a magic e…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Now it’s a Pane!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530" name="Picture 2" descr="http://t3.gstatic.com/images?q=tbn:ANd9GcQ5caRkMcgHXcf8nb8P9sw_iMhyorjbESPGl2wRVozcCiIc-L0Jr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988840"/>
            <a:ext cx="1647356" cy="2069977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Look! It’s a cub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491880" y="5661248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Add a magic e…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1505" name="Picture 1" descr="simba27cub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2704" y="1772816"/>
            <a:ext cx="1803511" cy="189042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Now it’s a cube!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481" name="Picture 1" descr="TN_cube002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85474"/>
            <a:ext cx="1656184" cy="16595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Look! It’s a tub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491880" y="5661248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Add a magic e…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9457" name="Picture 1" descr="stock-vector-clipart-illustration-of-a-happy-cute-baby-playing-in-the-bath-tub-with-a-rubber-duck-68801053[1]"/>
          <p:cNvPicPr>
            <a:picLocks noChangeAspect="1" noChangeArrowheads="1"/>
          </p:cNvPicPr>
          <p:nvPr/>
        </p:nvPicPr>
        <p:blipFill>
          <a:blip r:embed="rId4" cstate="print"/>
          <a:srcRect b="8075"/>
          <a:stretch>
            <a:fillRect/>
          </a:stretch>
        </p:blipFill>
        <p:spPr bwMode="auto">
          <a:xfrm>
            <a:off x="4355975" y="1916833"/>
            <a:ext cx="2235847" cy="16561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Now it’s a tube!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434" name="Picture 2" descr="http://haventeam.com/betsie/parser.cgi/0005/www.abcteach.com/free/t/toothpaste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204864"/>
            <a:ext cx="3137595" cy="156679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Look! It’s a hat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491880" y="5661248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Add a magic e…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410" name="Picture 2" descr="http://t1.gstatic.com/images?q=tbn:ANd9GcSJBupBHPmPH4QDmrZhPB6TCj1ul1mF4GJYs3DDJWdlPji4m5N2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1" y="1974098"/>
            <a:ext cx="2376264" cy="165190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88640"/>
            <a:ext cx="849694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Now it’s hate!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2339752" y="692696"/>
            <a:ext cx="6588224" cy="4392488"/>
          </a:xfrm>
          <a:prstGeom prst="irregularSeal1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554" name="Picture 2" descr="http://1.bp.blogspot.com/_4TyiUfWWRdc/S_W4R8dmd9I/AAAAAAAAACM/H892_5oBX4w/s400/images+(1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24459"/>
            <a:ext cx="2016224" cy="2036589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dreamstime.com/fairy-tale-world-thumb4497066.jpg"/>
          <p:cNvPicPr>
            <a:picLocks noChangeAspect="1" noChangeArrowheads="1"/>
          </p:cNvPicPr>
          <p:nvPr/>
        </p:nvPicPr>
        <p:blipFill>
          <a:blip r:embed="rId2" cstate="print"/>
          <a:srcRect t="6841" b="13780"/>
          <a:stretch>
            <a:fillRect/>
          </a:stretch>
        </p:blipFill>
        <p:spPr bwMode="auto">
          <a:xfrm>
            <a:off x="0" y="0"/>
            <a:ext cx="9144000" cy="7258406"/>
          </a:xfrm>
          <a:prstGeom prst="rect">
            <a:avLst/>
          </a:prstGeom>
          <a:noFill/>
        </p:spPr>
      </p:pic>
      <p:pic>
        <p:nvPicPr>
          <p:cNvPr id="12290" name="Picture 2" descr="http://www.nazspace.com/wp/wp-content/uploads/2007/12/doing-magi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21571"/>
            <a:ext cx="5337756" cy="37364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5536" y="188640"/>
            <a:ext cx="8496945" cy="40626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 think that’s enough now Sidney!</a:t>
            </a:r>
          </a:p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Can 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think of any words that have a magic ‘e’ at the end?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127</Words>
  <Application>Microsoft Office PowerPoint</Application>
  <PresentationFormat>On-screen Show (4:3)</PresentationFormat>
  <Paragraphs>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</dc:creator>
  <cp:lastModifiedBy>Thomas C</cp:lastModifiedBy>
  <cp:revision>5</cp:revision>
  <dcterms:created xsi:type="dcterms:W3CDTF">2011-11-15T23:23:01Z</dcterms:created>
  <dcterms:modified xsi:type="dcterms:W3CDTF">2016-08-19T11:45:54Z</dcterms:modified>
</cp:coreProperties>
</file>