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79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43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236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176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114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006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757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937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151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491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6834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42FB9-40CB-4851-BA08-E34C053E7939}" type="datetimeFigureOut">
              <a:rPr lang="en-IE" smtClean="0"/>
              <a:t>07/09/2016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D0A57-5F38-4B59-9C08-45C6334657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008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BWQ69lDr-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ationrevolution.org/store/findaschool/democraticschool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IE" dirty="0" smtClean="0"/>
              <a:t>POLITICS &amp; SOCIETY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IE" dirty="0" smtClean="0"/>
              <a:t>DEMOCRATIC CLASS ROOM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80068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 smtClean="0">
                <a:hlinkClick r:id="rId2"/>
              </a:rPr>
              <a:t>https://www.youtube.com/watch?v=xBWQ69lDr-c</a:t>
            </a:r>
            <a:endParaRPr lang="en-IE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3211590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rmAutofit/>
          </a:bodyPr>
          <a:lstStyle/>
          <a:p>
            <a:pPr algn="ctr"/>
            <a:r>
              <a:rPr lang="en-IE" sz="6600" b="1" dirty="0" smtClean="0">
                <a:solidFill>
                  <a:schemeClr val="bg1"/>
                </a:solidFill>
              </a:rPr>
              <a:t>WALKING DEBATE</a:t>
            </a:r>
            <a:endParaRPr lang="en-IE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5400" i="1" dirty="0" smtClean="0"/>
              <a:t>“If education represents a democratic society students should have equal voice in choosing / creating their curriculum and the rules for their school environment”</a:t>
            </a:r>
            <a:endParaRPr lang="en-IE" sz="5400" i="1" dirty="0"/>
          </a:p>
        </p:txBody>
      </p:sp>
    </p:spTree>
    <p:extLst>
      <p:ext uri="{BB962C8B-B14F-4D97-AF65-F5344CB8AC3E}">
        <p14:creationId xmlns:p14="http://schemas.microsoft.com/office/powerpoint/2010/main" val="899536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/>
          <a:p>
            <a:pPr algn="ctr"/>
            <a:r>
              <a:rPr lang="en-IE" b="1" dirty="0" smtClean="0">
                <a:solidFill>
                  <a:schemeClr val="bg1"/>
                </a:solidFill>
              </a:rPr>
              <a:t>ARGUMENTS</a:t>
            </a:r>
            <a:endParaRPr lang="en-IE" b="1" dirty="0">
              <a:solidFill>
                <a:schemeClr val="bg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	</a:t>
            </a:r>
            <a:r>
              <a:rPr lang="en-IE" dirty="0" smtClean="0"/>
              <a:t>	AGREE	</a:t>
            </a:r>
            <a:endParaRPr lang="en-IE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E" dirty="0"/>
              <a:t>	</a:t>
            </a:r>
            <a:r>
              <a:rPr lang="en-IE" dirty="0" smtClean="0"/>
              <a:t>	DISAGREE</a:t>
            </a:r>
            <a:endParaRPr lang="en-IE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1306563" y="3271234"/>
            <a:ext cx="45719" cy="51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1701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Autofit/>
          </a:bodyPr>
          <a:lstStyle/>
          <a:p>
            <a:pPr algn="ctr"/>
            <a:r>
              <a:rPr lang="en-IE" b="1" dirty="0" smtClean="0">
                <a:solidFill>
                  <a:schemeClr val="bg1"/>
                </a:solidFill>
              </a:rPr>
              <a:t>HOW WOULD YOU ESTABLISH YOUR DEMOCRATIC CLASSROOM?</a:t>
            </a:r>
            <a:endParaRPr lang="en-IE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914400" indent="-914400">
              <a:buAutoNum type="arabicPeriod"/>
            </a:pPr>
            <a:r>
              <a:rPr lang="en-IE" sz="5400" dirty="0" smtClean="0"/>
              <a:t>Rules</a:t>
            </a:r>
          </a:p>
          <a:p>
            <a:pPr marL="914400" indent="-914400">
              <a:buAutoNum type="arabicPeriod"/>
            </a:pPr>
            <a:r>
              <a:rPr lang="en-IE" sz="5400" dirty="0" smtClean="0"/>
              <a:t>Assessment</a:t>
            </a:r>
          </a:p>
          <a:p>
            <a:pPr marL="914400" indent="-914400">
              <a:buAutoNum type="arabicPeriod"/>
            </a:pPr>
            <a:r>
              <a:rPr lang="en-IE" sz="5400" dirty="0" smtClean="0"/>
              <a:t>Contribution to discussion</a:t>
            </a:r>
          </a:p>
          <a:p>
            <a:pPr marL="914400" indent="-914400">
              <a:buAutoNum type="arabicPeriod"/>
            </a:pPr>
            <a:r>
              <a:rPr lang="en-IE" sz="5400" dirty="0" smtClean="0"/>
              <a:t>Group work</a:t>
            </a:r>
          </a:p>
          <a:p>
            <a:pPr marL="914400" indent="-914400">
              <a:buAutoNum type="arabicPeriod"/>
            </a:pPr>
            <a:r>
              <a:rPr lang="en-IE" sz="5400" dirty="0" smtClean="0"/>
              <a:t>Homework</a:t>
            </a:r>
          </a:p>
          <a:p>
            <a:pPr marL="914400" indent="-914400">
              <a:buAutoNum type="arabicPeriod"/>
            </a:pPr>
            <a:r>
              <a:rPr lang="en-IE" sz="5400" dirty="0" smtClean="0"/>
              <a:t>Sanctions 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725990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Autofit/>
          </a:bodyPr>
          <a:lstStyle/>
          <a:p>
            <a:pPr algn="ctr"/>
            <a:r>
              <a:rPr lang="en-IE" b="1" dirty="0" smtClean="0">
                <a:solidFill>
                  <a:schemeClr val="bg1"/>
                </a:solidFill>
              </a:rPr>
              <a:t>HERE ARE SOME EXAMPLES</a:t>
            </a:r>
            <a:endParaRPr lang="en-IE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5400" dirty="0" smtClean="0">
                <a:hlinkClick r:id="rId2"/>
              </a:rPr>
              <a:t>http://www.educationrevolution.org/store/findaschool/democraticschools/</a:t>
            </a:r>
            <a:endParaRPr lang="en-IE" sz="5400" dirty="0" smtClean="0"/>
          </a:p>
          <a:p>
            <a:pPr marL="0" indent="0">
              <a:buNone/>
            </a:pPr>
            <a:endParaRPr lang="en-IE" sz="5400" dirty="0"/>
          </a:p>
          <a:p>
            <a:pPr marL="0" indent="0">
              <a:buNone/>
            </a:pPr>
            <a:r>
              <a:rPr lang="en-IE" sz="5400" dirty="0" smtClean="0"/>
              <a:t>HOMEWORK – Pick a school, research it, think about some ideas of how you want us to run </a:t>
            </a:r>
            <a:r>
              <a:rPr lang="en-IE" sz="5400" smtClean="0"/>
              <a:t>our classroom.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548921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86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POLITICS &amp; SOCIETY</vt:lpstr>
      <vt:lpstr>PowerPoint Presentation</vt:lpstr>
      <vt:lpstr>WALKING DEBATE</vt:lpstr>
      <vt:lpstr>ARGUMENTS</vt:lpstr>
      <vt:lpstr>HOW WOULD YOU ESTABLISH YOUR DEMOCRATIC CLASSROOM?</vt:lpstr>
      <vt:lpstr>HERE ARE SOME EXAMPLES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POLITICS &amp; SOCIETY</dc:title>
  <dc:creator>Anne Kinsella</dc:creator>
  <cp:lastModifiedBy>Anne Kinsella</cp:lastModifiedBy>
  <cp:revision>6</cp:revision>
  <dcterms:created xsi:type="dcterms:W3CDTF">2016-09-06T16:39:37Z</dcterms:created>
  <dcterms:modified xsi:type="dcterms:W3CDTF">2016-09-07T20:21:17Z</dcterms:modified>
</cp:coreProperties>
</file>