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52" d="100"/>
          <a:sy n="52" d="100"/>
        </p:scale>
        <p:origin x="18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65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76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1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485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96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38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59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8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6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52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F6AAA-3E1B-4CC0-9505-92395D477B95}" type="datetimeFigureOut">
              <a:rPr lang="en-GB" smtClean="0"/>
              <a:t>11/10/2016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8B76A-D0DD-4F1B-8405-F03EF6AB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54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r Colour Matching - InPrin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1" t="22081" r="43530" b="6655"/>
          <a:stretch/>
        </p:blipFill>
        <p:spPr>
          <a:xfrm>
            <a:off x="143434" y="-19050"/>
            <a:ext cx="6714565" cy="99206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9505950"/>
            <a:ext cx="2038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Inclusiveteach.com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70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89" y="168655"/>
            <a:ext cx="6731606" cy="9737345"/>
          </a:xfrm>
        </p:spPr>
      </p:pic>
      <p:sp>
        <p:nvSpPr>
          <p:cNvPr id="5" name="TextBox 4"/>
          <p:cNvSpPr txBox="1"/>
          <p:nvPr/>
        </p:nvSpPr>
        <p:spPr>
          <a:xfrm>
            <a:off x="4648200" y="9505950"/>
            <a:ext cx="2038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Inclusiveteach.com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4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Point Star 3"/>
          <p:cNvSpPr/>
          <p:nvPr/>
        </p:nvSpPr>
        <p:spPr>
          <a:xfrm>
            <a:off x="438150" y="17145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>
            <a:off x="400050" y="133350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>
            <a:off x="419100" y="249555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485775" y="365760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419100" y="481965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419100" y="6153150"/>
            <a:ext cx="1047750" cy="990600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5-Point Star 9"/>
          <p:cNvSpPr/>
          <p:nvPr/>
        </p:nvSpPr>
        <p:spPr>
          <a:xfrm>
            <a:off x="1596918" y="171450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5-Point Star 10"/>
          <p:cNvSpPr/>
          <p:nvPr/>
        </p:nvSpPr>
        <p:spPr>
          <a:xfrm>
            <a:off x="1533525" y="1762125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5-Point Star 11"/>
          <p:cNvSpPr/>
          <p:nvPr/>
        </p:nvSpPr>
        <p:spPr>
          <a:xfrm>
            <a:off x="1565222" y="3352800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5-Point Star 12"/>
          <p:cNvSpPr/>
          <p:nvPr/>
        </p:nvSpPr>
        <p:spPr>
          <a:xfrm>
            <a:off x="1676160" y="4943475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5-Point Star 13"/>
          <p:cNvSpPr/>
          <p:nvPr/>
        </p:nvSpPr>
        <p:spPr>
          <a:xfrm>
            <a:off x="1565222" y="6534150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1565222" y="8124825"/>
            <a:ext cx="1743315" cy="1355985"/>
          </a:xfrm>
          <a:prstGeom prst="star5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5-Point Star 16"/>
          <p:cNvSpPr/>
          <p:nvPr/>
        </p:nvSpPr>
        <p:spPr>
          <a:xfrm>
            <a:off x="5155109" y="257175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5-Point Star 17"/>
          <p:cNvSpPr/>
          <p:nvPr/>
        </p:nvSpPr>
        <p:spPr>
          <a:xfrm>
            <a:off x="5100517" y="1778000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5-Point Star 18"/>
          <p:cNvSpPr/>
          <p:nvPr/>
        </p:nvSpPr>
        <p:spPr>
          <a:xfrm>
            <a:off x="5127814" y="3298825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5-Point Star 19"/>
          <p:cNvSpPr/>
          <p:nvPr/>
        </p:nvSpPr>
        <p:spPr>
          <a:xfrm>
            <a:off x="5223351" y="4819650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5-Point Star 20"/>
          <p:cNvSpPr/>
          <p:nvPr/>
        </p:nvSpPr>
        <p:spPr>
          <a:xfrm>
            <a:off x="5127814" y="6340475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5-Point Star 21"/>
          <p:cNvSpPr/>
          <p:nvPr/>
        </p:nvSpPr>
        <p:spPr>
          <a:xfrm>
            <a:off x="5127814" y="8085684"/>
            <a:ext cx="1501299" cy="1296441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23"/>
          <p:cNvGrpSpPr/>
          <p:nvPr/>
        </p:nvGrpSpPr>
        <p:grpSpPr>
          <a:xfrm>
            <a:off x="3484631" y="257175"/>
            <a:ext cx="1624133" cy="9124950"/>
            <a:chOff x="4871917" y="171450"/>
            <a:chExt cx="1885950" cy="9544050"/>
          </a:xfrm>
        </p:grpSpPr>
        <p:sp>
          <p:nvSpPr>
            <p:cNvPr id="25" name="5-Point Star 24"/>
            <p:cNvSpPr/>
            <p:nvPr/>
          </p:nvSpPr>
          <p:spPr>
            <a:xfrm>
              <a:off x="4935310" y="171450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4871917" y="1762125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4903614" y="3352800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5-Point Star 27"/>
            <p:cNvSpPr/>
            <p:nvPr/>
          </p:nvSpPr>
          <p:spPr>
            <a:xfrm>
              <a:off x="5014552" y="4943475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5-Point Star 28"/>
            <p:cNvSpPr/>
            <p:nvPr/>
          </p:nvSpPr>
          <p:spPr>
            <a:xfrm>
              <a:off x="4903614" y="6534150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4903614" y="8359515"/>
              <a:ext cx="1743315" cy="1355985"/>
            </a:xfrm>
            <a:prstGeom prst="star5">
              <a:avLst/>
            </a:prstGeom>
            <a:solidFill>
              <a:schemeClr val="accent5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0" y="95366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Inclusiveteach.com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1580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</Words>
  <Application>Microsoft Office PowerPoint</Application>
  <PresentationFormat>A4 Paper (210x297 mm)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WHITEJ</dc:creator>
  <cp:lastModifiedBy>Aoife McDonnell</cp:lastModifiedBy>
  <cp:revision>1</cp:revision>
  <cp:lastPrinted>2016-10-11T10:59:58Z</cp:lastPrinted>
  <dcterms:created xsi:type="dcterms:W3CDTF">2016-10-11T10:55:09Z</dcterms:created>
  <dcterms:modified xsi:type="dcterms:W3CDTF">2016-10-11T11:25:54Z</dcterms:modified>
</cp:coreProperties>
</file>