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B1A6-792A-416B-8D96-FA6D4574AB34}" type="datetimeFigureOut">
              <a:rPr lang="en-IE" smtClean="0"/>
              <a:t>14/10/2016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28A3-2607-43A4-8ECB-D8BF916557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58439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B1A6-792A-416B-8D96-FA6D4574AB34}" type="datetimeFigureOut">
              <a:rPr lang="en-IE" smtClean="0"/>
              <a:t>14/10/2016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28A3-2607-43A4-8ECB-D8BF916557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9073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B1A6-792A-416B-8D96-FA6D4574AB34}" type="datetimeFigureOut">
              <a:rPr lang="en-IE" smtClean="0"/>
              <a:t>14/10/2016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28A3-2607-43A4-8ECB-D8BF916557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41185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B1A6-792A-416B-8D96-FA6D4574AB34}" type="datetimeFigureOut">
              <a:rPr lang="en-IE" smtClean="0"/>
              <a:t>14/10/2016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28A3-2607-43A4-8ECB-D8BF916557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22398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B1A6-792A-416B-8D96-FA6D4574AB34}" type="datetimeFigureOut">
              <a:rPr lang="en-IE" smtClean="0"/>
              <a:t>14/10/2016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28A3-2607-43A4-8ECB-D8BF916557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66950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B1A6-792A-416B-8D96-FA6D4574AB34}" type="datetimeFigureOut">
              <a:rPr lang="en-IE" smtClean="0"/>
              <a:t>14/10/2016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28A3-2607-43A4-8ECB-D8BF916557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07080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B1A6-792A-416B-8D96-FA6D4574AB34}" type="datetimeFigureOut">
              <a:rPr lang="en-IE" smtClean="0"/>
              <a:t>14/10/2016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28A3-2607-43A4-8ECB-D8BF916557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69594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B1A6-792A-416B-8D96-FA6D4574AB34}" type="datetimeFigureOut">
              <a:rPr lang="en-IE" smtClean="0"/>
              <a:t>14/10/2016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28A3-2607-43A4-8ECB-D8BF916557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52897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B1A6-792A-416B-8D96-FA6D4574AB34}" type="datetimeFigureOut">
              <a:rPr lang="en-IE" smtClean="0"/>
              <a:t>14/10/2016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28A3-2607-43A4-8ECB-D8BF916557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14817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B1A6-792A-416B-8D96-FA6D4574AB34}" type="datetimeFigureOut">
              <a:rPr lang="en-IE" smtClean="0"/>
              <a:t>14/10/2016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28A3-2607-43A4-8ECB-D8BF916557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65308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B1A6-792A-416B-8D96-FA6D4574AB34}" type="datetimeFigureOut">
              <a:rPr lang="en-IE" smtClean="0"/>
              <a:t>14/10/2016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28A3-2607-43A4-8ECB-D8BF916557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24160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2B1A6-792A-416B-8D96-FA6D4574AB34}" type="datetimeFigureOut">
              <a:rPr lang="en-IE" smtClean="0"/>
              <a:t>14/10/2016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A28A3-2607-43A4-8ECB-D8BF9165572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07200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" y="0"/>
            <a:ext cx="9143770" cy="6901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30" y="0"/>
            <a:ext cx="4715786" cy="19168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E" sz="3200" b="1" u="sng" dirty="0" smtClean="0"/>
              <a:t>Leaving Cert Maths Date:</a:t>
            </a:r>
          </a:p>
          <a:p>
            <a:r>
              <a:rPr lang="en-IE" sz="3200" dirty="0" smtClean="0"/>
              <a:t> _________(</a:t>
            </a:r>
            <a:r>
              <a:rPr lang="en-IE" sz="3200" dirty="0" smtClean="0"/>
              <a:t>Paper 1) (F.L)</a:t>
            </a:r>
          </a:p>
          <a:p>
            <a:r>
              <a:rPr lang="en-IE" sz="3200" dirty="0" smtClean="0"/>
              <a:t>__________(</a:t>
            </a:r>
            <a:r>
              <a:rPr lang="en-IE" sz="3200" dirty="0" smtClean="0"/>
              <a:t>Paper 2)</a:t>
            </a:r>
            <a:endParaRPr lang="en-IE" sz="3200" dirty="0"/>
          </a:p>
        </p:txBody>
      </p:sp>
    </p:spTree>
    <p:extLst>
      <p:ext uri="{BB962C8B-B14F-4D97-AF65-F5344CB8AC3E}">
        <p14:creationId xmlns:p14="http://schemas.microsoft.com/office/powerpoint/2010/main" val="409804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63688" cy="881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5993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037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46" y="1628799"/>
            <a:ext cx="8709234" cy="260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810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20472" cy="3717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3717032"/>
            <a:ext cx="9144000" cy="31409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E" sz="3200" dirty="0" smtClean="0"/>
              <a:t>25 Mark Question = </a:t>
            </a:r>
            <a:r>
              <a:rPr lang="en-IE" sz="3200" dirty="0" smtClean="0"/>
              <a:t>___</a:t>
            </a:r>
            <a:r>
              <a:rPr lang="en-IE" sz="3200" dirty="0" smtClean="0"/>
              <a:t> </a:t>
            </a:r>
            <a:r>
              <a:rPr lang="en-IE" sz="3200" dirty="0" smtClean="0"/>
              <a:t>minutes</a:t>
            </a:r>
          </a:p>
          <a:p>
            <a:pPr algn="ctr"/>
            <a:r>
              <a:rPr lang="en-IE" sz="3200" dirty="0" smtClean="0"/>
              <a:t>50 mark Question = </a:t>
            </a:r>
            <a:r>
              <a:rPr lang="en-IE" sz="3200" dirty="0" smtClean="0"/>
              <a:t>___</a:t>
            </a:r>
            <a:r>
              <a:rPr lang="en-IE" sz="3200" dirty="0" smtClean="0"/>
              <a:t> </a:t>
            </a:r>
            <a:r>
              <a:rPr lang="en-IE" sz="3200" dirty="0" smtClean="0"/>
              <a:t>minutes</a:t>
            </a:r>
          </a:p>
          <a:p>
            <a:pPr algn="ctr"/>
            <a:r>
              <a:rPr lang="en-IE" sz="3200" dirty="0" smtClean="0"/>
              <a:t>75 mark Question = </a:t>
            </a:r>
            <a:r>
              <a:rPr lang="en-IE" sz="3200" dirty="0" smtClean="0"/>
              <a:t> </a:t>
            </a:r>
            <a:r>
              <a:rPr lang="en-IE" sz="3200" dirty="0" smtClean="0"/>
              <a:t>___</a:t>
            </a:r>
            <a:r>
              <a:rPr lang="en-IE" sz="3200" dirty="0" smtClean="0"/>
              <a:t> </a:t>
            </a:r>
            <a:r>
              <a:rPr lang="en-IE" sz="3200" dirty="0" smtClean="0"/>
              <a:t>minutes.</a:t>
            </a:r>
          </a:p>
          <a:p>
            <a:pPr algn="ctr"/>
            <a:r>
              <a:rPr lang="en-IE" sz="3200" b="1" i="1" dirty="0" smtClean="0"/>
              <a:t>Attempt all questions…don’t leave a blank.</a:t>
            </a:r>
            <a:endParaRPr lang="en-IE" sz="3200" b="1" i="1" dirty="0"/>
          </a:p>
        </p:txBody>
      </p:sp>
    </p:spTree>
    <p:extLst>
      <p:ext uri="{BB962C8B-B14F-4D97-AF65-F5344CB8AC3E}">
        <p14:creationId xmlns:p14="http://schemas.microsoft.com/office/powerpoint/2010/main" val="275546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6" y="3649988"/>
            <a:ext cx="2792782" cy="316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024382"/>
              </p:ext>
            </p:extLst>
          </p:nvPr>
        </p:nvGraphicFramePr>
        <p:xfrm>
          <a:off x="2848601" y="0"/>
          <a:ext cx="6115887" cy="6669362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038629"/>
                <a:gridCol w="2038629"/>
                <a:gridCol w="2038629"/>
              </a:tblGrid>
              <a:tr h="1083188">
                <a:tc>
                  <a:txBody>
                    <a:bodyPr/>
                    <a:lstStyle/>
                    <a:p>
                      <a:pPr algn="ctr"/>
                      <a:r>
                        <a:rPr lang="en-IE" sz="2800" dirty="0" smtClean="0"/>
                        <a:t>Question</a:t>
                      </a:r>
                      <a:endParaRPr lang="en-I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dirty="0" smtClean="0"/>
                        <a:t>Marks</a:t>
                      </a:r>
                      <a:endParaRPr lang="en-IE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800" dirty="0" smtClean="0"/>
                        <a:t>Time on Question</a:t>
                      </a:r>
                      <a:endParaRPr lang="en-IE" sz="2800" dirty="0"/>
                    </a:p>
                  </a:txBody>
                  <a:tcPr/>
                </a:tc>
              </a:tr>
              <a:tr h="620686"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1</a:t>
                      </a:r>
                      <a:endParaRPr lang="en-IE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25</a:t>
                      </a:r>
                      <a:endParaRPr lang="en-IE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 </a:t>
                      </a:r>
                      <a:r>
                        <a:rPr lang="en-IE" sz="1800" b="1" dirty="0" smtClean="0"/>
                        <a:t>MIN</a:t>
                      </a:r>
                      <a:endParaRPr lang="en-IE" sz="1800" b="1" dirty="0"/>
                    </a:p>
                  </a:txBody>
                  <a:tcPr/>
                </a:tc>
              </a:tr>
              <a:tr h="620686"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2</a:t>
                      </a:r>
                      <a:endParaRPr lang="en-IE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25</a:t>
                      </a:r>
                      <a:endParaRPr lang="en-IE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 </a:t>
                      </a:r>
                      <a:r>
                        <a:rPr lang="en-IE" sz="1800" b="1" dirty="0" smtClean="0"/>
                        <a:t>MIN</a:t>
                      </a:r>
                      <a:endParaRPr lang="en-IE" sz="1800" b="1" dirty="0"/>
                    </a:p>
                  </a:txBody>
                  <a:tcPr/>
                </a:tc>
              </a:tr>
              <a:tr h="620686"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3</a:t>
                      </a:r>
                      <a:endParaRPr lang="en-IE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25</a:t>
                      </a:r>
                      <a:endParaRPr lang="en-IE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 </a:t>
                      </a:r>
                      <a:r>
                        <a:rPr lang="en-IE" sz="1800" b="1" dirty="0" smtClean="0"/>
                        <a:t>MIN</a:t>
                      </a:r>
                      <a:endParaRPr lang="en-IE" sz="1800" b="1" dirty="0"/>
                    </a:p>
                  </a:txBody>
                  <a:tcPr/>
                </a:tc>
              </a:tr>
              <a:tr h="620686"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4</a:t>
                      </a:r>
                      <a:endParaRPr lang="en-IE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25</a:t>
                      </a:r>
                      <a:endParaRPr lang="en-IE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 </a:t>
                      </a:r>
                      <a:r>
                        <a:rPr lang="en-IE" sz="1800" b="1" dirty="0" smtClean="0"/>
                        <a:t>MIN</a:t>
                      </a:r>
                      <a:endParaRPr lang="en-IE" sz="1800" b="1" dirty="0"/>
                    </a:p>
                  </a:txBody>
                  <a:tcPr/>
                </a:tc>
              </a:tr>
              <a:tr h="620686"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5</a:t>
                      </a:r>
                      <a:endParaRPr lang="en-IE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25</a:t>
                      </a:r>
                      <a:endParaRPr lang="en-IE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 </a:t>
                      </a:r>
                      <a:r>
                        <a:rPr lang="en-IE" sz="1800" b="1" dirty="0" smtClean="0"/>
                        <a:t>MIN</a:t>
                      </a:r>
                      <a:endParaRPr lang="en-IE" sz="1800" b="1" dirty="0"/>
                    </a:p>
                  </a:txBody>
                  <a:tcPr/>
                </a:tc>
              </a:tr>
              <a:tr h="620686"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6</a:t>
                      </a:r>
                      <a:endParaRPr lang="en-IE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25</a:t>
                      </a:r>
                      <a:endParaRPr lang="en-IE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 </a:t>
                      </a:r>
                      <a:r>
                        <a:rPr lang="en-IE" sz="1800" b="1" dirty="0" smtClean="0"/>
                        <a:t>MIN</a:t>
                      </a:r>
                      <a:endParaRPr lang="en-IE" sz="1800" b="1" dirty="0"/>
                    </a:p>
                  </a:txBody>
                  <a:tcPr/>
                </a:tc>
              </a:tr>
              <a:tr h="620686"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7</a:t>
                      </a:r>
                      <a:endParaRPr lang="en-IE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35</a:t>
                      </a:r>
                      <a:endParaRPr lang="en-IE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 </a:t>
                      </a:r>
                      <a:r>
                        <a:rPr lang="en-IE" sz="1800" b="1" dirty="0" smtClean="0"/>
                        <a:t>MIN</a:t>
                      </a:r>
                      <a:endParaRPr lang="en-IE" sz="1800" b="1" dirty="0"/>
                    </a:p>
                  </a:txBody>
                  <a:tcPr/>
                </a:tc>
              </a:tr>
              <a:tr h="620686"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8</a:t>
                      </a:r>
                      <a:endParaRPr lang="en-IE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45</a:t>
                      </a:r>
                      <a:endParaRPr lang="en-IE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 </a:t>
                      </a:r>
                      <a:r>
                        <a:rPr lang="en-IE" sz="1800" b="1" dirty="0" smtClean="0"/>
                        <a:t>MIN</a:t>
                      </a:r>
                      <a:endParaRPr lang="en-IE" sz="1800" b="1" dirty="0"/>
                    </a:p>
                  </a:txBody>
                  <a:tcPr/>
                </a:tc>
              </a:tr>
              <a:tr h="620686"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9</a:t>
                      </a:r>
                      <a:endParaRPr lang="en-IE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70</a:t>
                      </a:r>
                      <a:endParaRPr lang="en-IE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800" b="1" dirty="0" smtClean="0"/>
                        <a:t> </a:t>
                      </a:r>
                      <a:r>
                        <a:rPr lang="en-IE" sz="1800" b="1" dirty="0" smtClean="0"/>
                        <a:t>MIN</a:t>
                      </a:r>
                      <a:endParaRPr lang="en-IE" sz="1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1026" y="260648"/>
            <a:ext cx="2648766" cy="14401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800" b="1" dirty="0" smtClean="0">
                <a:solidFill>
                  <a:srgbClr val="FFFF00"/>
                </a:solidFill>
              </a:rPr>
              <a:t>2015 Paper</a:t>
            </a:r>
            <a:endParaRPr lang="en-IE" sz="4800" b="1" dirty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026" y="1700808"/>
            <a:ext cx="2648766" cy="20882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400" b="1" dirty="0" smtClean="0"/>
              <a:t>PRACTICE THE TIMING</a:t>
            </a:r>
            <a:endParaRPr lang="en-IE" sz="4400" b="1" dirty="0"/>
          </a:p>
        </p:txBody>
      </p:sp>
    </p:spTree>
    <p:extLst>
      <p:ext uri="{BB962C8B-B14F-4D97-AF65-F5344CB8AC3E}">
        <p14:creationId xmlns:p14="http://schemas.microsoft.com/office/powerpoint/2010/main" val="253911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69544"/>
            <a:ext cx="133164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endParaRPr lang="en-US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8048"/>
            <a:ext cx="2537082" cy="300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966" y="68048"/>
            <a:ext cx="2980250" cy="298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562021" y="427172"/>
            <a:ext cx="229101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 MIN</a:t>
            </a:r>
          </a:p>
          <a:p>
            <a:pPr algn="ctr"/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tIMED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1702" y="3447421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en-US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143" y="3160688"/>
            <a:ext cx="2563547" cy="2563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748" y="3068960"/>
            <a:ext cx="5073724" cy="367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509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94</Words>
  <Application>Microsoft Office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Aoife</dc:creator>
  <cp:lastModifiedBy>Aoife McDonnell</cp:lastModifiedBy>
  <cp:revision>6</cp:revision>
  <dcterms:created xsi:type="dcterms:W3CDTF">2016-04-03T20:09:44Z</dcterms:created>
  <dcterms:modified xsi:type="dcterms:W3CDTF">2016-10-14T11:42:33Z</dcterms:modified>
</cp:coreProperties>
</file>