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3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97E9AF-212C-4FAB-A8B4-E7F586648F65}" type="datetimeFigureOut">
              <a:rPr lang="en-IE" smtClean="0"/>
              <a:t>25/10/2016</a:t>
            </a:fld>
            <a:endParaRPr lang="en-I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F3D6EB-0F83-4DCB-AB7E-2A9E8ADE65AF}" type="slidenum">
              <a:rPr lang="en-IE" smtClean="0"/>
              <a:t>‹#›</a:t>
            </a:fld>
            <a:endParaRPr lang="en-IE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History Quiz	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E" sz="4000" dirty="0" smtClean="0"/>
              <a:t>Ancient Ireland</a:t>
            </a:r>
            <a:endParaRPr lang="en-IE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E" sz="5400" dirty="0" smtClean="0"/>
              <a:t> What is a primary source?</a:t>
            </a:r>
          </a:p>
          <a:p>
            <a:pPr>
              <a:buNone/>
            </a:pPr>
            <a:r>
              <a:rPr lang="en-IE" sz="5400" dirty="0" smtClean="0"/>
              <a:t>Give 2 examples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E" dirty="0" smtClean="0"/>
              <a:t> </a:t>
            </a:r>
            <a:r>
              <a:rPr lang="en-IE" sz="5400" dirty="0" smtClean="0"/>
              <a:t>What comes first </a:t>
            </a:r>
          </a:p>
          <a:p>
            <a:pPr>
              <a:buNone/>
            </a:pPr>
            <a:r>
              <a:rPr lang="en-IE" sz="5400" dirty="0"/>
              <a:t>	</a:t>
            </a:r>
            <a:r>
              <a:rPr lang="en-IE" sz="5400" dirty="0" smtClean="0"/>
              <a:t>		30BC or 20AD</a:t>
            </a:r>
            <a:endParaRPr lang="en-IE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IE" sz="5400" b="1" dirty="0" smtClean="0"/>
              <a:t>What is dendrochronology?</a:t>
            </a:r>
          </a:p>
          <a:p>
            <a:pPr lvl="0"/>
            <a:r>
              <a:rPr lang="en-IE" sz="5100" dirty="0" smtClean="0"/>
              <a:t>Testing the carbon in something to see how old it is</a:t>
            </a:r>
          </a:p>
          <a:p>
            <a:pPr lvl="0"/>
            <a:r>
              <a:rPr lang="en-IE" sz="5100" dirty="0" smtClean="0"/>
              <a:t>Counting the rings on a tree to tell how old the wood is</a:t>
            </a:r>
          </a:p>
          <a:p>
            <a:pPr lvl="0"/>
            <a:r>
              <a:rPr lang="en-IE" sz="5100" dirty="0" smtClean="0"/>
              <a:t>Examining pottery to find out how old things are</a:t>
            </a:r>
          </a:p>
          <a:p>
            <a:pPr>
              <a:buNone/>
            </a:pPr>
            <a:endParaRPr lang="en-IE" sz="5400" dirty="0" smtClean="0"/>
          </a:p>
          <a:p>
            <a:endParaRPr lang="en-I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3600" dirty="0" smtClean="0"/>
              <a:t>What kind of megalithic monument was found at Newgrange?</a:t>
            </a:r>
          </a:p>
          <a:p>
            <a:pPr lvl="0"/>
            <a:r>
              <a:rPr lang="en-IE" sz="3600" dirty="0" smtClean="0"/>
              <a:t>Dolmen</a:t>
            </a:r>
          </a:p>
          <a:p>
            <a:pPr lvl="0"/>
            <a:r>
              <a:rPr lang="en-IE" sz="3600" dirty="0" smtClean="0"/>
              <a:t>Portal</a:t>
            </a:r>
          </a:p>
          <a:p>
            <a:pPr lvl="0"/>
            <a:r>
              <a:rPr lang="en-IE" sz="3600" dirty="0" smtClean="0"/>
              <a:t>Court Cairn</a:t>
            </a:r>
          </a:p>
          <a:p>
            <a:pPr lvl="0"/>
            <a:r>
              <a:rPr lang="en-IE" sz="3600" dirty="0" smtClean="0"/>
              <a:t>Passage Tomb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E" sz="3600" dirty="0" smtClean="0"/>
              <a:t>    If an archaeologist finds pollen from grass and trees what period is this from?</a:t>
            </a:r>
          </a:p>
          <a:p>
            <a:pPr lvl="0"/>
            <a:r>
              <a:rPr lang="en-IE" sz="3600" dirty="0" smtClean="0"/>
              <a:t>Iron Age</a:t>
            </a:r>
          </a:p>
          <a:p>
            <a:pPr lvl="0"/>
            <a:r>
              <a:rPr lang="en-IE" sz="3600" dirty="0" smtClean="0"/>
              <a:t>Neolithic Period</a:t>
            </a:r>
          </a:p>
          <a:p>
            <a:pPr lvl="0"/>
            <a:r>
              <a:rPr lang="en-IE" sz="3600" dirty="0" smtClean="0"/>
              <a:t>Bronze Age</a:t>
            </a:r>
          </a:p>
          <a:p>
            <a:pPr lvl="0"/>
            <a:r>
              <a:rPr lang="en-IE" sz="3600" dirty="0" smtClean="0"/>
              <a:t>Mesolithic Period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6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IE" sz="5400" dirty="0" smtClean="0"/>
              <a:t>    What 2 metals do we mix together to get Bronze? 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7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E" sz="3600" dirty="0" smtClean="0"/>
              <a:t>What was the most important feature of a </a:t>
            </a:r>
            <a:r>
              <a:rPr lang="en-IE" sz="3600" dirty="0" err="1" smtClean="0"/>
              <a:t>Rath</a:t>
            </a:r>
            <a:r>
              <a:rPr lang="en-IE" sz="3600" dirty="0" smtClean="0"/>
              <a:t>/ring fort?</a:t>
            </a:r>
          </a:p>
          <a:p>
            <a:pPr lvl="0"/>
            <a:r>
              <a:rPr lang="en-IE" sz="3600" dirty="0" smtClean="0"/>
              <a:t>The houses inside it</a:t>
            </a:r>
          </a:p>
          <a:p>
            <a:pPr lvl="0"/>
            <a:r>
              <a:rPr lang="en-IE" sz="3600" dirty="0" smtClean="0"/>
              <a:t>The defensive wall &amp; ditch surrounding it</a:t>
            </a:r>
          </a:p>
          <a:p>
            <a:pPr lvl="0"/>
            <a:r>
              <a:rPr lang="en-IE" sz="3600" dirty="0" smtClean="0"/>
              <a:t>The area to keep the animals</a:t>
            </a:r>
          </a:p>
          <a:p>
            <a:pPr lvl="0"/>
            <a:r>
              <a:rPr lang="en-IE" sz="3600" dirty="0" smtClean="0"/>
              <a:t>The beds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8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E" dirty="0" smtClean="0"/>
              <a:t>Put these Ages in order starting with the earliest:</a:t>
            </a:r>
          </a:p>
          <a:p>
            <a:r>
              <a:rPr lang="en-IE" dirty="0" smtClean="0"/>
              <a:t>Bronze Age</a:t>
            </a:r>
          </a:p>
          <a:p>
            <a:r>
              <a:rPr lang="en-IE" dirty="0" smtClean="0"/>
              <a:t>Iron Age</a:t>
            </a:r>
          </a:p>
          <a:p>
            <a:r>
              <a:rPr lang="en-IE" dirty="0" smtClean="0"/>
              <a:t>Stone Age</a:t>
            </a:r>
            <a:endParaRPr lang="en-I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9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E" sz="5400" dirty="0" smtClean="0"/>
              <a:t>Where was a crannog built?</a:t>
            </a:r>
            <a:endParaRPr lang="en-IE" sz="5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10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E" sz="5400" dirty="0" smtClean="0"/>
              <a:t>What is an artefact?</a:t>
            </a:r>
            <a:endParaRPr lang="en-IE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11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4800" dirty="0" smtClean="0"/>
              <a:t>Give ONE difference between the Mesolithic and Neolithic people</a:t>
            </a:r>
            <a:endParaRPr lang="en-IE" sz="4800" dirty="0"/>
          </a:p>
        </p:txBody>
      </p:sp>
    </p:spTree>
    <p:extLst>
      <p:ext uri="{BB962C8B-B14F-4D97-AF65-F5344CB8AC3E}">
        <p14:creationId xmlns:p14="http://schemas.microsoft.com/office/powerpoint/2010/main" val="1700215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12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Explain TWO of the following: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 smtClean="0"/>
              <a:t>DRUID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 smtClean="0"/>
              <a:t>OGHAM STONES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 smtClean="0"/>
              <a:t>AOS DANA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 smtClean="0"/>
              <a:t>DERBHFINE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 smtClean="0"/>
              <a:t>TUATH</a:t>
            </a:r>
          </a:p>
          <a:p>
            <a:pPr marL="514350" indent="-514350">
              <a:buFont typeface="+mj-lt"/>
              <a:buAutoNum type="arabicPeriod"/>
            </a:pPr>
            <a:r>
              <a:rPr lang="en-IE" smtClean="0"/>
              <a:t>CIST GRAVE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9268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dirty="0" smtClean="0"/>
              <a:t>Round 2</a:t>
            </a:r>
            <a:endParaRPr lang="en-IE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6000" dirty="0" smtClean="0"/>
              <a:t>Get Ready………………….</a:t>
            </a:r>
            <a:endParaRPr lang="en-IE" sz="6000" dirty="0"/>
          </a:p>
        </p:txBody>
      </p:sp>
    </p:spTree>
    <p:extLst>
      <p:ext uri="{BB962C8B-B14F-4D97-AF65-F5344CB8AC3E}">
        <p14:creationId xmlns:p14="http://schemas.microsoft.com/office/powerpoint/2010/main" val="4000370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4800" dirty="0" smtClean="0"/>
              <a:t>What were round towers used for in monasteries?</a:t>
            </a:r>
            <a:endParaRPr lang="en-IE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1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85588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4800" dirty="0" smtClean="0"/>
              <a:t>What happened in the scriptorium?</a:t>
            </a:r>
            <a:endParaRPr lang="en-IE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2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20403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Name a Saint and the monastery he set up in Ireland.</a:t>
            </a:r>
            <a:endParaRPr lang="en-IE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3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90997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4000" dirty="0" smtClean="0"/>
              <a:t>Name ONE Megalithic tomb</a:t>
            </a:r>
            <a:endParaRPr lang="en-IE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4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3272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4400" dirty="0" smtClean="0"/>
              <a:t>Name TWO buildings that you would find in a monastery. </a:t>
            </a:r>
            <a:endParaRPr lang="en-IE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5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50318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4800" dirty="0" smtClean="0"/>
              <a:t>Give ONE thing an </a:t>
            </a:r>
            <a:r>
              <a:rPr lang="en-GB" sz="4800" dirty="0" smtClean="0"/>
              <a:t>archaeologist does when planning a dig.</a:t>
            </a:r>
            <a:endParaRPr lang="en-IE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21706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7</a:t>
            </a:r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51116"/>
            <a:ext cx="7416824" cy="451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060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8</a:t>
            </a:r>
            <a:endParaRPr lang="en-I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34693"/>
            <a:ext cx="7590748" cy="337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695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5400" dirty="0" smtClean="0"/>
              <a:t>Give 2 things the monks did in the monastery. </a:t>
            </a:r>
            <a:endParaRPr lang="en-IE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9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3686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What is a</a:t>
            </a:r>
          </a:p>
          <a:p>
            <a:pPr marL="0" indent="0">
              <a:buNone/>
            </a:pPr>
            <a:r>
              <a:rPr lang="en-IE" dirty="0" smtClean="0"/>
              <a:t> </a:t>
            </a:r>
            <a:r>
              <a:rPr lang="en-IE" dirty="0" err="1" smtClean="0"/>
              <a:t>fulachta</a:t>
            </a:r>
            <a:r>
              <a:rPr lang="en-IE" dirty="0" smtClean="0"/>
              <a:t> </a:t>
            </a:r>
            <a:r>
              <a:rPr lang="en-IE" dirty="0" err="1" smtClean="0"/>
              <a:t>Fiadh</a:t>
            </a:r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 10</a:t>
            </a:r>
            <a:endParaRPr lang="en-I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78041"/>
            <a:ext cx="5544616" cy="454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016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306</Words>
  <Application>Microsoft Office PowerPoint</Application>
  <PresentationFormat>On-screen Show (4:3)</PresentationFormat>
  <Paragraphs>73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Constantia</vt:lpstr>
      <vt:lpstr>Wingdings 2</vt:lpstr>
      <vt:lpstr>Flow</vt:lpstr>
      <vt:lpstr>History Quiz 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Round 2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Quiz</dc:title>
  <dc:creator>Admin</dc:creator>
  <cp:lastModifiedBy>Sinead O Sullivan</cp:lastModifiedBy>
  <cp:revision>7</cp:revision>
  <dcterms:created xsi:type="dcterms:W3CDTF">2011-02-18T13:31:41Z</dcterms:created>
  <dcterms:modified xsi:type="dcterms:W3CDTF">2016-10-25T13:57:47Z</dcterms:modified>
</cp:coreProperties>
</file>