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0399739-2110-4865-8329-CC6190AEC704}" type="datetimeFigureOut">
              <a:rPr lang="en-IE" smtClean="0"/>
              <a:t>25/10/2016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EE2CE32-7E76-4432-B6B5-2D264DE0C2C2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Ancient </a:t>
            </a:r>
            <a:r>
              <a:rPr lang="en-IE" dirty="0" err="1" smtClean="0"/>
              <a:t>rome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3966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9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en-IE" sz="3200" dirty="0" smtClean="0"/>
              <a:t>What was </a:t>
            </a:r>
            <a:r>
              <a:rPr lang="en-IE" sz="3200" dirty="0" err="1" smtClean="0"/>
              <a:t>cena</a:t>
            </a:r>
            <a:r>
              <a:rPr lang="en-IE" sz="3200" dirty="0" smtClean="0"/>
              <a:t>?</a:t>
            </a:r>
          </a:p>
          <a:p>
            <a:pPr marL="457200" indent="-457200"/>
            <a:r>
              <a:rPr lang="en-IE" sz="3200" dirty="0" smtClean="0"/>
              <a:t>Breakfast</a:t>
            </a:r>
          </a:p>
          <a:p>
            <a:pPr marL="457200" indent="-457200"/>
            <a:r>
              <a:rPr lang="en-IE" sz="3200" dirty="0" smtClean="0"/>
              <a:t>Lunch</a:t>
            </a:r>
          </a:p>
          <a:p>
            <a:pPr marL="457200" indent="-457200"/>
            <a:r>
              <a:rPr lang="en-IE" sz="3200" dirty="0" smtClean="0"/>
              <a:t>Evening meal</a:t>
            </a: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1358148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10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400" dirty="0" smtClean="0"/>
              <a:t>What did Romans eat for breakfast or lunch?</a:t>
            </a:r>
            <a:endParaRPr lang="en-IE" sz="4400" dirty="0"/>
          </a:p>
        </p:txBody>
      </p:sp>
    </p:spTree>
    <p:extLst>
      <p:ext uri="{BB962C8B-B14F-4D97-AF65-F5344CB8AC3E}">
        <p14:creationId xmlns:p14="http://schemas.microsoft.com/office/powerpoint/2010/main" val="1973646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Round 2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13176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1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IE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56709"/>
            <a:ext cx="5976664" cy="354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380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2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400" dirty="0" smtClean="0"/>
              <a:t>Where did the chariot races take place?</a:t>
            </a:r>
            <a:endParaRPr lang="en-IE" sz="4400" dirty="0"/>
          </a:p>
        </p:txBody>
      </p:sp>
    </p:spTree>
    <p:extLst>
      <p:ext uri="{BB962C8B-B14F-4D97-AF65-F5344CB8AC3E}">
        <p14:creationId xmlns:p14="http://schemas.microsoft.com/office/powerpoint/2010/main" val="2285069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3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en-IE" sz="2800" dirty="0" smtClean="0"/>
              <a:t>What did married roman women wear?</a:t>
            </a:r>
          </a:p>
          <a:p>
            <a:pPr marL="457200" indent="-457200"/>
            <a:r>
              <a:rPr lang="en-IE" sz="2800" dirty="0"/>
              <a:t>Stola</a:t>
            </a:r>
          </a:p>
          <a:p>
            <a:pPr marL="457200" indent="-457200"/>
            <a:r>
              <a:rPr lang="en-IE" sz="2800" dirty="0"/>
              <a:t>Tunic</a:t>
            </a:r>
          </a:p>
          <a:p>
            <a:pPr marL="457200" indent="-457200"/>
            <a:r>
              <a:rPr lang="en-IE" sz="2800" dirty="0"/>
              <a:t>toga</a:t>
            </a:r>
          </a:p>
          <a:p>
            <a:pPr indent="0">
              <a:buNone/>
            </a:pP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155876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4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400" dirty="0" err="1" smtClean="0"/>
              <a:t>Ho</a:t>
            </a:r>
            <a:r>
              <a:rPr lang="en-IE" sz="4400" dirty="0" smtClean="0"/>
              <a:t> w was girls’ education different from boys?</a:t>
            </a:r>
            <a:endParaRPr lang="en-IE" sz="4400" dirty="0"/>
          </a:p>
        </p:txBody>
      </p:sp>
    </p:spTree>
    <p:extLst>
      <p:ext uri="{BB962C8B-B14F-4D97-AF65-F5344CB8AC3E}">
        <p14:creationId xmlns:p14="http://schemas.microsoft.com/office/powerpoint/2010/main" val="2471431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5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800" dirty="0" smtClean="0"/>
              <a:t>Give one thing that Romans did at the Baths.</a:t>
            </a:r>
            <a:endParaRPr lang="en-IE" sz="4800" dirty="0"/>
          </a:p>
        </p:txBody>
      </p:sp>
    </p:spTree>
    <p:extLst>
      <p:ext uri="{BB962C8B-B14F-4D97-AF65-F5344CB8AC3E}">
        <p14:creationId xmlns:p14="http://schemas.microsoft.com/office/powerpoint/2010/main" val="2073693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6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800" dirty="0" smtClean="0"/>
              <a:t>Mention one thing about Roman funerals</a:t>
            </a:r>
            <a:endParaRPr lang="en-IE" sz="4800" dirty="0"/>
          </a:p>
        </p:txBody>
      </p:sp>
    </p:spTree>
    <p:extLst>
      <p:ext uri="{BB962C8B-B14F-4D97-AF65-F5344CB8AC3E}">
        <p14:creationId xmlns:p14="http://schemas.microsoft.com/office/powerpoint/2010/main" val="2763001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7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4292"/>
            <a:ext cx="6213301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802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1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000" dirty="0" smtClean="0"/>
              <a:t>Give one way how we know about Ancient Rome</a:t>
            </a:r>
            <a:endParaRPr lang="en-IE" sz="4000" dirty="0"/>
          </a:p>
        </p:txBody>
      </p:sp>
    </p:spTree>
    <p:extLst>
      <p:ext uri="{BB962C8B-B14F-4D97-AF65-F5344CB8AC3E}">
        <p14:creationId xmlns:p14="http://schemas.microsoft.com/office/powerpoint/2010/main" val="890339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question8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800" dirty="0" smtClean="0"/>
              <a:t>What were freedmen?</a:t>
            </a:r>
            <a:endParaRPr lang="en-IE" sz="4800" dirty="0"/>
          </a:p>
        </p:txBody>
      </p:sp>
    </p:spTree>
    <p:extLst>
      <p:ext uri="{BB962C8B-B14F-4D97-AF65-F5344CB8AC3E}">
        <p14:creationId xmlns:p14="http://schemas.microsoft.com/office/powerpoint/2010/main" val="2200018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9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000" dirty="0" smtClean="0"/>
              <a:t>Give one thing that the Romans believed about death?</a:t>
            </a:r>
            <a:endParaRPr lang="en-IE" sz="4000" dirty="0"/>
          </a:p>
        </p:txBody>
      </p:sp>
    </p:spTree>
    <p:extLst>
      <p:ext uri="{BB962C8B-B14F-4D97-AF65-F5344CB8AC3E}">
        <p14:creationId xmlns:p14="http://schemas.microsoft.com/office/powerpoint/2010/main" val="12409440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10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400" dirty="0" smtClean="0"/>
              <a:t>Mention ONE influence of </a:t>
            </a:r>
            <a:r>
              <a:rPr lang="en-IE" sz="4400" dirty="0"/>
              <a:t>A</a:t>
            </a:r>
            <a:r>
              <a:rPr lang="en-IE" sz="4400" dirty="0" smtClean="0"/>
              <a:t>ncient </a:t>
            </a:r>
            <a:r>
              <a:rPr lang="en-IE" sz="4400" dirty="0"/>
              <a:t>R</a:t>
            </a:r>
            <a:r>
              <a:rPr lang="en-IE" sz="4400" dirty="0" smtClean="0"/>
              <a:t>ome</a:t>
            </a:r>
            <a:endParaRPr lang="en-IE" sz="4400" dirty="0"/>
          </a:p>
        </p:txBody>
      </p:sp>
    </p:spTree>
    <p:extLst>
      <p:ext uri="{BB962C8B-B14F-4D97-AF65-F5344CB8AC3E}">
        <p14:creationId xmlns:p14="http://schemas.microsoft.com/office/powerpoint/2010/main" val="222317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question2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en-IE" sz="3000" dirty="0" smtClean="0"/>
              <a:t>What was The Forum</a:t>
            </a:r>
          </a:p>
          <a:p>
            <a:pPr marL="685800" indent="-685800"/>
            <a:r>
              <a:rPr lang="en-IE" sz="3000" dirty="0" smtClean="0"/>
              <a:t>Stadium for chariot racing</a:t>
            </a:r>
          </a:p>
          <a:p>
            <a:pPr marL="685800" indent="-685800"/>
            <a:r>
              <a:rPr lang="en-IE" sz="3000" dirty="0" smtClean="0"/>
              <a:t>Central marketplace</a:t>
            </a:r>
          </a:p>
          <a:p>
            <a:pPr marL="685800" indent="-685800"/>
            <a:r>
              <a:rPr lang="en-IE" sz="3000" dirty="0" smtClean="0"/>
              <a:t>Where the gladiators fought</a:t>
            </a:r>
          </a:p>
          <a:p>
            <a:pPr marL="685800" indent="-685800"/>
            <a:endParaRPr lang="en-IE" sz="3000" dirty="0" smtClean="0"/>
          </a:p>
          <a:p>
            <a:pPr marL="685800" indent="-685800"/>
            <a:endParaRPr lang="en-IE" sz="4800" dirty="0"/>
          </a:p>
        </p:txBody>
      </p:sp>
    </p:spTree>
    <p:extLst>
      <p:ext uri="{BB962C8B-B14F-4D97-AF65-F5344CB8AC3E}">
        <p14:creationId xmlns:p14="http://schemas.microsoft.com/office/powerpoint/2010/main" val="1864548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3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800" dirty="0" smtClean="0"/>
              <a:t>What were rich Romans called?</a:t>
            </a:r>
            <a:endParaRPr lang="en-IE" sz="4800" dirty="0"/>
          </a:p>
        </p:txBody>
      </p:sp>
    </p:spTree>
    <p:extLst>
      <p:ext uri="{BB962C8B-B14F-4D97-AF65-F5344CB8AC3E}">
        <p14:creationId xmlns:p14="http://schemas.microsoft.com/office/powerpoint/2010/main" val="677016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4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5400" dirty="0" smtClean="0"/>
              <a:t>Name ONE room in a </a:t>
            </a:r>
            <a:r>
              <a:rPr lang="en-IE" sz="5400" dirty="0" err="1" smtClean="0"/>
              <a:t>domus</a:t>
            </a:r>
            <a:endParaRPr lang="en-IE" sz="5400" dirty="0"/>
          </a:p>
        </p:txBody>
      </p:sp>
    </p:spTree>
    <p:extLst>
      <p:ext uri="{BB962C8B-B14F-4D97-AF65-F5344CB8AC3E}">
        <p14:creationId xmlns:p14="http://schemas.microsoft.com/office/powerpoint/2010/main" val="289405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5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800" dirty="0" smtClean="0"/>
              <a:t>Who live in </a:t>
            </a:r>
            <a:r>
              <a:rPr lang="en-IE" sz="4800" dirty="0" err="1" smtClean="0"/>
              <a:t>Insulae</a:t>
            </a:r>
            <a:r>
              <a:rPr lang="en-IE" sz="4800" dirty="0" smtClean="0"/>
              <a:t>?</a:t>
            </a:r>
            <a:endParaRPr lang="en-IE" sz="4800" dirty="0"/>
          </a:p>
        </p:txBody>
      </p:sp>
    </p:spTree>
    <p:extLst>
      <p:ext uri="{BB962C8B-B14F-4D97-AF65-F5344CB8AC3E}">
        <p14:creationId xmlns:p14="http://schemas.microsoft.com/office/powerpoint/2010/main" val="2622904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6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400" dirty="0" smtClean="0"/>
              <a:t>What was a mothers main job in a Roman Family?</a:t>
            </a:r>
            <a:endParaRPr lang="en-IE" sz="4400" dirty="0"/>
          </a:p>
        </p:txBody>
      </p:sp>
    </p:spTree>
    <p:extLst>
      <p:ext uri="{BB962C8B-B14F-4D97-AF65-F5344CB8AC3E}">
        <p14:creationId xmlns:p14="http://schemas.microsoft.com/office/powerpoint/2010/main" val="3553867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7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en-IE" sz="3200" dirty="0" smtClean="0"/>
              <a:t>What did wealthy Roman men wear?</a:t>
            </a:r>
          </a:p>
          <a:p>
            <a:pPr marL="457200" indent="-457200"/>
            <a:r>
              <a:rPr lang="en-IE" sz="3200" dirty="0" smtClean="0"/>
              <a:t>Stola</a:t>
            </a:r>
          </a:p>
          <a:p>
            <a:pPr marL="457200" indent="-457200"/>
            <a:r>
              <a:rPr lang="en-IE" sz="3200" dirty="0" smtClean="0"/>
              <a:t>Tunic</a:t>
            </a:r>
          </a:p>
          <a:p>
            <a:pPr marL="457200" indent="-457200"/>
            <a:r>
              <a:rPr lang="en-IE" sz="3200" dirty="0" smtClean="0"/>
              <a:t>toga</a:t>
            </a: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1260258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 8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000" dirty="0" smtClean="0"/>
              <a:t>Name ONE Roman God and what she or he was god of.</a:t>
            </a:r>
            <a:endParaRPr lang="en-IE" sz="4000" dirty="0"/>
          </a:p>
        </p:txBody>
      </p:sp>
    </p:spTree>
    <p:extLst>
      <p:ext uri="{BB962C8B-B14F-4D97-AF65-F5344CB8AC3E}">
        <p14:creationId xmlns:p14="http://schemas.microsoft.com/office/powerpoint/2010/main" val="2549472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41</TotalTime>
  <Words>197</Words>
  <Application>Microsoft Office PowerPoint</Application>
  <PresentationFormat>On-screen Show (4:3)</PresentationFormat>
  <Paragraphs>52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Garamond</vt:lpstr>
      <vt:lpstr>Wingdings</vt:lpstr>
      <vt:lpstr>Couture</vt:lpstr>
      <vt:lpstr>Ancient rome</vt:lpstr>
      <vt:lpstr>Question 1</vt:lpstr>
      <vt:lpstr>question2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Round 2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question8</vt:lpstr>
      <vt:lpstr>Question 9</vt:lpstr>
      <vt:lpstr>Question 10</vt:lpstr>
    </vt:vector>
  </TitlesOfParts>
  <Company>Scoil Mhuire S.S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</dc:creator>
  <cp:lastModifiedBy>Sinead O Sullivan</cp:lastModifiedBy>
  <cp:revision>6</cp:revision>
  <dcterms:created xsi:type="dcterms:W3CDTF">2013-04-24T15:09:35Z</dcterms:created>
  <dcterms:modified xsi:type="dcterms:W3CDTF">2016-10-25T14:02:53Z</dcterms:modified>
</cp:coreProperties>
</file>