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1pPr>
    <a:lvl2pPr marL="0" marR="0" indent="22860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2pPr>
    <a:lvl3pPr marL="0" marR="0" indent="45720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3pPr>
    <a:lvl4pPr marL="0" marR="0" indent="68580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4pPr>
    <a:lvl5pPr marL="0" marR="0" indent="91440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5pPr>
    <a:lvl6pPr marL="0" marR="0" indent="114300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6pPr>
    <a:lvl7pPr marL="0" marR="0" indent="137160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7pPr>
    <a:lvl8pPr marL="0" marR="0" indent="160020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8pPr>
    <a:lvl9pPr marL="0" marR="0" indent="182880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b="def" i="def"/>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4"/>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b="def" i="def"/>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5"/>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5"/>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b="def" i="def"/>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p:nvPr>
            <p:ph type="sldImg"/>
          </p:nvPr>
        </p:nvSpPr>
        <p:spPr>
          <a:xfrm>
            <a:off x="1143000" y="685800"/>
            <a:ext cx="4572000" cy="3429000"/>
          </a:xfrm>
          <a:prstGeom prst="rect">
            <a:avLst/>
          </a:prstGeom>
        </p:spPr>
        <p:txBody>
          <a:bodyPr/>
          <a:lstStyle/>
          <a:p>
            <a:pPr/>
          </a:p>
        </p:txBody>
      </p:sp>
      <p:sp>
        <p:nvSpPr>
          <p:cNvPr id="131" name="Shape 131"/>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25000"/>
      </a:lnSpc>
      <a:defRPr sz="2400">
        <a:latin typeface="Avenir Roman"/>
        <a:ea typeface="Avenir Roman"/>
        <a:cs typeface="Avenir Roman"/>
        <a:sym typeface="Avenir Roman"/>
      </a:defRPr>
    </a:lvl1pPr>
    <a:lvl2pPr indent="228600" defTabSz="457200" latinLnBrk="0">
      <a:lnSpc>
        <a:spcPct val="125000"/>
      </a:lnSpc>
      <a:defRPr sz="2400">
        <a:latin typeface="Avenir Roman"/>
        <a:ea typeface="Avenir Roman"/>
        <a:cs typeface="Avenir Roman"/>
        <a:sym typeface="Avenir Roman"/>
      </a:defRPr>
    </a:lvl2pPr>
    <a:lvl3pPr indent="457200" defTabSz="457200" latinLnBrk="0">
      <a:lnSpc>
        <a:spcPct val="125000"/>
      </a:lnSpc>
      <a:defRPr sz="2400">
        <a:latin typeface="Avenir Roman"/>
        <a:ea typeface="Avenir Roman"/>
        <a:cs typeface="Avenir Roman"/>
        <a:sym typeface="Avenir Roman"/>
      </a:defRPr>
    </a:lvl3pPr>
    <a:lvl4pPr indent="685800" defTabSz="457200" latinLnBrk="0">
      <a:lnSpc>
        <a:spcPct val="125000"/>
      </a:lnSpc>
      <a:defRPr sz="2400">
        <a:latin typeface="Avenir Roman"/>
        <a:ea typeface="Avenir Roman"/>
        <a:cs typeface="Avenir Roman"/>
        <a:sym typeface="Avenir Roman"/>
      </a:defRPr>
    </a:lvl4pPr>
    <a:lvl5pPr indent="914400" defTabSz="457200" latinLnBrk="0">
      <a:lnSpc>
        <a:spcPct val="125000"/>
      </a:lnSpc>
      <a:defRPr sz="2400">
        <a:latin typeface="Avenir Roman"/>
        <a:ea typeface="Avenir Roman"/>
        <a:cs typeface="Avenir Roman"/>
        <a:sym typeface="Avenir Roman"/>
      </a:defRPr>
    </a:lvl5pPr>
    <a:lvl6pPr indent="1143000" defTabSz="457200" latinLnBrk="0">
      <a:lnSpc>
        <a:spcPct val="125000"/>
      </a:lnSpc>
      <a:defRPr sz="2400">
        <a:latin typeface="Avenir Roman"/>
        <a:ea typeface="Avenir Roman"/>
        <a:cs typeface="Avenir Roman"/>
        <a:sym typeface="Avenir Roman"/>
      </a:defRPr>
    </a:lvl6pPr>
    <a:lvl7pPr indent="1371600" defTabSz="457200" latinLnBrk="0">
      <a:lnSpc>
        <a:spcPct val="125000"/>
      </a:lnSpc>
      <a:defRPr sz="2400">
        <a:latin typeface="Avenir Roman"/>
        <a:ea typeface="Avenir Roman"/>
        <a:cs typeface="Avenir Roman"/>
        <a:sym typeface="Avenir Roman"/>
      </a:defRPr>
    </a:lvl7pPr>
    <a:lvl8pPr indent="1600200" defTabSz="457200" latinLnBrk="0">
      <a:lnSpc>
        <a:spcPct val="125000"/>
      </a:lnSpc>
      <a:defRPr sz="2400">
        <a:latin typeface="Avenir Roman"/>
        <a:ea typeface="Avenir Roman"/>
        <a:cs typeface="Avenir Roman"/>
        <a:sym typeface="Avenir Roman"/>
      </a:defRPr>
    </a:lvl8pPr>
    <a:lvl9pPr indent="1828800" defTabSz="457200" latinLnBrk="0">
      <a:lnSpc>
        <a:spcPct val="125000"/>
      </a:lnSpc>
      <a:defRPr sz="2400">
        <a:latin typeface="Avenir Roman"/>
        <a:ea typeface="Avenir Roman"/>
        <a:cs typeface="Avenir Roman"/>
        <a:sym typeface="Avenir Roman"/>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spTree>
      <p:nvGrpSpPr>
        <p:cNvPr id="1" name=""/>
        <p:cNvGrpSpPr/>
        <p:nvPr/>
      </p:nvGrpSpPr>
      <p:grpSpPr>
        <a:xfrm>
          <a:off x="0" y="0"/>
          <a:ext cx="0" cy="0"/>
          <a:chOff x="0" y="0"/>
          <a:chExt cx="0" cy="0"/>
        </a:xfrm>
      </p:grpSpPr>
      <p:sp>
        <p:nvSpPr>
          <p:cNvPr id="13" name="Shape 13"/>
          <p:cNvSpPr/>
          <p:nvPr/>
        </p:nvSpPr>
        <p:spPr>
          <a:xfrm>
            <a:off x="508000" y="6591300"/>
            <a:ext cx="11999453"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4" name="Shape 14"/>
          <p:cNvSpPr/>
          <p:nvPr/>
        </p:nvSpPr>
        <p:spPr>
          <a:xfrm>
            <a:off x="508000" y="4089400"/>
            <a:ext cx="12000019"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5" name="Shape 15"/>
          <p:cNvSpPr/>
          <p:nvPr/>
        </p:nvSpPr>
        <p:spPr>
          <a:xfrm rot="16200000">
            <a:off x="7172923" y="5347634"/>
            <a:ext cx="1642759"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6" name="Shape 16"/>
          <p:cNvSpPr/>
          <p:nvPr>
            <p:ph type="body" sz="quarter" idx="13"/>
          </p:nvPr>
        </p:nvSpPr>
        <p:spPr>
          <a:xfrm>
            <a:off x="508000" y="3505200"/>
            <a:ext cx="7200900" cy="508000"/>
          </a:xfrm>
          <a:prstGeom prst="rect">
            <a:avLst/>
          </a:prstGeom>
        </p:spPr>
        <p:txBody>
          <a:bodyPr>
            <a:spAutoFit/>
          </a:bodyPr>
          <a:lstStyle>
            <a:lvl1pPr marL="0" indent="0">
              <a:lnSpc>
                <a:spcPct val="110000"/>
              </a:lnSpc>
              <a:spcBef>
                <a:spcPts val="0"/>
              </a:spcBef>
              <a:buClrTx/>
              <a:buSzTx/>
              <a:buFontTx/>
              <a:buNone/>
              <a:defRPr i="1" sz="2400"/>
            </a:lvl1pPr>
          </a:lstStyle>
          <a:p>
            <a:pPr/>
            <a:r>
              <a:t>Lorem Ipsum Dolor</a:t>
            </a:r>
          </a:p>
        </p:txBody>
      </p:sp>
      <p:sp>
        <p:nvSpPr>
          <p:cNvPr id="17" name="Shape 17"/>
          <p:cNvSpPr/>
          <p:nvPr>
            <p:ph type="title"/>
          </p:nvPr>
        </p:nvSpPr>
        <p:spPr>
          <a:xfrm>
            <a:off x="508000" y="4140200"/>
            <a:ext cx="7200900" cy="2413000"/>
          </a:xfrm>
          <a:prstGeom prst="rect">
            <a:avLst/>
          </a:prstGeom>
        </p:spPr>
        <p:txBody>
          <a:bodyPr/>
          <a:lstStyle>
            <a:lvl1pPr algn="l"/>
          </a:lstStyle>
          <a:p>
            <a:pPr/>
            <a:r>
              <a:t>Title Text</a:t>
            </a:r>
          </a:p>
        </p:txBody>
      </p:sp>
      <p:sp>
        <p:nvSpPr>
          <p:cNvPr id="18" name="Shape 18"/>
          <p:cNvSpPr/>
          <p:nvPr>
            <p:ph type="body" sz="quarter" idx="1"/>
          </p:nvPr>
        </p:nvSpPr>
        <p:spPr>
          <a:xfrm>
            <a:off x="8280400" y="4140200"/>
            <a:ext cx="4241800" cy="2413000"/>
          </a:xfrm>
          <a:prstGeom prst="rect">
            <a:avLst/>
          </a:prstGeom>
        </p:spPr>
        <p:txBody>
          <a:bodyPr/>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9" name="Shape 1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spTree>
      <p:nvGrpSpPr>
        <p:cNvPr id="1" name=""/>
        <p:cNvGrpSpPr/>
        <p:nvPr/>
      </p:nvGrpSpPr>
      <p:grpSpPr>
        <a:xfrm>
          <a:off x="0" y="0"/>
          <a:ext cx="0" cy="0"/>
          <a:chOff x="0" y="0"/>
          <a:chExt cx="0" cy="0"/>
        </a:xfrm>
      </p:grpSpPr>
      <p:sp>
        <p:nvSpPr>
          <p:cNvPr id="26" name="Shape 26"/>
          <p:cNvSpPr/>
          <p:nvPr/>
        </p:nvSpPr>
        <p:spPr>
          <a:xfrm rot="16200000">
            <a:off x="7172923" y="7874934"/>
            <a:ext cx="1642759"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7" name="Shape 27"/>
          <p:cNvSpPr/>
          <p:nvPr/>
        </p:nvSpPr>
        <p:spPr>
          <a:xfrm>
            <a:off x="508000" y="9131300"/>
            <a:ext cx="11999453"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8" name="Shape 28"/>
          <p:cNvSpPr/>
          <p:nvPr/>
        </p:nvSpPr>
        <p:spPr>
          <a:xfrm>
            <a:off x="508000" y="6629400"/>
            <a:ext cx="12000019"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9" name="Shape 29"/>
          <p:cNvSpPr/>
          <p:nvPr/>
        </p:nvSpPr>
        <p:spPr>
          <a:xfrm rot="16200000">
            <a:off x="7172923" y="7874934"/>
            <a:ext cx="1642759"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0" name="Shape 30"/>
          <p:cNvSpPr/>
          <p:nvPr>
            <p:ph type="body" sz="quarter" idx="13"/>
          </p:nvPr>
        </p:nvSpPr>
        <p:spPr>
          <a:xfrm>
            <a:off x="508000" y="6096000"/>
            <a:ext cx="7200900" cy="508000"/>
          </a:xfrm>
          <a:prstGeom prst="rect">
            <a:avLst/>
          </a:prstGeom>
        </p:spPr>
        <p:txBody>
          <a:bodyPr>
            <a:spAutoFit/>
          </a:bodyPr>
          <a:lstStyle>
            <a:lvl1pPr marL="0" indent="0">
              <a:lnSpc>
                <a:spcPct val="110000"/>
              </a:lnSpc>
              <a:spcBef>
                <a:spcPts val="0"/>
              </a:spcBef>
              <a:buClrTx/>
              <a:buSzTx/>
              <a:buFontTx/>
              <a:buNone/>
              <a:defRPr i="1" sz="2400"/>
            </a:lvl1pPr>
          </a:lstStyle>
          <a:p>
            <a:pPr/>
            <a:r>
              <a:t>Lorem Ipsum Dolor</a:t>
            </a:r>
          </a:p>
        </p:txBody>
      </p:sp>
      <p:sp>
        <p:nvSpPr>
          <p:cNvPr id="31" name="Shape 31"/>
          <p:cNvSpPr/>
          <p:nvPr>
            <p:ph type="pic" idx="14"/>
          </p:nvPr>
        </p:nvSpPr>
        <p:spPr>
          <a:xfrm>
            <a:off x="596900" y="633461"/>
            <a:ext cx="11811000" cy="5207001"/>
          </a:xfrm>
          <a:prstGeom prst="rect">
            <a:avLst/>
          </a:prstGeom>
          <a:ln w="9525">
            <a:round/>
          </a:ln>
        </p:spPr>
        <p:txBody>
          <a:bodyPr lIns="91439" tIns="45719" rIns="91439" bIns="45719" anchor="t">
            <a:noAutofit/>
          </a:bodyPr>
          <a:lstStyle/>
          <a:p>
            <a:pPr/>
          </a:p>
        </p:txBody>
      </p:sp>
      <p:sp>
        <p:nvSpPr>
          <p:cNvPr id="32" name="Shape 32"/>
          <p:cNvSpPr/>
          <p:nvPr>
            <p:ph type="title"/>
          </p:nvPr>
        </p:nvSpPr>
        <p:spPr>
          <a:xfrm>
            <a:off x="508000" y="6680200"/>
            <a:ext cx="7200900" cy="2413000"/>
          </a:xfrm>
          <a:prstGeom prst="rect">
            <a:avLst/>
          </a:prstGeom>
        </p:spPr>
        <p:txBody>
          <a:bodyPr/>
          <a:lstStyle>
            <a:lvl1pPr algn="l"/>
          </a:lstStyle>
          <a:p>
            <a:pPr/>
            <a:r>
              <a:t>Title Text</a:t>
            </a:r>
          </a:p>
        </p:txBody>
      </p:sp>
      <p:sp>
        <p:nvSpPr>
          <p:cNvPr id="33" name="Shape 33"/>
          <p:cNvSpPr/>
          <p:nvPr>
            <p:ph type="body" sz="quarter" idx="1"/>
          </p:nvPr>
        </p:nvSpPr>
        <p:spPr>
          <a:xfrm>
            <a:off x="8280400" y="6680200"/>
            <a:ext cx="4241800" cy="2413000"/>
          </a:xfrm>
          <a:prstGeom prst="rect">
            <a:avLst/>
          </a:prstGeom>
        </p:spPr>
        <p:txBody>
          <a:bodyPr/>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34" name="Shape 3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sp>
        <p:nvSpPr>
          <p:cNvPr id="41" name="Shape 41"/>
          <p:cNvSpPr/>
          <p:nvPr>
            <p:ph type="title"/>
          </p:nvPr>
        </p:nvSpPr>
        <p:spPr>
          <a:xfrm>
            <a:off x="508000" y="3670300"/>
            <a:ext cx="11988800" cy="2413000"/>
          </a:xfrm>
          <a:prstGeom prst="rect">
            <a:avLst/>
          </a:prstGeom>
        </p:spPr>
        <p:txBody>
          <a:bodyPr/>
          <a:lstStyle/>
          <a:p>
            <a:pPr/>
            <a:r>
              <a:t>Title Text</a:t>
            </a:r>
          </a:p>
        </p:txBody>
      </p:sp>
      <p:sp>
        <p:nvSpPr>
          <p:cNvPr id="42" name="Shape 4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spTree>
      <p:nvGrpSpPr>
        <p:cNvPr id="1" name=""/>
        <p:cNvGrpSpPr/>
        <p:nvPr/>
      </p:nvGrpSpPr>
      <p:grpSpPr>
        <a:xfrm>
          <a:off x="0" y="0"/>
          <a:ext cx="0" cy="0"/>
          <a:chOff x="0" y="0"/>
          <a:chExt cx="0" cy="0"/>
        </a:xfrm>
      </p:grpSpPr>
      <p:sp>
        <p:nvSpPr>
          <p:cNvPr id="49" name="Shape 49"/>
          <p:cNvSpPr/>
          <p:nvPr/>
        </p:nvSpPr>
        <p:spPr>
          <a:xfrm>
            <a:off x="508000" y="4876800"/>
            <a:ext cx="5676374"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0" name="Shape 50"/>
          <p:cNvSpPr/>
          <p:nvPr/>
        </p:nvSpPr>
        <p:spPr>
          <a:xfrm>
            <a:off x="508000" y="2768600"/>
            <a:ext cx="5676316"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1" name="Shape 51"/>
          <p:cNvSpPr/>
          <p:nvPr>
            <p:ph type="body" sz="quarter" idx="13"/>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i="1" sz="2400"/>
            </a:lvl1pPr>
          </a:lstStyle>
          <a:p>
            <a:pPr/>
            <a:r>
              <a:t>Lorem Ipsum Dolor</a:t>
            </a:r>
          </a:p>
        </p:txBody>
      </p:sp>
      <p:sp>
        <p:nvSpPr>
          <p:cNvPr id="52" name="Shape 52"/>
          <p:cNvSpPr/>
          <p:nvPr>
            <p:ph type="pic" sz="half" idx="14"/>
          </p:nvPr>
        </p:nvSpPr>
        <p:spPr>
          <a:xfrm>
            <a:off x="6818219" y="647699"/>
            <a:ext cx="5588001" cy="8331201"/>
          </a:xfrm>
          <a:prstGeom prst="rect">
            <a:avLst/>
          </a:prstGeom>
          <a:ln w="9525">
            <a:round/>
          </a:ln>
        </p:spPr>
        <p:txBody>
          <a:bodyPr lIns="91439" tIns="45719" rIns="91439" bIns="45719" anchor="t">
            <a:noAutofit/>
          </a:bodyPr>
          <a:lstStyle/>
          <a:p>
            <a:pPr/>
          </a:p>
        </p:txBody>
      </p:sp>
      <p:sp>
        <p:nvSpPr>
          <p:cNvPr id="53" name="Shape 53"/>
          <p:cNvSpPr/>
          <p:nvPr>
            <p:ph type="title"/>
          </p:nvPr>
        </p:nvSpPr>
        <p:spPr>
          <a:xfrm>
            <a:off x="508000" y="2806700"/>
            <a:ext cx="5676900" cy="2032000"/>
          </a:xfrm>
          <a:prstGeom prst="rect">
            <a:avLst/>
          </a:prstGeom>
        </p:spPr>
        <p:txBody>
          <a:bodyPr/>
          <a:lstStyle>
            <a:lvl1pPr algn="l">
              <a:defRPr sz="5600"/>
            </a:lvl1pPr>
          </a:lstStyle>
          <a:p>
            <a:pPr/>
            <a:r>
              <a:t>Title Text</a:t>
            </a:r>
          </a:p>
        </p:txBody>
      </p:sp>
      <p:sp>
        <p:nvSpPr>
          <p:cNvPr id="54" name="Shape 54"/>
          <p:cNvSpPr/>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55" name="Shape 5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62" name="Shape 62"/>
          <p:cNvSpPr/>
          <p:nvPr>
            <p:ph type="title"/>
          </p:nvPr>
        </p:nvSpPr>
        <p:spPr>
          <a:prstGeom prst="rect">
            <a:avLst/>
          </a:prstGeom>
        </p:spPr>
        <p:txBody>
          <a:bodyPr/>
          <a:lstStyle/>
          <a:p>
            <a:pPr/>
            <a:r>
              <a:t>Title Text</a:t>
            </a:r>
          </a:p>
        </p:txBody>
      </p:sp>
      <p:sp>
        <p:nvSpPr>
          <p:cNvPr id="63" name="Shape 6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70" name="Shape 70"/>
          <p:cNvSpPr/>
          <p:nvPr>
            <p:ph type="title"/>
          </p:nvPr>
        </p:nvSpPr>
        <p:spPr>
          <a:prstGeom prst="rect">
            <a:avLst/>
          </a:prstGeom>
        </p:spPr>
        <p:txBody>
          <a:bodyPr/>
          <a:lstStyle/>
          <a:p>
            <a:pPr/>
            <a:r>
              <a:t>Title Text</a:t>
            </a:r>
          </a:p>
        </p:txBody>
      </p:sp>
      <p:sp>
        <p:nvSpPr>
          <p:cNvPr id="71" name="Shape 71"/>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2" name="Shape 7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79" name="Shape 79"/>
          <p:cNvSpPr/>
          <p:nvPr>
            <p:ph type="pic" sz="half" idx="13"/>
          </p:nvPr>
        </p:nvSpPr>
        <p:spPr>
          <a:xfrm>
            <a:off x="6819900" y="2654300"/>
            <a:ext cx="5588000" cy="6350000"/>
          </a:xfrm>
          <a:prstGeom prst="rect">
            <a:avLst/>
          </a:prstGeom>
          <a:ln w="9525">
            <a:round/>
          </a:ln>
        </p:spPr>
        <p:txBody>
          <a:bodyPr lIns="91439" tIns="45719" rIns="91439" bIns="45719" anchor="t">
            <a:noAutofit/>
          </a:bodyPr>
          <a:lstStyle/>
          <a:p>
            <a:pPr/>
          </a:p>
        </p:txBody>
      </p:sp>
      <p:sp>
        <p:nvSpPr>
          <p:cNvPr id="80" name="Shape 80"/>
          <p:cNvSpPr/>
          <p:nvPr>
            <p:ph type="title"/>
          </p:nvPr>
        </p:nvSpPr>
        <p:spPr>
          <a:prstGeom prst="rect">
            <a:avLst/>
          </a:prstGeom>
        </p:spPr>
        <p:txBody>
          <a:bodyPr/>
          <a:lstStyle/>
          <a:p>
            <a:pPr/>
            <a:r>
              <a:t>Title Text</a:t>
            </a:r>
          </a:p>
        </p:txBody>
      </p:sp>
      <p:sp>
        <p:nvSpPr>
          <p:cNvPr id="81" name="Shape 81"/>
          <p:cNvSpPr/>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pPr/>
            <a:r>
              <a:t>Body Level One</a:t>
            </a:r>
          </a:p>
          <a:p>
            <a:pPr lvl="1"/>
            <a:r>
              <a:t>Body Level Two</a:t>
            </a:r>
          </a:p>
          <a:p>
            <a:pPr lvl="2"/>
            <a:r>
              <a:t>Body Level Three</a:t>
            </a:r>
          </a:p>
          <a:p>
            <a:pPr lvl="3"/>
            <a:r>
              <a:t>Body Level Four</a:t>
            </a:r>
          </a:p>
          <a:p>
            <a:pPr lvl="4"/>
            <a:r>
              <a:t>Body Level Five</a:t>
            </a:r>
          </a:p>
        </p:txBody>
      </p:sp>
      <p:sp>
        <p:nvSpPr>
          <p:cNvPr id="82" name="Shape 8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sp>
        <p:nvSpPr>
          <p:cNvPr id="89" name="Shape 89"/>
          <p:cNvSpPr/>
          <p:nvPr>
            <p:ph type="body" idx="1"/>
          </p:nvPr>
        </p:nvSpPr>
        <p:spPr>
          <a:xfrm>
            <a:off x="508000" y="1270000"/>
            <a:ext cx="11988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0" name="Shape 9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hoto - 3 Up">
    <p:spTree>
      <p:nvGrpSpPr>
        <p:cNvPr id="1" name=""/>
        <p:cNvGrpSpPr/>
        <p:nvPr/>
      </p:nvGrpSpPr>
      <p:grpSpPr>
        <a:xfrm>
          <a:off x="0" y="0"/>
          <a:ext cx="0" cy="0"/>
          <a:chOff x="0" y="0"/>
          <a:chExt cx="0" cy="0"/>
        </a:xfrm>
      </p:grpSpPr>
      <p:sp>
        <p:nvSpPr>
          <p:cNvPr id="97" name="Shape 97"/>
          <p:cNvSpPr/>
          <p:nvPr>
            <p:ph type="pic" sz="half" idx="13"/>
          </p:nvPr>
        </p:nvSpPr>
        <p:spPr>
          <a:xfrm>
            <a:off x="557119" y="609599"/>
            <a:ext cx="5588001" cy="8394701"/>
          </a:xfrm>
          <a:prstGeom prst="rect">
            <a:avLst/>
          </a:prstGeom>
          <a:ln w="9525">
            <a:round/>
          </a:ln>
        </p:spPr>
        <p:txBody>
          <a:bodyPr lIns="91439" tIns="45719" rIns="91439" bIns="45719" anchor="t">
            <a:noAutofit/>
          </a:bodyPr>
          <a:lstStyle/>
          <a:p>
            <a:pPr/>
          </a:p>
        </p:txBody>
      </p:sp>
      <p:sp>
        <p:nvSpPr>
          <p:cNvPr id="98" name="Shape 98"/>
          <p:cNvSpPr/>
          <p:nvPr>
            <p:ph type="pic" sz="quarter" idx="14"/>
          </p:nvPr>
        </p:nvSpPr>
        <p:spPr>
          <a:xfrm>
            <a:off x="6856319" y="4772799"/>
            <a:ext cx="5499101" cy="4229101"/>
          </a:xfrm>
          <a:prstGeom prst="rect">
            <a:avLst/>
          </a:prstGeom>
          <a:ln w="9525">
            <a:round/>
          </a:ln>
        </p:spPr>
        <p:txBody>
          <a:bodyPr lIns="91439" tIns="45719" rIns="91439" bIns="45719" anchor="t">
            <a:noAutofit/>
          </a:bodyPr>
          <a:lstStyle/>
          <a:p>
            <a:pPr/>
          </a:p>
        </p:txBody>
      </p:sp>
      <p:sp>
        <p:nvSpPr>
          <p:cNvPr id="99" name="Shape 99"/>
          <p:cNvSpPr/>
          <p:nvPr>
            <p:ph type="pic" sz="quarter" idx="15"/>
          </p:nvPr>
        </p:nvSpPr>
        <p:spPr>
          <a:xfrm>
            <a:off x="6860562" y="609600"/>
            <a:ext cx="5499101" cy="3530600"/>
          </a:xfrm>
          <a:prstGeom prst="rect">
            <a:avLst/>
          </a:prstGeom>
          <a:ln w="9525">
            <a:round/>
          </a:ln>
        </p:spPr>
        <p:txBody>
          <a:bodyPr lIns="91439" tIns="45719" rIns="91439" bIns="45719" anchor="t">
            <a:noAutofit/>
          </a:bodyPr>
          <a:lstStyle/>
          <a:p>
            <a:pPr/>
          </a:p>
        </p:txBody>
      </p:sp>
      <p:sp>
        <p:nvSpPr>
          <p:cNvPr id="100" name="Shape 10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Quote">
    <p:spTree>
      <p:nvGrpSpPr>
        <p:cNvPr id="1" name=""/>
        <p:cNvGrpSpPr/>
        <p:nvPr/>
      </p:nvGrpSpPr>
      <p:grpSpPr>
        <a:xfrm>
          <a:off x="0" y="0"/>
          <a:ext cx="0" cy="0"/>
          <a:chOff x="0" y="0"/>
          <a:chExt cx="0" cy="0"/>
        </a:xfrm>
      </p:grpSpPr>
      <p:sp>
        <p:nvSpPr>
          <p:cNvPr id="107" name="Shape 107"/>
          <p:cNvSpPr/>
          <p:nvPr>
            <p:ph type="body" sz="quarter" idx="13"/>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i="1" sz="3000"/>
            </a:lvl1pPr>
          </a:lstStyle>
          <a:p>
            <a:pPr/>
            <a:r>
              <a:t>–Johnny Appleseed</a:t>
            </a:r>
          </a:p>
        </p:txBody>
      </p:sp>
      <p:sp>
        <p:nvSpPr>
          <p:cNvPr id="108" name="Shape 108"/>
          <p:cNvSpPr/>
          <p:nvPr>
            <p:ph type="body" sz="quarter" idx="14"/>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pPr/>
            <a:r>
              <a:t>“Type a quote here.” </a:t>
            </a:r>
          </a:p>
        </p:txBody>
      </p:sp>
      <p:sp>
        <p:nvSpPr>
          <p:cNvPr id="109" name="Shape 10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p:spTree>
      <p:nvGrpSpPr>
        <p:cNvPr id="1" name=""/>
        <p:cNvGrpSpPr/>
        <p:nvPr/>
      </p:nvGrpSpPr>
      <p:grpSpPr>
        <a:xfrm>
          <a:off x="0" y="0"/>
          <a:ext cx="0" cy="0"/>
          <a:chOff x="0" y="0"/>
          <a:chExt cx="0" cy="0"/>
        </a:xfrm>
      </p:grpSpPr>
      <p:sp>
        <p:nvSpPr>
          <p:cNvPr id="116" name="Shape 116"/>
          <p:cNvSpPr/>
          <p:nvPr>
            <p:ph type="pic" idx="13"/>
          </p:nvPr>
        </p:nvSpPr>
        <p:spPr>
          <a:xfrm>
            <a:off x="0" y="-2949"/>
            <a:ext cx="13004800" cy="9753601"/>
          </a:xfrm>
          <a:prstGeom prst="rect">
            <a:avLst/>
          </a:prstGeom>
        </p:spPr>
        <p:txBody>
          <a:bodyPr lIns="91439" tIns="45719" rIns="91439" bIns="45719" anchor="t">
            <a:noAutofit/>
          </a:bodyPr>
          <a:lstStyle/>
          <a:p>
            <a:pPr/>
          </a:p>
        </p:txBody>
      </p:sp>
      <p:sp>
        <p:nvSpPr>
          <p:cNvPr id="117" name="Shape 117"/>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sp>
        <p:nvSpPr>
          <p:cNvPr id="124" name="Shape 12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Shape 2"/>
          <p:cNvSpPr/>
          <p:nvPr/>
        </p:nvSpPr>
        <p:spPr>
          <a:xfrm>
            <a:off x="508000" y="2171700"/>
            <a:ext cx="11997292"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 name="Shape 3"/>
          <p:cNvSpPr/>
          <p:nvPr/>
        </p:nvSpPr>
        <p:spPr>
          <a:xfrm>
            <a:off x="508000" y="635000"/>
            <a:ext cx="11997292"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4" name="Shape 4"/>
          <p:cNvSpPr/>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5" name="Shape 5"/>
          <p:cNvSpPr/>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hape 6"/>
          <p:cNvSpPr/>
          <p:nvPr>
            <p:ph type="sldNum" sz="quarter" idx="2"/>
          </p:nvPr>
        </p:nvSpPr>
        <p:spPr>
          <a:xfrm>
            <a:off x="6324599" y="9258300"/>
            <a:ext cx="342901" cy="406400"/>
          </a:xfrm>
          <a:prstGeom prst="rect">
            <a:avLst/>
          </a:prstGeom>
          <a:ln w="12700">
            <a:miter lim="400000"/>
          </a:ln>
        </p:spPr>
        <p:txBody>
          <a:bodyPr wrap="none" lIns="50800" tIns="50800" rIns="50800" bIns="50800">
            <a:normAutofit fontScale="100000" lnSpcReduction="0"/>
          </a:bodyPr>
          <a:lstStyle>
            <a:lvl1pPr>
              <a:defRPr sz="1800">
                <a:solidFill>
                  <a:srgbClr val="4C4946"/>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584200" rtl="0" latinLnBrk="0">
        <a:lnSpc>
          <a:spcPct val="90000"/>
        </a:lnSpc>
        <a:spcBef>
          <a:spcPts val="1600"/>
        </a:spcBef>
        <a:spcAft>
          <a:spcPts val="0"/>
        </a:spcAft>
        <a:buClrTx/>
        <a:buSzTx/>
        <a:buFontTx/>
        <a:buNone/>
        <a:tabLst/>
        <a:defRPr b="0" baseline="0" cap="none" i="0" spc="0" strike="noStrike" sz="7000" u="none">
          <a:ln>
            <a:noFill/>
          </a:ln>
          <a:solidFill>
            <a:srgbClr val="D93E2B"/>
          </a:solidFill>
          <a:uFillTx/>
          <a:latin typeface="+mn-lt"/>
          <a:ea typeface="+mn-ea"/>
          <a:cs typeface="+mn-cs"/>
          <a:sym typeface="Bodoni SvtyTwo ITC TT-Book"/>
        </a:defRPr>
      </a:lvl1pPr>
      <a:lvl2pPr marL="0" marR="0" indent="228600" algn="ctr" defTabSz="584200" rtl="0" latinLnBrk="0">
        <a:lnSpc>
          <a:spcPct val="90000"/>
        </a:lnSpc>
        <a:spcBef>
          <a:spcPts val="1600"/>
        </a:spcBef>
        <a:spcAft>
          <a:spcPts val="0"/>
        </a:spcAft>
        <a:buClrTx/>
        <a:buSzTx/>
        <a:buFontTx/>
        <a:buNone/>
        <a:tabLst/>
        <a:defRPr b="0" baseline="0" cap="none" i="0" spc="0" strike="noStrike" sz="7000" u="none">
          <a:ln>
            <a:noFill/>
          </a:ln>
          <a:solidFill>
            <a:srgbClr val="D93E2B"/>
          </a:solidFill>
          <a:uFillTx/>
          <a:latin typeface="+mn-lt"/>
          <a:ea typeface="+mn-ea"/>
          <a:cs typeface="+mn-cs"/>
          <a:sym typeface="Bodoni SvtyTwo ITC TT-Book"/>
        </a:defRPr>
      </a:lvl2pPr>
      <a:lvl3pPr marL="0" marR="0" indent="457200" algn="ctr" defTabSz="584200" rtl="0" latinLnBrk="0">
        <a:lnSpc>
          <a:spcPct val="90000"/>
        </a:lnSpc>
        <a:spcBef>
          <a:spcPts val="1600"/>
        </a:spcBef>
        <a:spcAft>
          <a:spcPts val="0"/>
        </a:spcAft>
        <a:buClrTx/>
        <a:buSzTx/>
        <a:buFontTx/>
        <a:buNone/>
        <a:tabLst/>
        <a:defRPr b="0" baseline="0" cap="none" i="0" spc="0" strike="noStrike" sz="7000" u="none">
          <a:ln>
            <a:noFill/>
          </a:ln>
          <a:solidFill>
            <a:srgbClr val="D93E2B"/>
          </a:solidFill>
          <a:uFillTx/>
          <a:latin typeface="+mn-lt"/>
          <a:ea typeface="+mn-ea"/>
          <a:cs typeface="+mn-cs"/>
          <a:sym typeface="Bodoni SvtyTwo ITC TT-Book"/>
        </a:defRPr>
      </a:lvl3pPr>
      <a:lvl4pPr marL="0" marR="0" indent="685800" algn="ctr" defTabSz="584200" rtl="0" latinLnBrk="0">
        <a:lnSpc>
          <a:spcPct val="90000"/>
        </a:lnSpc>
        <a:spcBef>
          <a:spcPts val="1600"/>
        </a:spcBef>
        <a:spcAft>
          <a:spcPts val="0"/>
        </a:spcAft>
        <a:buClrTx/>
        <a:buSzTx/>
        <a:buFontTx/>
        <a:buNone/>
        <a:tabLst/>
        <a:defRPr b="0" baseline="0" cap="none" i="0" spc="0" strike="noStrike" sz="7000" u="none">
          <a:ln>
            <a:noFill/>
          </a:ln>
          <a:solidFill>
            <a:srgbClr val="D93E2B"/>
          </a:solidFill>
          <a:uFillTx/>
          <a:latin typeface="+mn-lt"/>
          <a:ea typeface="+mn-ea"/>
          <a:cs typeface="+mn-cs"/>
          <a:sym typeface="Bodoni SvtyTwo ITC TT-Book"/>
        </a:defRPr>
      </a:lvl4pPr>
      <a:lvl5pPr marL="0" marR="0" indent="914400" algn="ctr" defTabSz="584200" rtl="0" latinLnBrk="0">
        <a:lnSpc>
          <a:spcPct val="90000"/>
        </a:lnSpc>
        <a:spcBef>
          <a:spcPts val="1600"/>
        </a:spcBef>
        <a:spcAft>
          <a:spcPts val="0"/>
        </a:spcAft>
        <a:buClrTx/>
        <a:buSzTx/>
        <a:buFontTx/>
        <a:buNone/>
        <a:tabLst/>
        <a:defRPr b="0" baseline="0" cap="none" i="0" spc="0" strike="noStrike" sz="7000" u="none">
          <a:ln>
            <a:noFill/>
          </a:ln>
          <a:solidFill>
            <a:srgbClr val="D93E2B"/>
          </a:solidFill>
          <a:uFillTx/>
          <a:latin typeface="+mn-lt"/>
          <a:ea typeface="+mn-ea"/>
          <a:cs typeface="+mn-cs"/>
          <a:sym typeface="Bodoni SvtyTwo ITC TT-Book"/>
        </a:defRPr>
      </a:lvl5pPr>
      <a:lvl6pPr marL="0" marR="0" indent="1143000" algn="ctr" defTabSz="584200" rtl="0" latinLnBrk="0">
        <a:lnSpc>
          <a:spcPct val="90000"/>
        </a:lnSpc>
        <a:spcBef>
          <a:spcPts val="1600"/>
        </a:spcBef>
        <a:spcAft>
          <a:spcPts val="0"/>
        </a:spcAft>
        <a:buClrTx/>
        <a:buSzTx/>
        <a:buFontTx/>
        <a:buNone/>
        <a:tabLst/>
        <a:defRPr b="0" baseline="0" cap="none" i="0" spc="0" strike="noStrike" sz="7000" u="none">
          <a:ln>
            <a:noFill/>
          </a:ln>
          <a:solidFill>
            <a:srgbClr val="D93E2B"/>
          </a:solidFill>
          <a:uFillTx/>
          <a:latin typeface="+mn-lt"/>
          <a:ea typeface="+mn-ea"/>
          <a:cs typeface="+mn-cs"/>
          <a:sym typeface="Bodoni SvtyTwo ITC TT-Book"/>
        </a:defRPr>
      </a:lvl6pPr>
      <a:lvl7pPr marL="0" marR="0" indent="1371600" algn="ctr" defTabSz="584200" rtl="0" latinLnBrk="0">
        <a:lnSpc>
          <a:spcPct val="90000"/>
        </a:lnSpc>
        <a:spcBef>
          <a:spcPts val="1600"/>
        </a:spcBef>
        <a:spcAft>
          <a:spcPts val="0"/>
        </a:spcAft>
        <a:buClrTx/>
        <a:buSzTx/>
        <a:buFontTx/>
        <a:buNone/>
        <a:tabLst/>
        <a:defRPr b="0" baseline="0" cap="none" i="0" spc="0" strike="noStrike" sz="7000" u="none">
          <a:ln>
            <a:noFill/>
          </a:ln>
          <a:solidFill>
            <a:srgbClr val="D93E2B"/>
          </a:solidFill>
          <a:uFillTx/>
          <a:latin typeface="+mn-lt"/>
          <a:ea typeface="+mn-ea"/>
          <a:cs typeface="+mn-cs"/>
          <a:sym typeface="Bodoni SvtyTwo ITC TT-Book"/>
        </a:defRPr>
      </a:lvl7pPr>
      <a:lvl8pPr marL="0" marR="0" indent="1600200" algn="ctr" defTabSz="584200" rtl="0" latinLnBrk="0">
        <a:lnSpc>
          <a:spcPct val="90000"/>
        </a:lnSpc>
        <a:spcBef>
          <a:spcPts val="1600"/>
        </a:spcBef>
        <a:spcAft>
          <a:spcPts val="0"/>
        </a:spcAft>
        <a:buClrTx/>
        <a:buSzTx/>
        <a:buFontTx/>
        <a:buNone/>
        <a:tabLst/>
        <a:defRPr b="0" baseline="0" cap="none" i="0" spc="0" strike="noStrike" sz="7000" u="none">
          <a:ln>
            <a:noFill/>
          </a:ln>
          <a:solidFill>
            <a:srgbClr val="D93E2B"/>
          </a:solidFill>
          <a:uFillTx/>
          <a:latin typeface="+mn-lt"/>
          <a:ea typeface="+mn-ea"/>
          <a:cs typeface="+mn-cs"/>
          <a:sym typeface="Bodoni SvtyTwo ITC TT-Book"/>
        </a:defRPr>
      </a:lvl8pPr>
      <a:lvl9pPr marL="0" marR="0" indent="1828800" algn="ctr" defTabSz="584200" rtl="0" latinLnBrk="0">
        <a:lnSpc>
          <a:spcPct val="90000"/>
        </a:lnSpc>
        <a:spcBef>
          <a:spcPts val="1600"/>
        </a:spcBef>
        <a:spcAft>
          <a:spcPts val="0"/>
        </a:spcAft>
        <a:buClrTx/>
        <a:buSzTx/>
        <a:buFontTx/>
        <a:buNone/>
        <a:tabLst/>
        <a:defRPr b="0" baseline="0" cap="none" i="0" spc="0" strike="noStrike" sz="7000" u="none">
          <a:ln>
            <a:noFill/>
          </a:ln>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ln>
            <a:noFill/>
          </a:ln>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ln>
            <a:noFill/>
          </a:ln>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ln>
            <a:noFill/>
          </a:ln>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ln>
            <a:noFill/>
          </a:ln>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ln>
            <a:noFill/>
          </a:ln>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ln>
            <a:noFill/>
          </a:ln>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ln>
            <a:noFill/>
          </a:ln>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ln>
            <a:noFill/>
          </a:ln>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ln>
            <a:noFill/>
          </a:ln>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3" name="Shape 133"/>
          <p:cNvSpPr/>
          <p:nvPr>
            <p:ph type="body" idx="13"/>
          </p:nvPr>
        </p:nvSpPr>
        <p:spPr>
          <a:xfrm>
            <a:off x="375524" y="441959"/>
            <a:ext cx="5676901" cy="2174241"/>
          </a:xfrm>
          <a:prstGeom prst="rect">
            <a:avLst/>
          </a:prstGeom>
        </p:spPr>
        <p:txBody>
          <a:bodyPr/>
          <a:lstStyle/>
          <a:p>
            <a:pPr>
              <a:defRPr i="0"/>
            </a:pPr>
            <a:r>
              <a:t>Important people: </a:t>
            </a:r>
            <a:endParaRPr b="1"/>
          </a:p>
          <a:p>
            <a:pPr algn="ctr">
              <a:lnSpc>
                <a:spcPct val="100000"/>
              </a:lnSpc>
              <a:defRPr i="0"/>
            </a:pPr>
            <a:r>
              <a:rPr b="1"/>
              <a:t>			O’Connor family	</a:t>
            </a:r>
            <a:r>
              <a:t>   </a:t>
            </a:r>
          </a:p>
          <a:p>
            <a:pPr algn="ctr">
              <a:lnSpc>
                <a:spcPct val="100000"/>
              </a:lnSpc>
              <a:defRPr i="0"/>
            </a:pPr>
            <a:r>
              <a:t>			</a:t>
            </a:r>
            <a:r>
              <a:rPr b="1"/>
              <a:t>O’More family</a:t>
            </a:r>
            <a:endParaRPr b="1"/>
          </a:p>
          <a:p>
            <a:pPr algn="ctr">
              <a:lnSpc>
                <a:spcPct val="100000"/>
              </a:lnSpc>
              <a:defRPr i="0"/>
            </a:pPr>
            <a:r>
              <a:rPr b="1"/>
              <a:t>				   Queen Mary</a:t>
            </a:r>
          </a:p>
          <a:p>
            <a:pPr algn="ctr">
              <a:lnSpc>
                <a:spcPct val="100000"/>
              </a:lnSpc>
              <a:defRPr i="0"/>
            </a:pPr>
            <a:r>
              <a:t>Key word:		  </a:t>
            </a:r>
            <a:r>
              <a:rPr b="1"/>
              <a:t> plantation</a:t>
            </a:r>
          </a:p>
        </p:txBody>
      </p:sp>
      <p:sp>
        <p:nvSpPr>
          <p:cNvPr id="134" name="Shape 134"/>
          <p:cNvSpPr/>
          <p:nvPr>
            <p:ph type="title"/>
          </p:nvPr>
        </p:nvSpPr>
        <p:spPr>
          <a:prstGeom prst="rect">
            <a:avLst/>
          </a:prstGeom>
        </p:spPr>
        <p:txBody>
          <a:bodyPr/>
          <a:lstStyle/>
          <a:p>
            <a:pPr/>
            <a:r>
              <a:t>Laois-Offaly plantation</a:t>
            </a:r>
          </a:p>
        </p:txBody>
      </p:sp>
      <p:sp>
        <p:nvSpPr>
          <p:cNvPr id="135" name="Shape 135"/>
          <p:cNvSpPr/>
          <p:nvPr>
            <p:ph type="body" sz="quarter" idx="1"/>
          </p:nvPr>
        </p:nvSpPr>
        <p:spPr>
          <a:xfrm>
            <a:off x="507736" y="5029200"/>
            <a:ext cx="5676901" cy="4013200"/>
          </a:xfrm>
          <a:prstGeom prst="rect">
            <a:avLst/>
          </a:prstGeom>
        </p:spPr>
        <p:txBody>
          <a:bodyPr/>
          <a:lstStyle/>
          <a:p>
            <a:pPr marL="313266" indent="-313266">
              <a:buSzPct val="75000"/>
              <a:buChar char="•"/>
              <a:defRPr sz="3200"/>
            </a:pPr>
            <a:r>
              <a:t>to understand the word </a:t>
            </a:r>
            <a:r>
              <a:rPr b="1"/>
              <a:t>plantation</a:t>
            </a:r>
            <a:endParaRPr b="1"/>
          </a:p>
          <a:p>
            <a:pPr marL="313266" indent="-313266">
              <a:buSzPct val="75000"/>
              <a:buChar char="•"/>
              <a:defRPr sz="3200"/>
            </a:pPr>
            <a:r>
              <a:t>to identify the </a:t>
            </a:r>
            <a:r>
              <a:rPr b="1"/>
              <a:t>cause</a:t>
            </a:r>
            <a:r>
              <a:t> of the plantation of </a:t>
            </a:r>
            <a:r>
              <a:rPr b="1"/>
              <a:t>Laois and Offaly</a:t>
            </a:r>
          </a:p>
          <a:p>
            <a:pPr marL="313266" indent="-313266">
              <a:buSzPct val="75000"/>
              <a:buChar char="•"/>
              <a:defRPr sz="3200"/>
            </a:pPr>
            <a:r>
              <a:t>to list the rules of the Laois-Offaly plantation</a:t>
            </a:r>
          </a:p>
        </p:txBody>
      </p:sp>
      <p:pic>
        <p:nvPicPr>
          <p:cNvPr id="136" name="Screen Shot 2013-12-08 at 19.37.30.png"/>
          <p:cNvPicPr>
            <a:picLocks noChangeAspect="1"/>
          </p:cNvPicPr>
          <p:nvPr/>
        </p:nvPicPr>
        <p:blipFill>
          <a:blip r:embed="rId2">
            <a:extLst/>
          </a:blip>
          <a:stretch>
            <a:fillRect/>
          </a:stretch>
        </p:blipFill>
        <p:spPr>
          <a:xfrm>
            <a:off x="6875748" y="1954530"/>
            <a:ext cx="5476304" cy="549079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3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3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3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2" fill="hold">
                                  <p:stCondLst>
                                    <p:cond delay="0"/>
                                  </p:stCondLst>
                                  <p:iterate type="el" backwards="0">
                                    <p:tmAbs val="0"/>
                                  </p:iterate>
                                  <p:childTnLst>
                                    <p:set>
                                      <p:cBhvr>
                                        <p:cTn id="20" fill="hold"/>
                                        <p:tgtEl>
                                          <p:spTgt spid="1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35" grpId="1"/>
      <p:bldP build="whole" bldLvl="1" animBg="1" rev="0" advAuto="0" spid="133" grpId="2"/>
    </p:bldLst>
  </p:timing>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8" name="Shape 138"/>
          <p:cNvSpPr/>
          <p:nvPr>
            <p:ph type="title"/>
          </p:nvPr>
        </p:nvSpPr>
        <p:spPr>
          <a:prstGeom prst="rect">
            <a:avLst/>
          </a:prstGeom>
        </p:spPr>
        <p:txBody>
          <a:bodyPr/>
          <a:lstStyle/>
          <a:p>
            <a:pPr/>
            <a:r>
              <a:t>What does the word </a:t>
            </a:r>
            <a:r>
              <a:rPr>
                <a:latin typeface="Bodoni SvtyTwo ITC TT-Bold"/>
                <a:ea typeface="Bodoni SvtyTwo ITC TT-Bold"/>
                <a:cs typeface="Bodoni SvtyTwo ITC TT-Bold"/>
                <a:sym typeface="Bodoni SvtyTwo ITC TT-Bold"/>
              </a:rPr>
              <a:t>plantation </a:t>
            </a:r>
            <a:r>
              <a:t>suggest to you?</a:t>
            </a:r>
          </a:p>
        </p:txBody>
      </p:sp>
    </p:spTree>
  </p:cSld>
  <p:clrMapOvr>
    <a:masterClrMapping/>
  </p:clrMapOvr>
  <p:transition xmlns:p14="http://schemas.microsoft.com/office/powerpoint/2010/main" spd="med" advClick="1" p14:dur="1000"/>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0" name="Shape 140"/>
          <p:cNvSpPr/>
          <p:nvPr>
            <p:ph type="title"/>
          </p:nvPr>
        </p:nvSpPr>
        <p:spPr>
          <a:xfrm>
            <a:off x="514350" y="793750"/>
            <a:ext cx="11988801" cy="1219200"/>
          </a:xfrm>
          <a:prstGeom prst="rect">
            <a:avLst/>
          </a:prstGeom>
        </p:spPr>
        <p:txBody>
          <a:bodyPr/>
          <a:lstStyle>
            <a:lvl1pPr defTabSz="578358">
              <a:spcBef>
                <a:spcPts val="1500"/>
              </a:spcBef>
              <a:defRPr sz="6930"/>
            </a:lvl1pPr>
          </a:lstStyle>
          <a:p>
            <a:pPr/>
            <a:r>
              <a:t>Cause of the Laois-Offaly plantation</a:t>
            </a:r>
          </a:p>
        </p:txBody>
      </p:sp>
      <p:sp>
        <p:nvSpPr>
          <p:cNvPr id="141" name="Shape 141"/>
          <p:cNvSpPr/>
          <p:nvPr>
            <p:ph type="body" sz="half" idx="1"/>
          </p:nvPr>
        </p:nvSpPr>
        <p:spPr>
          <a:prstGeom prst="rect">
            <a:avLst/>
          </a:prstGeom>
        </p:spPr>
        <p:txBody>
          <a:bodyPr/>
          <a:lstStyle/>
          <a:p>
            <a:pPr/>
            <a:r>
              <a:t>Two families, the O’Mores of Offaly and the O’Connors of Laois were attacking the Pale.</a:t>
            </a:r>
          </a:p>
          <a:p>
            <a:pPr/>
            <a:r>
              <a:t>They were stealing cattle and raiding the homes of the people who lived there.</a:t>
            </a:r>
          </a:p>
          <a:p>
            <a:pPr>
              <a:defRPr b="1"/>
            </a:pPr>
            <a:r>
              <a:t>Queen Mary, </a:t>
            </a:r>
            <a:r>
              <a:rPr b="0"/>
              <a:t>the queen of England, decided she needed to do something to stop this.</a:t>
            </a:r>
          </a:p>
        </p:txBody>
      </p:sp>
      <p:pic>
        <p:nvPicPr>
          <p:cNvPr id="142" name="Screen Shot 2015-11-18 at 17.13.51.png"/>
          <p:cNvPicPr>
            <a:picLocks noChangeAspect="1"/>
          </p:cNvPicPr>
          <p:nvPr/>
        </p:nvPicPr>
        <p:blipFill>
          <a:blip r:embed="rId2">
            <a:extLst/>
          </a:blip>
          <a:stretch>
            <a:fillRect/>
          </a:stretch>
        </p:blipFill>
        <p:spPr>
          <a:xfrm>
            <a:off x="6062517" y="4084743"/>
            <a:ext cx="6800081" cy="3463678"/>
          </a:xfrm>
          <a:prstGeom prst="rect">
            <a:avLst/>
          </a:prstGeom>
          <a:ln w="12700">
            <a:miter lim="400000"/>
          </a:ln>
        </p:spPr>
      </p:pic>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1">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4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4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41">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41" grpId="1"/>
    </p:bldLst>
  </p:timing>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4" name="Shape 144"/>
          <p:cNvSpPr/>
          <p:nvPr>
            <p:ph type="title"/>
          </p:nvPr>
        </p:nvSpPr>
        <p:spPr>
          <a:xfrm>
            <a:off x="514350" y="793750"/>
            <a:ext cx="11988801" cy="1219200"/>
          </a:xfrm>
          <a:prstGeom prst="rect">
            <a:avLst/>
          </a:prstGeom>
        </p:spPr>
        <p:txBody>
          <a:bodyPr/>
          <a:lstStyle/>
          <a:p>
            <a:pPr/>
            <a:r>
              <a:t>Laois-Offaly plantation</a:t>
            </a:r>
          </a:p>
        </p:txBody>
      </p:sp>
      <p:sp>
        <p:nvSpPr>
          <p:cNvPr id="145" name="Shape 145"/>
          <p:cNvSpPr/>
          <p:nvPr>
            <p:ph type="body" sz="half" idx="1"/>
          </p:nvPr>
        </p:nvSpPr>
        <p:spPr>
          <a:prstGeom prst="rect">
            <a:avLst/>
          </a:prstGeom>
        </p:spPr>
        <p:txBody>
          <a:bodyPr/>
          <a:lstStyle/>
          <a:p>
            <a:pPr/>
            <a:r>
              <a:t>Queen Mary renamed Laois </a:t>
            </a:r>
            <a:r>
              <a:rPr b="1"/>
              <a:t>Queen’s County </a:t>
            </a:r>
            <a:r>
              <a:t>and Offaly </a:t>
            </a:r>
            <a:r>
              <a:rPr b="1"/>
              <a:t>King’s County</a:t>
            </a:r>
            <a:r>
              <a:t>.</a:t>
            </a:r>
          </a:p>
          <a:p>
            <a:pPr/>
            <a:r>
              <a:t>Land was confiscated from the O’Mores and the O’Connors. </a:t>
            </a:r>
          </a:p>
          <a:p>
            <a:pPr/>
            <a:r>
              <a:t>She wanted to send loyal English settlers to these counties to spread English control. </a:t>
            </a:r>
          </a:p>
        </p:txBody>
      </p:sp>
      <p:pic>
        <p:nvPicPr>
          <p:cNvPr id="146" name="pasted-image.png"/>
          <p:cNvPicPr>
            <a:picLocks noChangeAspect="1"/>
          </p:cNvPicPr>
          <p:nvPr/>
        </p:nvPicPr>
        <p:blipFill>
          <a:blip r:embed="rId2">
            <a:extLst/>
          </a:blip>
          <a:stretch>
            <a:fillRect/>
          </a:stretch>
        </p:blipFill>
        <p:spPr>
          <a:xfrm>
            <a:off x="7502911" y="3112499"/>
            <a:ext cx="4221978" cy="5586002"/>
          </a:xfrm>
          <a:prstGeom prst="rect">
            <a:avLst/>
          </a:prstGeom>
          <a:ln w="12700">
            <a:miter lim="400000"/>
          </a:ln>
        </p:spPr>
      </p:pic>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4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4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45">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45" grpId="1"/>
    </p:bldLst>
  </p:timing>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8" name="Shape 148"/>
          <p:cNvSpPr/>
          <p:nvPr>
            <p:ph type="title"/>
          </p:nvPr>
        </p:nvSpPr>
        <p:spPr>
          <a:prstGeom prst="rect">
            <a:avLst/>
          </a:prstGeom>
        </p:spPr>
        <p:txBody>
          <a:bodyPr/>
          <a:lstStyle>
            <a:lvl1pPr defTabSz="514095">
              <a:spcBef>
                <a:spcPts val="1400"/>
              </a:spcBef>
              <a:defRPr sz="6160"/>
            </a:lvl1pPr>
          </a:lstStyle>
          <a:p>
            <a:pPr/>
            <a:r>
              <a:t>Do you think the Laois-Offaly plantation was successful? Why/why not?</a:t>
            </a:r>
          </a:p>
        </p:txBody>
      </p:sp>
    </p:spTree>
  </p:cSld>
  <p:clrMapOvr>
    <a:masterClrMapping/>
  </p:clrMapOvr>
  <p:transition xmlns:p14="http://schemas.microsoft.com/office/powerpoint/2010/main" spd="med" advClick="1" p14:dur="1000"/>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0" name="Shape 150"/>
          <p:cNvSpPr/>
          <p:nvPr>
            <p:ph type="title"/>
          </p:nvPr>
        </p:nvSpPr>
        <p:spPr>
          <a:xfrm>
            <a:off x="514350" y="793750"/>
            <a:ext cx="11988801" cy="1219200"/>
          </a:xfrm>
          <a:prstGeom prst="rect">
            <a:avLst/>
          </a:prstGeom>
        </p:spPr>
        <p:txBody>
          <a:bodyPr/>
          <a:lstStyle/>
          <a:p>
            <a:pPr/>
            <a:r>
              <a:t>Laois-Offaly plantation: results</a:t>
            </a:r>
          </a:p>
        </p:txBody>
      </p:sp>
      <p:sp>
        <p:nvSpPr>
          <p:cNvPr id="151" name="Shape 151"/>
          <p:cNvSpPr/>
          <p:nvPr>
            <p:ph type="body" sz="half" idx="1"/>
          </p:nvPr>
        </p:nvSpPr>
        <p:spPr>
          <a:prstGeom prst="rect">
            <a:avLst/>
          </a:prstGeom>
        </p:spPr>
        <p:txBody>
          <a:bodyPr/>
          <a:lstStyle/>
          <a:p>
            <a:pPr/>
            <a:r>
              <a:t>The plantation failed because not enough English settlers came.  </a:t>
            </a:r>
          </a:p>
        </p:txBody>
      </p:sp>
      <p:pic>
        <p:nvPicPr>
          <p:cNvPr id="152" name="pasted-image.png"/>
          <p:cNvPicPr>
            <a:picLocks noChangeAspect="1"/>
          </p:cNvPicPr>
          <p:nvPr/>
        </p:nvPicPr>
        <p:blipFill>
          <a:blip r:embed="rId2">
            <a:extLst/>
          </a:blip>
          <a:stretch>
            <a:fillRect/>
          </a:stretch>
        </p:blipFill>
        <p:spPr>
          <a:xfrm>
            <a:off x="7502911" y="3112499"/>
            <a:ext cx="4221978" cy="5586002"/>
          </a:xfrm>
          <a:prstGeom prst="rect">
            <a:avLst/>
          </a:prstGeom>
          <a:ln w="12700">
            <a:miter lim="400000"/>
          </a:ln>
        </p:spPr>
      </p:pic>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1">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51">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51" grpId="1"/>
    </p:bldLst>
  </p:timing>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4" name="Shape 154"/>
          <p:cNvSpPr/>
          <p:nvPr>
            <p:ph type="title"/>
          </p:nvPr>
        </p:nvSpPr>
        <p:spPr>
          <a:prstGeom prst="rect">
            <a:avLst/>
          </a:prstGeom>
        </p:spPr>
        <p:txBody>
          <a:bodyPr/>
          <a:lstStyle/>
          <a:p>
            <a:pPr/>
            <a:r>
              <a:t>Activity</a:t>
            </a:r>
          </a:p>
        </p:txBody>
      </p:sp>
      <p:sp>
        <p:nvSpPr>
          <p:cNvPr id="155" name="Shape 155"/>
          <p:cNvSpPr/>
          <p:nvPr>
            <p:ph type="body" sz="half" idx="1"/>
          </p:nvPr>
        </p:nvSpPr>
        <p:spPr>
          <a:prstGeom prst="rect">
            <a:avLst/>
          </a:prstGeom>
        </p:spPr>
        <p:txBody>
          <a:bodyPr/>
          <a:lstStyle/>
          <a:p>
            <a:pPr/>
            <a:r>
              <a:t>Using a blank map of Ireland, mark in the areas of the Laois-Offaly plantation on your map.</a:t>
            </a:r>
          </a:p>
          <a:p>
            <a:pPr/>
            <a:r>
              <a:t>Be sure to label your map.  </a:t>
            </a:r>
          </a:p>
        </p:txBody>
      </p:sp>
      <p:pic>
        <p:nvPicPr>
          <p:cNvPr id="156" name="Screen Shot 2013-12-08 at 19.37.30.png"/>
          <p:cNvPicPr>
            <a:picLocks noChangeAspect="1"/>
          </p:cNvPicPr>
          <p:nvPr/>
        </p:nvPicPr>
        <p:blipFill>
          <a:blip r:embed="rId2">
            <a:extLst/>
          </a:blip>
          <a:stretch>
            <a:fillRect/>
          </a:stretch>
        </p:blipFill>
        <p:spPr>
          <a:xfrm>
            <a:off x="6995011" y="3051810"/>
            <a:ext cx="5692321" cy="5707380"/>
          </a:xfrm>
          <a:prstGeom prst="rect">
            <a:avLst/>
          </a:prstGeom>
          <a:ln w="12700">
            <a:miter lim="400000"/>
          </a:ln>
        </p:spPr>
      </p:pic>
    </p:spTree>
  </p:cSld>
  <p:clrMapOvr>
    <a:masterClrMapping/>
  </p:clrMapOvr>
  <p:transition xmlns:p14="http://schemas.microsoft.com/office/powerpoint/2010/main" spd="med" advClick="1" p14:dur="1000"/>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8" name="Shape 158"/>
          <p:cNvSpPr/>
          <p:nvPr>
            <p:ph type="title"/>
          </p:nvPr>
        </p:nvSpPr>
        <p:spPr>
          <a:xfrm>
            <a:off x="508000" y="793750"/>
            <a:ext cx="11988800" cy="1219200"/>
          </a:xfrm>
          <a:prstGeom prst="rect">
            <a:avLst/>
          </a:prstGeom>
        </p:spPr>
        <p:txBody>
          <a:bodyPr/>
          <a:lstStyle>
            <a:lvl1pPr defTabSz="321310">
              <a:spcBef>
                <a:spcPts val="800"/>
              </a:spcBef>
              <a:defRPr sz="3850"/>
            </a:lvl1pPr>
          </a:lstStyle>
          <a:p>
            <a:pPr/>
            <a:r>
              <a:t>By reading this document, can you figure out Queen Mary’s solution to the problem of the O’Mores and the O’Connors?</a:t>
            </a:r>
          </a:p>
        </p:txBody>
      </p:sp>
      <p:sp>
        <p:nvSpPr>
          <p:cNvPr id="159" name="Shape 159"/>
          <p:cNvSpPr/>
          <p:nvPr/>
        </p:nvSpPr>
        <p:spPr>
          <a:xfrm>
            <a:off x="902845" y="3200791"/>
            <a:ext cx="11199110" cy="3657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a:defRPr sz="3000"/>
            </a:lvl1pPr>
          </a:lstStyle>
          <a:p>
            <a:pPr/>
            <a:r>
              <a:t>For as much as the O’Mores, O’Dempsies, O’Connors and others of Irishry by their sundry [many] manifest [obvious] treasons after much pardons granted to them have yet often rebelled committing great hurts to the King’s and Queen’s most loyal servants. Be it therefore ordained, enacted and established that the said King’s and Queen’s majesties shall have, hold and possess for ever, the said counties at Leix and Offaly. </a:t>
            </a:r>
          </a:p>
        </p:txBody>
      </p:sp>
    </p:spTree>
  </p:cSld>
  <p:clrMapOvr>
    <a:masterClrMapping/>
  </p:clrMapOvr>
  <p:transition xmlns:p14="http://schemas.microsoft.com/office/powerpoint/2010/main" spd="med" advClick="1" p14:dur="1000"/>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1" name="Shape 161"/>
          <p:cNvSpPr/>
          <p:nvPr>
            <p:ph type="title"/>
          </p:nvPr>
        </p:nvSpPr>
        <p:spPr>
          <a:prstGeom prst="rect">
            <a:avLst/>
          </a:prstGeom>
        </p:spPr>
        <p:txBody>
          <a:bodyPr/>
          <a:lstStyle>
            <a:lvl1pPr defTabSz="321310">
              <a:spcBef>
                <a:spcPts val="800"/>
              </a:spcBef>
              <a:defRPr sz="3850"/>
            </a:lvl1pPr>
          </a:lstStyle>
          <a:p>
            <a:pPr/>
            <a:r>
              <a:t>Read ‘How did the plantation work?’ on p.195 and answer these questions in your copybook.</a:t>
            </a:r>
          </a:p>
        </p:txBody>
      </p:sp>
      <p:sp>
        <p:nvSpPr>
          <p:cNvPr id="162" name="Shape 162"/>
          <p:cNvSpPr/>
          <p:nvPr>
            <p:ph type="body" idx="1"/>
          </p:nvPr>
        </p:nvSpPr>
        <p:spPr>
          <a:prstGeom prst="rect">
            <a:avLst/>
          </a:prstGeom>
        </p:spPr>
        <p:txBody>
          <a:bodyPr/>
          <a:lstStyle/>
          <a:p>
            <a:pPr marL="460502" indent="-460502" defTabSz="572516">
              <a:spcBef>
                <a:spcPts val="2300"/>
              </a:spcBef>
              <a:defRPr sz="3528"/>
            </a:pPr>
            <a:r>
              <a:t>How much of their land did Queen Mary give back to the O’More’s and the O’Connors? What type of land was it?</a:t>
            </a:r>
          </a:p>
          <a:p>
            <a:pPr marL="460502" indent="-460502" defTabSz="572516">
              <a:spcBef>
                <a:spcPts val="2300"/>
              </a:spcBef>
              <a:defRPr sz="3528"/>
            </a:pPr>
            <a:r>
              <a:t>Two-thirds of the land was given to which category of people?</a:t>
            </a:r>
          </a:p>
          <a:p>
            <a:pPr marL="460502" indent="-460502" defTabSz="572516">
              <a:spcBef>
                <a:spcPts val="2300"/>
              </a:spcBef>
              <a:defRPr sz="3528"/>
            </a:pPr>
            <a:r>
              <a:t>Identify the town in King’s County (Offaly) named after the king.</a:t>
            </a:r>
          </a:p>
          <a:p>
            <a:pPr marL="460502" indent="-460502" defTabSz="572516">
              <a:spcBef>
                <a:spcPts val="2300"/>
              </a:spcBef>
              <a:defRPr sz="3528"/>
            </a:pPr>
            <a:r>
              <a:t>Identify the town in Queen’s County (Laois) named after the queen.  </a:t>
            </a:r>
          </a:p>
        </p:txBody>
      </p:sp>
    </p:spTree>
  </p:cSld>
  <p:clrMapOvr>
    <a:masterClrMapping/>
  </p:clrMapOvr>
  <p:transition xmlns:p14="http://schemas.microsoft.com/office/powerpoint/2010/main" spd="med" advClick="1" p14:dur="1000"/>
</p:sld>
</file>

<file path=ppt/theme/_rels/theme1.xml.rels><?xml version="1.0" encoding="UTF-8" standalone="yes"?><Relationships xmlns="http://schemas.openxmlformats.org/package/2006/relationships"><Relationship Id="rId1" Type="http://schemas.openxmlformats.org/officeDocument/2006/relationships/image" Target="../media/image1.png"/></Relationships>

</file>

<file path=ppt/theme/_rels/theme2.xml.rels><?xml version="1.0" encoding="UTF-8" standalone="yes"?><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xmlns:r="http://schemas.openxmlformats.org/officeDocument/2006/relationships" name="New_Template4">
  <a:themeElements>
    <a:clrScheme name="New_Template4">
      <a:dk1>
        <a:srgbClr val="414141"/>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