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embeddedFontLst>
    <p:embeddedFont>
      <p:font typeface="Bodoni" panose="02070603060706020303" pitchFamily="18" charset="0"/>
      <p:regular r:id="rId10"/>
      <p:bold r:id="rId11"/>
      <p:italic r:id="rId12"/>
      <p:boldItalic r:id="rId13"/>
    </p:embeddedFont>
    <p:embeddedFont>
      <p:font typeface="Times" panose="02020603050405020304" pitchFamily="18" charset="0"/>
      <p:regular r:id="rId14"/>
      <p:bold r:id="rId15"/>
      <p:italic r:id="rId16"/>
      <p:boldItalic r:id="rId17"/>
    </p:embeddedFont>
    <p:embeddedFont>
      <p:font typeface="Palatino" panose="020406020503050203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1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64911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0324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8408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94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793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1082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570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64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4" name="Shape 14"/>
          <p:cNvSpPr/>
          <p:nvPr/>
        </p:nvSpPr>
        <p:spPr>
          <a:xfrm rot="-5400000">
            <a:off x="7172923" y="5347634"/>
            <a:ext cx="1642759" cy="1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- Center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pic" idx="2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5242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29292"/>
              </a:buClr>
              <a:buSzPts val="1950"/>
              <a:buFont typeface="Arial"/>
              <a:buChar char="●"/>
              <a:defRPr sz="30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5242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29292"/>
              </a:buClr>
              <a:buSzPts val="1950"/>
              <a:buFont typeface="Arial"/>
              <a:buChar char="●"/>
              <a:defRPr sz="30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5242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29292"/>
              </a:buClr>
              <a:buSzPts val="1950"/>
              <a:buFont typeface="Arial"/>
              <a:buChar char="●"/>
              <a:defRPr sz="30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5242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29292"/>
              </a:buClr>
              <a:buSzPts val="1950"/>
              <a:buFont typeface="Arial"/>
              <a:buChar char="●"/>
              <a:defRPr sz="30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5242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29292"/>
              </a:buClr>
              <a:buSzPts val="1950"/>
              <a:buFont typeface="Arial"/>
              <a:buChar char="●"/>
              <a:defRPr sz="30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Horizontal">
  <p:cSld name="Photo - Horizontal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 rot="-5400000">
            <a:off x="7172923" y="7874934"/>
            <a:ext cx="1642759" cy="1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9" name="Shape 29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1" name="Shape 31"/>
          <p:cNvSpPr/>
          <p:nvPr/>
        </p:nvSpPr>
        <p:spPr>
          <a:xfrm rot="-5400000">
            <a:off x="7172923" y="7874934"/>
            <a:ext cx="1642759" cy="1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pic" idx="2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Vertical">
  <p:cSld name="Photo - Vertical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pic" idx="2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5600"/>
              <a:buFont typeface="Bodoni"/>
              <a:buNone/>
              <a:defRPr sz="56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s">
  <p:cSld name="Bulle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3 Up">
  <p:cSld name="Photo - 3 Up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pic" idx="2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pic" idx="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pic" idx="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141"/>
              </a:buClr>
              <a:buSzPts val="3000"/>
              <a:buFont typeface="Arial"/>
              <a:buNone/>
              <a:defRPr sz="3000" b="0" i="1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">
  <p:cSld name="Photo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idx="2"/>
          </p:nvPr>
        </p:nvSpPr>
        <p:spPr>
          <a:xfrm>
            <a:off x="0" y="-2949"/>
            <a:ext cx="13004800" cy="975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/>
            <a:rect l="0" t="0" r="0" b="0"/>
            <a:pathLst>
              <a:path w="21600" h="1200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marR="0"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marR="0"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marR="0"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marR="0"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marR="0"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marR="0"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marR="0"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marR="0" lvl="8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  <a:defRPr sz="7000" b="0" i="0" u="none" strike="noStrike" cap="none">
                <a:solidFill>
                  <a:srgbClr val="D93E2B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29292"/>
              </a:buClr>
              <a:buSzPts val="2160"/>
              <a:buFont typeface="Arial"/>
              <a:buChar char="●"/>
              <a:defRPr sz="3600" b="0" i="0" u="none" strike="noStrike" cap="none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946"/>
              </a:buClr>
              <a:buSzPts val="1800"/>
              <a:buFont typeface="Palatino"/>
              <a:buNone/>
              <a:defRPr sz="1800" b="0" i="0" u="none" strike="noStrike" cap="none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ctrTitle" idx="4294967295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93E2B"/>
              </a:buClr>
              <a:buSzPts val="7000"/>
              <a:buFont typeface="Bodoni"/>
              <a:buNone/>
            </a:pPr>
            <a:r>
              <a:rPr lang="en-US"/>
              <a:t>Munster Plantation</a:t>
            </a:r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ubTitle" idx="4294967295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303868" marR="0" lvl="0" indent="-3038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746"/>
              <a:buFont typeface="Arial"/>
              <a:buChar char="●"/>
            </a:pPr>
            <a:r>
              <a:rPr lang="en-US" sz="2328"/>
              <a:t>Learn about the reasons why the Munster</a:t>
            </a:r>
            <a:br>
              <a:rPr lang="en-US" sz="2328"/>
            </a:br>
            <a:r>
              <a:rPr lang="en-US" sz="2328"/>
              <a:t>Plantation happened.</a:t>
            </a:r>
            <a:endParaRPr/>
          </a:p>
          <a:p>
            <a:pPr marL="303868" marR="0" lvl="0" indent="-3038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746"/>
              <a:buFont typeface="Arial"/>
              <a:buChar char="●"/>
            </a:pPr>
            <a:r>
              <a:rPr lang="en-US" sz="2328"/>
              <a:t>Learn how the Munster Plantation happened.</a:t>
            </a:r>
            <a:endParaRPr/>
          </a:p>
          <a:p>
            <a:pPr marL="303868" marR="0" lvl="0" indent="-3038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746"/>
              <a:buFont typeface="Arial"/>
              <a:buChar char="●"/>
            </a:pPr>
            <a:r>
              <a:rPr lang="en-US" sz="2328"/>
              <a:t>Complete a worksheet on the Munster Plantation.</a:t>
            </a: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999" y="0"/>
            <a:ext cx="4241799" cy="3621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69" y="9220199"/>
            <a:ext cx="1513303" cy="302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675800" y="561650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Why did the Munster plantation happen?</a:t>
            </a:r>
            <a:br>
              <a:rPr lang="en-US"/>
            </a:br>
            <a:endParaRPr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2550" y="2510700"/>
            <a:ext cx="4855823" cy="633485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 txBox="1"/>
          <p:nvPr/>
        </p:nvSpPr>
        <p:spPr>
          <a:xfrm>
            <a:off x="508000" y="2730500"/>
            <a:ext cx="7683000" cy="6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386361" lvl="0" indent="-386361" rtl="0">
              <a:spcBef>
                <a:spcPts val="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Queen Elizabeth was a Protestant Queen.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She wanted to convert the Catholic Irish.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86361" rtl="0">
              <a:spcBef>
                <a:spcPts val="90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The Fitzgeralds of Desmond were the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biggest family in Munster. They were loyal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to the Catholics and refused to become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Protestants. 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86361" rtl="0">
              <a:spcBef>
                <a:spcPts val="90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They rebelled against Elizabeth I.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86361" rtl="0">
              <a:spcBef>
                <a:spcPts val="90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During the Desmond rebellion the English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destroyed the crops of the Irish.</a:t>
            </a: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40641" rtl="0">
              <a:spcBef>
                <a:spcPts val="900"/>
              </a:spcBef>
              <a:spcAft>
                <a:spcPts val="0"/>
              </a:spcAft>
              <a:buNone/>
            </a:pPr>
            <a:endParaRPr sz="96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69" y="9220199"/>
            <a:ext cx="1513303" cy="3023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612900" y="156900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The Irish refused to become Protestant.</a:t>
            </a:r>
            <a:endParaRPr/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8412" y="2827100"/>
            <a:ext cx="8697874" cy="62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507950" y="282750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The English army went to war against the Desmonds, destroying their crops.</a:t>
            </a:r>
            <a:endParaRPr/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238" y="3288525"/>
            <a:ext cx="8736325" cy="603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507950" y="240800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Munster Plantation</a:t>
            </a:r>
            <a:endParaRPr/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8450" y="2653700"/>
            <a:ext cx="4939925" cy="598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/>
        </p:nvSpPr>
        <p:spPr>
          <a:xfrm>
            <a:off x="508000" y="2425700"/>
            <a:ext cx="7337100" cy="6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386361" lvl="0" indent="-386361" rtl="0">
              <a:spcBef>
                <a:spcPts val="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The Munster Plantation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was ordered by Queen Elizabeth I.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86361" rtl="0">
              <a:spcBef>
                <a:spcPts val="90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She divided up the land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of the Desmonds and gave them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to loyal subjects. 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86361" rtl="0">
              <a:spcBef>
                <a:spcPts val="900"/>
              </a:spcBef>
              <a:spcAft>
                <a:spcPts val="0"/>
              </a:spcAft>
              <a:buClr>
                <a:srgbClr val="040203"/>
              </a:buClr>
              <a:buSzPts val="2220"/>
              <a:buChar char="●"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She created new towns, 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like Youghal and Bandon.</a:t>
            </a: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40641" rtl="0">
              <a:spcBef>
                <a:spcPts val="900"/>
              </a:spcBef>
              <a:spcAft>
                <a:spcPts val="0"/>
              </a:spcAft>
              <a:buNone/>
            </a:pPr>
            <a:endParaRPr sz="96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69" y="9220199"/>
            <a:ext cx="1513303" cy="3023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623375" y="282775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Two famous Englishmen were given lands during the Munster plantation...</a:t>
            </a: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050" y="3739525"/>
            <a:ext cx="3943350" cy="37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3300" y="3739525"/>
            <a:ext cx="3791200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870650" y="7803200"/>
            <a:ext cx="4771800" cy="7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Palatino"/>
                <a:ea typeface="Palatino"/>
                <a:cs typeface="Palatino"/>
                <a:sym typeface="Palatino"/>
              </a:rPr>
              <a:t>Sir Walter Raleigh, an explorer</a:t>
            </a:r>
            <a:endParaRPr sz="180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6707425" y="7724875"/>
            <a:ext cx="4771800" cy="7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Palatino"/>
                <a:ea typeface="Palatino"/>
                <a:cs typeface="Palatino"/>
                <a:sym typeface="Palatino"/>
              </a:rPr>
              <a:t>Edmund Spenser, a poet</a:t>
            </a:r>
            <a:endParaRPr sz="1800"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69" y="9220199"/>
            <a:ext cx="1513303" cy="3023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507950" y="-64000"/>
            <a:ext cx="11988900" cy="241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What we learned today... </a:t>
            </a:r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933500" y="2155800"/>
            <a:ext cx="11595000" cy="6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● Why the Munster plantation happened: Queen Elizabeth wanted the Irish to convert to Protestantism. The Fitzgeralds of Desmond refused, which led to a war in Munster. </a:t>
            </a:r>
            <a:b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</a:br>
            <a:endParaRPr sz="2960">
              <a:solidFill>
                <a:srgbClr val="040203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lvl="0" indent="0" rtl="0">
              <a:spcBef>
                <a:spcPts val="900"/>
              </a:spcBef>
              <a:spcAft>
                <a:spcPts val="0"/>
              </a:spcAft>
              <a:buNone/>
            </a:pPr>
            <a:endParaRPr sz="2960">
              <a:solidFill>
                <a:srgbClr val="040203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lvl="0" indent="0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960">
                <a:solidFill>
                  <a:srgbClr val="040203"/>
                </a:solidFill>
                <a:latin typeface="Palatino"/>
                <a:ea typeface="Palatino"/>
                <a:cs typeface="Palatino"/>
                <a:sym typeface="Palatino"/>
              </a:rPr>
              <a:t>● How the Munster plantation happened: Elizabeth confiscated the lands of the Desmonds and divided it up between new settlers. She created new towns, like Bandon and Killarney.</a:t>
            </a:r>
            <a:endParaRPr sz="3000">
              <a:solidFill>
                <a:srgbClr val="41414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386361" lvl="0" indent="-340641" rtl="0">
              <a:spcBef>
                <a:spcPts val="900"/>
              </a:spcBef>
              <a:spcAft>
                <a:spcPts val="0"/>
              </a:spcAft>
              <a:buNone/>
            </a:pPr>
            <a:endParaRPr sz="96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69" y="9220199"/>
            <a:ext cx="1513303" cy="302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Office PowerPoint</Application>
  <PresentationFormat>Custom</PresentationFormat>
  <Paragraphs>22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Helvetica Neue</vt:lpstr>
      <vt:lpstr>Bodoni</vt:lpstr>
      <vt:lpstr>Arial</vt:lpstr>
      <vt:lpstr>Times</vt:lpstr>
      <vt:lpstr>Palatino</vt:lpstr>
      <vt:lpstr>Avenir</vt:lpstr>
      <vt:lpstr>New_Template4</vt:lpstr>
      <vt:lpstr>Munster Plantation</vt:lpstr>
      <vt:lpstr>Why did the Munster plantation happen? </vt:lpstr>
      <vt:lpstr>The Irish refused to become Protestant.</vt:lpstr>
      <vt:lpstr>The English army went to war against the Desmonds, destroying their crops.</vt:lpstr>
      <vt:lpstr>Munster Plantation</vt:lpstr>
      <vt:lpstr>Two famous Englishmen were given lands during the Munster plantation...</vt:lpstr>
      <vt:lpstr>What we learned today...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Munster Plantation</dc:title>
  <dc:creator>Aoife McDonnell</dc:creator>
  <cp:lastModifiedBy>Aoife McDonnell</cp:lastModifiedBy>
  <cp:revision>2</cp:revision>
  <dcterms:modified xsi:type="dcterms:W3CDTF">2018-02-21T14:56:09Z</dcterms:modified>
</cp:coreProperties>
</file>