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8519" y="901641"/>
            <a:ext cx="10000135" cy="9921804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>
            <p:ph type="ctrTitle"/>
          </p:nvPr>
        </p:nvSpPr>
        <p:spPr>
          <a:xfrm>
            <a:off x="1616186" y="2044700"/>
            <a:ext cx="10464801" cy="3302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‘When all the others were away at Mass’ </a:t>
            </a:r>
          </a:p>
        </p:txBody>
      </p:sp>
      <p:sp>
        <p:nvSpPr>
          <p:cNvPr id="121" name="Shape 121"/>
          <p:cNvSpPr/>
          <p:nvPr>
            <p:ph type="subTitle" sz="quarter" idx="1"/>
          </p:nvPr>
        </p:nvSpPr>
        <p:spPr>
          <a:xfrm>
            <a:off x="1181100" y="7340600"/>
            <a:ext cx="10464800" cy="1130300"/>
          </a:xfrm>
          <a:prstGeom prst="rect">
            <a:avLst/>
          </a:prstGeom>
        </p:spPr>
        <p:txBody>
          <a:bodyPr/>
          <a:lstStyle/>
          <a:p>
            <a:pPr/>
            <a:r>
              <a:t>by Seamus Heaney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Key themes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love is expressed silently between a mother and son.</a:t>
            </a:r>
          </a:p>
          <a:p>
            <a:pPr/>
            <a:r>
              <a:t>how the ordinary moments in life can be the most meaningful.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Style: sonnet</a:t>
            </a:r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sonnet is a 14 line poem. It is often divided into an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octet </a:t>
            </a:r>
            <a:r>
              <a:t>and a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sestet</a:t>
            </a:r>
            <a:r>
              <a:t>. </a:t>
            </a:r>
          </a:p>
          <a:p>
            <a:pPr/>
            <a:r>
              <a:t>The octet contains a description of a childhood memory between Heaney and his mother.</a:t>
            </a:r>
          </a:p>
          <a:p>
            <a:pPr/>
            <a:r>
              <a:t>The sestet recalls the moment of his mother’s death and contains a message about the importance of ordinary moments.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Style: sound effects</a:t>
            </a:r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Heaney uses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alliteration </a:t>
            </a:r>
            <a:r>
              <a:t>‘</a:t>
            </a:r>
            <a:r>
              <a:rPr u="sng"/>
              <a:t>C</a:t>
            </a:r>
            <a:r>
              <a:t>old </a:t>
            </a:r>
            <a:r>
              <a:rPr u="sng"/>
              <a:t>c</a:t>
            </a:r>
            <a:r>
              <a:t>omforts’ and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assonance </a:t>
            </a:r>
            <a:r>
              <a:t>‘betw</a:t>
            </a:r>
            <a:r>
              <a:rPr u="sng"/>
              <a:t>ee</a:t>
            </a:r>
            <a:r>
              <a:t>n us…gl</a:t>
            </a:r>
            <a:r>
              <a:rPr u="sng"/>
              <a:t>ea</a:t>
            </a:r>
            <a:r>
              <a:t>ming in a bucket of cl</a:t>
            </a:r>
            <a:r>
              <a:rPr u="sng"/>
              <a:t>ea</a:t>
            </a:r>
            <a:r>
              <a:t>n water’ to create music in the poem. </a:t>
            </a:r>
          </a:p>
          <a:p>
            <a:pPr/>
            <a:r>
              <a:t>There is also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onomatopoeia</a:t>
            </a:r>
            <a:r>
              <a:t>. We can hear the ‘splashes’ of the potatoes as they fall into the water. The droning noise of the prayers is captured in ‘hammer and tongs’.  </a:t>
            </a:r>
          </a:p>
          <a:p>
            <a:pPr/>
            <a:r>
              <a:t>Heaney’s use of sound effects helps to make an ordinary moment extraordinary.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