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>
        <p:scale>
          <a:sx n="110" d="100"/>
          <a:sy n="110" d="100"/>
        </p:scale>
        <p:origin x="-296" y="4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ga-I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47A12-EC63-864F-8B16-30276D41DD53}" type="datetimeFigureOut">
              <a:rPr lang="en-US" smtClean="0"/>
              <a:t>11/13/16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41260-6FEE-6046-ABBB-7D707CEEDE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47A12-EC63-864F-8B16-30276D41DD53}" type="datetimeFigureOut">
              <a:rPr lang="en-US" smtClean="0"/>
              <a:t>11/13/16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41260-6FEE-6046-ABBB-7D707CEEDE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47A12-EC63-864F-8B16-30276D41DD53}" type="datetimeFigureOut">
              <a:rPr lang="en-US" smtClean="0"/>
              <a:t>11/13/16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41260-6FEE-6046-ABBB-7D707CEEDE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47A12-EC63-864F-8B16-30276D41DD53}" type="datetimeFigureOut">
              <a:rPr lang="en-US" smtClean="0"/>
              <a:t>11/13/16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41260-6FEE-6046-ABBB-7D707CEEDE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47A12-EC63-864F-8B16-30276D41DD53}" type="datetimeFigureOut">
              <a:rPr lang="en-US" smtClean="0"/>
              <a:t>11/13/16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41260-6FEE-6046-ABBB-7D707CEEDE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47A12-EC63-864F-8B16-30276D41DD53}" type="datetimeFigureOut">
              <a:rPr lang="en-US" smtClean="0"/>
              <a:t>11/13/16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41260-6FEE-6046-ABBB-7D707CEEDE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47A12-EC63-864F-8B16-30276D41DD53}" type="datetimeFigureOut">
              <a:rPr lang="en-US" smtClean="0"/>
              <a:t>11/13/16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41260-6FEE-6046-ABBB-7D707CEEDE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47A12-EC63-864F-8B16-30276D41DD53}" type="datetimeFigureOut">
              <a:rPr lang="en-US" smtClean="0"/>
              <a:t>11/13/16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41260-6FEE-6046-ABBB-7D707CEEDE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47A12-EC63-864F-8B16-30276D41DD53}" type="datetimeFigureOut">
              <a:rPr lang="en-US" smtClean="0"/>
              <a:t>11/13/16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41260-6FEE-6046-ABBB-7D707CEEDE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47A12-EC63-864F-8B16-30276D41DD53}" type="datetimeFigureOut">
              <a:rPr lang="en-US" smtClean="0"/>
              <a:t>11/13/16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41260-6FEE-6046-ABBB-7D707CEEDE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47A12-EC63-864F-8B16-30276D41DD53}" type="datetimeFigureOut">
              <a:rPr lang="en-US" smtClean="0"/>
              <a:t>11/13/16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41260-6FEE-6046-ABBB-7D707CEEDE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C47A12-EC63-864F-8B16-30276D41DD53}" type="datetimeFigureOut">
              <a:rPr lang="en-US" smtClean="0"/>
              <a:t>11/13/16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941260-6FEE-6046-ABBB-7D707CEEDE2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5400000">
            <a:off x="-669665" y="3403114"/>
            <a:ext cx="4127915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395087" y="5467866"/>
            <a:ext cx="7748913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 flipH="1" flipV="1">
            <a:off x="1015322" y="3403114"/>
            <a:ext cx="4127916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5400000" flipH="1" flipV="1">
            <a:off x="2050687" y="3404702"/>
            <a:ext cx="4127916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5400000" flipH="1" flipV="1">
            <a:off x="3043048" y="3403114"/>
            <a:ext cx="4127916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5400000" flipH="1" flipV="1">
            <a:off x="4754853" y="3404702"/>
            <a:ext cx="4127916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5400000" flipH="1" flipV="1">
            <a:off x="5845438" y="3404702"/>
            <a:ext cx="4127916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390171" y="3278897"/>
            <a:ext cx="77505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       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Early		      2</a:t>
            </a:r>
            <a:r>
              <a:rPr lang="en-US" baseline="30000" dirty="0" smtClean="0">
                <a:solidFill>
                  <a:schemeClr val="bg1">
                    <a:lumMod val="75000"/>
                  </a:schemeClr>
                </a:solidFill>
              </a:rPr>
              <a:t>nd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&amp; 3</a:t>
            </a:r>
            <a:r>
              <a:rPr lang="en-US" baseline="30000" dirty="0" smtClean="0">
                <a:solidFill>
                  <a:schemeClr val="bg1">
                    <a:lumMod val="75000"/>
                  </a:schemeClr>
                </a:solidFill>
              </a:rPr>
              <a:t>rd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	 Career		Raising		    Pre-	  Retirement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   Childhood		Level	Develop-	        a Family	      Retirement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			     Education	   ment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 rot="16200000">
            <a:off x="212765" y="3175437"/>
            <a:ext cx="1373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INCOME</a:t>
            </a:r>
            <a:endParaRPr lang="en-US" sz="24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4747212" y="5947061"/>
            <a:ext cx="71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AGE</a:t>
            </a:r>
            <a:endParaRPr lang="en-US" sz="24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1393498" y="5577729"/>
            <a:ext cx="7750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Birth		  10		     20	       30	        40	     50	      60	    70		80</a:t>
            </a:r>
            <a:endParaRPr lang="en-US" dirty="0"/>
          </a:p>
        </p:txBody>
      </p:sp>
      <p:sp>
        <p:nvSpPr>
          <p:cNvPr id="26" name="Freeform 25"/>
          <p:cNvSpPr/>
          <p:nvPr/>
        </p:nvSpPr>
        <p:spPr>
          <a:xfrm>
            <a:off x="1393498" y="2057055"/>
            <a:ext cx="7874170" cy="3410811"/>
          </a:xfrm>
          <a:custGeom>
            <a:avLst/>
            <a:gdLst>
              <a:gd name="connsiteX0" fmla="*/ 0 w 7831962"/>
              <a:gd name="connsiteY0" fmla="*/ 3327183 h 3327183"/>
              <a:gd name="connsiteX1" fmla="*/ 3423608 w 7831962"/>
              <a:gd name="connsiteY1" fmla="*/ 1988026 h 3327183"/>
              <a:gd name="connsiteX2" fmla="*/ 5425314 w 7831962"/>
              <a:gd name="connsiteY2" fmla="*/ 179474 h 3327183"/>
              <a:gd name="connsiteX3" fmla="*/ 7468434 w 7831962"/>
              <a:gd name="connsiteY3" fmla="*/ 911179 h 3327183"/>
              <a:gd name="connsiteX4" fmla="*/ 7606483 w 7831962"/>
              <a:gd name="connsiteY4" fmla="*/ 966401 h 3327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31962" h="3327183">
                <a:moveTo>
                  <a:pt x="0" y="3327183"/>
                </a:moveTo>
                <a:cubicBezTo>
                  <a:pt x="1259694" y="2919913"/>
                  <a:pt x="2519389" y="2512644"/>
                  <a:pt x="3423608" y="1988026"/>
                </a:cubicBezTo>
                <a:cubicBezTo>
                  <a:pt x="4327827" y="1463408"/>
                  <a:pt x="4751176" y="358948"/>
                  <a:pt x="5425314" y="179474"/>
                </a:cubicBezTo>
                <a:cubicBezTo>
                  <a:pt x="6099452" y="0"/>
                  <a:pt x="7104906" y="780025"/>
                  <a:pt x="7468434" y="911179"/>
                </a:cubicBezTo>
                <a:cubicBezTo>
                  <a:pt x="7831962" y="1042334"/>
                  <a:pt x="7585776" y="954896"/>
                  <a:pt x="7606483" y="966401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74</Words>
  <Application>Microsoft Macintosh PowerPoint</Application>
  <PresentationFormat>On-screen Show (4:3)</PresentationFormat>
  <Paragraphs>6</Paragraphs>
  <Slides>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Admin</cp:lastModifiedBy>
  <cp:revision>1</cp:revision>
  <dcterms:created xsi:type="dcterms:W3CDTF">2016-11-13T17:34:03Z</dcterms:created>
  <dcterms:modified xsi:type="dcterms:W3CDTF">2016-11-13T18:07:00Z</dcterms:modified>
</cp:coreProperties>
</file>