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1" r:id="rId4"/>
    <p:sldId id="259" r:id="rId5"/>
    <p:sldId id="262" r:id="rId6"/>
    <p:sldId id="264" r:id="rId7"/>
    <p:sldId id="263" r:id="rId8"/>
    <p:sldId id="257" r:id="rId9"/>
    <p:sldId id="258" r:id="rId10"/>
    <p:sldId id="265" r:id="rId11"/>
    <p:sldId id="266" r:id="rId12"/>
  </p:sldIdLst>
  <p:sldSz cx="9144000" cy="6858000" type="screen4x3"/>
  <p:notesSz cx="6797675" cy="9926638"/>
  <p:defaultTextStyle>
    <a:defPPr>
      <a:defRPr lang="ga-I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3" autoAdjust="0"/>
    <p:restoredTop sz="94660"/>
  </p:normalViewPr>
  <p:slideViewPr>
    <p:cSldViewPr>
      <p:cViewPr varScale="1">
        <p:scale>
          <a:sx n="61" d="100"/>
          <a:sy n="61" d="100"/>
        </p:scale>
        <p:origin x="-7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0F74F0-A309-41DF-897B-880D977EF300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83CC15-D505-48D4-AEC9-FC0EE304C021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D2676-962A-45B7-8071-9DDCEB0E1208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ga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ga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EDE387-9D6A-48BF-8A99-523BB14934C4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7242E4-2A74-45D8-815D-40CFC77AAFE2}" type="slidenum">
              <a:rPr lang="ga-I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ga-IE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A53A37-13FE-4807-B2D1-3EF411D344F4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5F0021-8A02-4338-A9D6-E787C08962C5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3C38F-F651-408F-A40D-35706AD2D3E3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5D87A-D917-4BC8-BBAB-FB5C5535495F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EDB34-0BEA-49FF-BB7A-D2604D55555E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6751-80A0-4F09-BE7C-77B7F3F170BF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6538C-2BA1-421B-944D-A959D4DA2627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BDEF4-1928-4D16-BCD0-D9B51A9F8C9A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D149F-1269-4B30-B07C-27C1BD2250C5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EAEEC4-8D43-45A6-BD9F-09932DD38110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C4AC4-404E-49E4-8E01-B10598A4B57F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E5401-3555-42C6-A38B-D172EB9C5C5B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4FACA-26A7-44B8-9062-5AE2DD459406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97B1D-5EBA-49D0-AA8A-F3CC44B8B873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75016-B197-458B-B33B-5A425802B4C2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CBE45-C6CD-4F60-8936-AB798D3246EF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F3F446-6D7A-4488-9D5F-01B7FB20BE56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625A52-6E85-4127-BEF7-9C58A5AA9A69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2EAF3-ED16-4912-B51E-C2E9CDAFDE0B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44051-F81D-486B-9E0D-7023B85EBA24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77D63F-5B41-4519-B15A-AE33D0D525BC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632036-5C9D-44F5-ADE8-408FA060BAEA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F9B9264-6AD2-428C-9161-D03F206BFA39}" type="datetimeFigureOut">
              <a:rPr lang="ga-IE"/>
              <a:pPr>
                <a:defRPr/>
              </a:pPr>
              <a:t>02/12/2016</a:t>
            </a:fld>
            <a:endParaRPr lang="ga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A8A1849-6613-4B2A-8915-161DC94DB364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67" r:id="rId8"/>
    <p:sldLayoutId id="2147483675" r:id="rId9"/>
    <p:sldLayoutId id="2147483666" r:id="rId10"/>
    <p:sldLayoutId id="21474836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7813" y="2857500"/>
            <a:ext cx="3057525" cy="29289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dirty="0" smtClean="0"/>
              <a:t>Caitlín Maude</a:t>
            </a:r>
            <a:endParaRPr lang="ga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4750" y="1000125"/>
            <a:ext cx="42576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ga-IE" sz="5400" dirty="0" smtClean="0"/>
              <a:t>Géibheann</a:t>
            </a:r>
            <a:endParaRPr lang="ga-IE" sz="5400" dirty="0"/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6643688" y="2714625"/>
            <a:ext cx="1571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ga-IE" sz="4000">
                <a:latin typeface="Verdana" pitchFamily="34" charset="0"/>
              </a:rPr>
              <a:t>le</a:t>
            </a:r>
          </a:p>
        </p:txBody>
      </p:sp>
      <p:pic>
        <p:nvPicPr>
          <p:cNvPr id="15364" name="Picture 2" descr="http://www.insideafricanart.com/artists%20main%20pages/Muchuki/Michuki%20-%20Large%20Lion%20P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571875"/>
            <a:ext cx="48101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960438" y="333375"/>
            <a:ext cx="8183562" cy="11953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IE" sz="4400" smtClean="0">
                <a:solidFill>
                  <a:srgbClr val="FFFF00"/>
                </a:solidFill>
                <a:effectLst/>
              </a:rPr>
              <a:t>Obair Bhaile</a:t>
            </a:r>
            <a:endParaRPr lang="en-GB" sz="4400" smtClean="0">
              <a:solidFill>
                <a:srgbClr val="FFFF00"/>
              </a:solidFill>
              <a:effectLst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539750" y="1412875"/>
            <a:ext cx="8183563" cy="4187825"/>
          </a:xfrm>
        </p:spPr>
        <p:txBody>
          <a:bodyPr/>
          <a:lstStyle/>
          <a:p>
            <a:r>
              <a:rPr lang="en-IE" smtClean="0"/>
              <a:t>Tarraing pictiúr den ainmhí sna teochreasa nó i ngairdín na n-ainmhithe.</a:t>
            </a:r>
            <a:endParaRPr lang="en-GB" smtClean="0"/>
          </a:p>
        </p:txBody>
      </p:sp>
      <p:pic>
        <p:nvPicPr>
          <p:cNvPr id="29701" name="Picture 4" descr="IMG_1390[1]"/>
          <p:cNvPicPr>
            <a:picLocks noChangeAspect="1" noChangeArrowheads="1"/>
          </p:cNvPicPr>
          <p:nvPr/>
        </p:nvPicPr>
        <p:blipFill>
          <a:blip r:embed="rId2">
            <a:lum bright="18000"/>
          </a:blip>
          <a:srcRect/>
          <a:stretch>
            <a:fillRect/>
          </a:stretch>
        </p:blipFill>
        <p:spPr bwMode="auto">
          <a:xfrm>
            <a:off x="3419475" y="2565400"/>
            <a:ext cx="5329238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95288" y="2852738"/>
            <a:ext cx="2952750" cy="1616075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4000">
                <a:solidFill>
                  <a:srgbClr val="FFFF00"/>
                </a:solidFill>
              </a:rPr>
              <a:t>‘S’ dearfach</a:t>
            </a:r>
          </a:p>
          <a:p>
            <a:pPr>
              <a:spcBef>
                <a:spcPct val="50000"/>
              </a:spcBef>
            </a:pPr>
            <a:r>
              <a:rPr lang="en-IE" sz="4000">
                <a:solidFill>
                  <a:srgbClr val="FFFF00"/>
                </a:solidFill>
              </a:rPr>
              <a:t>‘</a:t>
            </a:r>
            <a:r>
              <a:rPr lang="en-IE" sz="4000">
                <a:solidFill>
                  <a:srgbClr val="6600FF"/>
                </a:solidFill>
              </a:rPr>
              <a:t>D’ diúltach</a:t>
            </a:r>
            <a:endParaRPr lang="en-GB" sz="400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7" descr="IMG_1300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836613"/>
            <a:ext cx="3743325" cy="5013325"/>
          </a:xfrm>
          <a:noFill/>
          <a:ln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859338" y="981075"/>
            <a:ext cx="3313112" cy="2530475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4000">
                <a:solidFill>
                  <a:srgbClr val="FF9900"/>
                </a:solidFill>
              </a:rPr>
              <a:t>Tá íomhánna an dáin thar a bheith éifeachtach!</a:t>
            </a:r>
            <a:endParaRPr lang="en-GB" sz="400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780" y="530352"/>
            <a:ext cx="7818166" cy="1792798"/>
          </a:xfrm>
        </p:spPr>
        <p:txBody>
          <a:bodyPr wrap="none" lIns="91440" tIns="45720">
            <a:sp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ga-IE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Bhíodh saoirse aige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1643050"/>
            <a:ext cx="8452014" cy="4431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Bhíodh neamhspleáchas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aige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40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Bhíodh sé (used to be)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40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fiáin, allta,  (wild), saor, sona sásta sna teochreasa</a:t>
            </a:r>
            <a:endParaRPr lang="en-US" sz="40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571480"/>
            <a:ext cx="5698996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Ach anois....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ga-IE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Luíonn sé síos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7410" name="Picture 2" descr="https://encrypted-tbn2.gstatic.com/images?q=tbn:ANd9GcRQAlWucVsQcLgRk32JsZhCi0hT59FWLZr5gUOapYJ-w0IRwTV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3143250"/>
            <a:ext cx="4048125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blog.petaasiapacific.com/wp-content/uploads/sad-l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484313"/>
            <a:ext cx="4810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00034" y="500042"/>
            <a:ext cx="822392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/>
                <a:solidFill>
                  <a:srgbClr val="7030A0"/>
                </a:solidFill>
              </a:rPr>
              <a:t> </a:t>
            </a:r>
            <a:r>
              <a:rPr lang="ga-IE" sz="2800" b="1" dirty="0">
                <a:ln/>
                <a:solidFill>
                  <a:srgbClr val="7030A0"/>
                </a:solidFill>
              </a:rPr>
              <a:t>i nGéibheann/ i ndaoirse</a:t>
            </a:r>
            <a:endParaRPr lang="en-US" sz="2800" b="1" dirty="0">
              <a:ln/>
              <a:solidFill>
                <a:srgbClr val="7030A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 rot="18965792">
            <a:off x="93296" y="3037123"/>
            <a:ext cx="3156633" cy="923330"/>
          </a:xfrm>
          <a:custGeom>
            <a:avLst/>
            <a:gdLst>
              <a:gd name="connsiteX0" fmla="*/ 0 w 4836581"/>
              <a:gd name="connsiteY0" fmla="*/ 0 h 923330"/>
              <a:gd name="connsiteX1" fmla="*/ 4836581 w 4836581"/>
              <a:gd name="connsiteY1" fmla="*/ 0 h 923330"/>
              <a:gd name="connsiteX2" fmla="*/ 4836581 w 4836581"/>
              <a:gd name="connsiteY2" fmla="*/ 923330 h 923330"/>
              <a:gd name="connsiteX3" fmla="*/ 0 w 4836581"/>
              <a:gd name="connsiteY3" fmla="*/ 923330 h 923330"/>
              <a:gd name="connsiteX4" fmla="*/ 0 w 4836581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6581" h="923330">
                <a:moveTo>
                  <a:pt x="0" y="0"/>
                </a:moveTo>
                <a:lnTo>
                  <a:pt x="4836581" y="0"/>
                </a:lnTo>
                <a:lnTo>
                  <a:pt x="4836581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Bailithe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564" y="4929198"/>
            <a:ext cx="821540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I ndeireadh na feide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86314" y="4143380"/>
            <a:ext cx="2226892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cap="sq" cmpd="sng"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Tá sé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 rot="2323202">
            <a:off x="5964488" y="2895304"/>
            <a:ext cx="29578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Gruama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57422" y="1285860"/>
            <a:ext cx="430758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Uaigneach</a:t>
            </a:r>
            <a:endParaRPr lang="en-US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ga-IE" b="1" smtClean="0">
                <a:solidFill>
                  <a:srgbClr val="FFFF00"/>
                </a:solidFill>
              </a:rPr>
              <a:t>Bhíodh</a:t>
            </a:r>
            <a:r>
              <a:rPr lang="ga-IE" smtClean="0"/>
              <a:t> áthas an domhain air sna teochreasa.</a:t>
            </a:r>
          </a:p>
        </p:txBody>
      </p:sp>
      <p:pic>
        <p:nvPicPr>
          <p:cNvPr id="19458" name="Picture 4" descr="http://img0.etsystatic.com/000/0/5595963/il_570xN.1779696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628775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http://a.abcnews.com/images/Travel/ld_wildlife_park_humans_cages_ll_130827_16x9_6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6888" y="995363"/>
            <a:ext cx="8147050" cy="4583112"/>
          </a:xfrm>
        </p:spPr>
      </p:pic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1714500" y="5929313"/>
            <a:ext cx="6143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ga-IE" sz="3600" b="1">
                <a:latin typeface="Verdana" pitchFamily="34" charset="0"/>
              </a:rPr>
              <a:t>Ach anois.......</a:t>
            </a:r>
            <a:r>
              <a:rPr lang="ga-IE" sz="3600" b="1">
                <a:latin typeface="Verdana" pitchFamily="34" charset="0"/>
                <a:sym typeface="Wingdings" pitchFamily="2" charset="2"/>
              </a:rPr>
              <a:t> </a:t>
            </a:r>
            <a:endParaRPr lang="ga-IE" sz="3600" b="1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468313" y="333375"/>
            <a:ext cx="8183562" cy="3184525"/>
          </a:xfrm>
        </p:spPr>
        <p:txBody>
          <a:bodyPr/>
          <a:lstStyle/>
          <a:p>
            <a:pPr eaLnBrk="1" hangingPunct="1"/>
            <a:r>
              <a:rPr lang="ga-IE" sz="3200" smtClean="0">
                <a:solidFill>
                  <a:srgbClr val="6600FF"/>
                </a:solidFill>
              </a:rPr>
              <a:t>Níl fuinneamh ar bith ann anois.</a:t>
            </a:r>
            <a:r>
              <a:rPr lang="ga-IE" sz="3200" smtClean="0"/>
              <a:t> Níl aon suim aige ina shaol i ngairdín na n-ainmhithe. Is taispeántas (exhibition) é anois.</a:t>
            </a:r>
            <a:r>
              <a:rPr lang="en-IE" sz="3200" smtClean="0"/>
              <a:t> Tá sé </a:t>
            </a:r>
            <a:r>
              <a:rPr lang="en-IE" sz="3200" smtClean="0">
                <a:solidFill>
                  <a:srgbClr val="6600FF"/>
                </a:solidFill>
              </a:rPr>
              <a:t>bailithe.</a:t>
            </a:r>
            <a:endParaRPr lang="ga-IE" sz="3200" smtClean="0">
              <a:solidFill>
                <a:srgbClr val="6600FF"/>
              </a:solidFill>
            </a:endParaRPr>
          </a:p>
          <a:p>
            <a:pPr eaLnBrk="1" hangingPunct="1"/>
            <a:r>
              <a:rPr lang="ga-IE" sz="3200" smtClean="0"/>
              <a:t>Tá atmaisféar brónach, éadóchasach (despairing) sa dán.</a:t>
            </a:r>
          </a:p>
          <a:p>
            <a:pPr eaLnBrk="1" hangingPunct="1"/>
            <a:r>
              <a:rPr lang="ga-IE" sz="3200" smtClean="0"/>
              <a:t>Bhíodh </a:t>
            </a:r>
            <a:r>
              <a:rPr lang="ga-IE" sz="3200" smtClean="0">
                <a:solidFill>
                  <a:srgbClr val="FF9900"/>
                </a:solidFill>
              </a:rPr>
              <a:t>saol</a:t>
            </a:r>
            <a:r>
              <a:rPr lang="en-IE" sz="3200" smtClean="0">
                <a:solidFill>
                  <a:srgbClr val="FF9900"/>
                </a:solidFill>
              </a:rPr>
              <a:t> suairc,</a:t>
            </a:r>
            <a:r>
              <a:rPr lang="ga-IE" sz="3200" smtClean="0">
                <a:solidFill>
                  <a:srgbClr val="FF9900"/>
                </a:solidFill>
              </a:rPr>
              <a:t> </a:t>
            </a:r>
            <a:r>
              <a:rPr lang="en-IE" sz="3200" smtClean="0">
                <a:solidFill>
                  <a:srgbClr val="FF9900"/>
                </a:solidFill>
              </a:rPr>
              <a:t>suáilceach na saoirse</a:t>
            </a:r>
            <a:r>
              <a:rPr lang="ga-IE" sz="3200" smtClean="0"/>
              <a:t> ag an leon ach </a:t>
            </a:r>
            <a:r>
              <a:rPr lang="ga-IE" sz="3200" smtClean="0">
                <a:solidFill>
                  <a:schemeClr val="hlink"/>
                </a:solidFill>
              </a:rPr>
              <a:t>saol </a:t>
            </a:r>
            <a:r>
              <a:rPr lang="en-IE" sz="3200" smtClean="0">
                <a:solidFill>
                  <a:schemeClr val="hlink"/>
                </a:solidFill>
              </a:rPr>
              <a:t>duairc, duáilceach na daoirse</a:t>
            </a:r>
            <a:r>
              <a:rPr lang="en-IE" sz="3200" smtClean="0"/>
              <a:t> </a:t>
            </a:r>
            <a:r>
              <a:rPr lang="ga-IE" sz="3200" smtClean="0"/>
              <a:t>atá anois aige.</a:t>
            </a:r>
          </a:p>
          <a:p>
            <a:pPr eaLnBrk="1" hangingPunct="1"/>
            <a:r>
              <a:rPr lang="ga-IE" sz="3200" smtClean="0"/>
              <a:t>Tá a spiorad briste ag an gcóras (system).</a:t>
            </a:r>
          </a:p>
        </p:txBody>
      </p:sp>
      <p:sp>
        <p:nvSpPr>
          <p:cNvPr id="21506" name="AutoShape 2" descr="data:image/jpeg;base64,/9j/4AAQSkZJRgABAQAAAQABAAD/2wCEAAkGBxQTEhUTExQWFhUXGCAbGRgYGB0fIBwbHhkgHBoaIBwdICghHxolHh8gITEhJSkrLi4uHx8zODMsNygtLisBCgoKDg0OGxAQGywkICQ0LCwsLDQsLCwsLC8sLCwsLCwsLCwsLCwsLCwsLCwsLCwsLCwsLCwsLCwsLCwsLCwsLP/AABEIAKgBLAMBIgACEQEDEQH/xAAcAAACAwEBAQEAAAAAAAAAAAAFBgMEBwACAQj/xABHEAACAQIEBAQCBQoDBwQDAQABAhEDIQAEEjEFIkFRBhNhcTKBI0KRobEHFDNSYnKCwdHwFSThQ2NzkqKy8VODwtIlNDUW/8QAGgEAAwEBAQEAAAAAAAAAAAAAAQIDBAAFBv/EAC0RAAICAgIBAwMCBgMAAAAAAAABAhEDIRIxQQQiURNhcRShMkKBkbHwIzPR/9oADAMBAAIRAxEAPwBwQRJE7m4Lss/tLup9vWTj0srcEID3ModupTl+65NmwK4f4gy9d9Cv9J01gKemz6TPswvHbBkL23P6sSe9gNLe4vjTZA8xHLMA20MU0n0HLYen/ThN8Q+BKdUl8pyVBfyyVA90Ia3eLj1XDuBYjYdQAxX5rIKfh749NsAfkC2/7r6t/Q39sK1YejOeCeL6mXb824gp0rbzNB1LEEBwpGr0YS2x5t8PqMGQMGNSm3MlRWcwIsZGoEftD2I3Ji4twilmV0Vl1xMMIDp/9h8iDax3wktw/NcKY1KJWtliZZbRv1kEo/7Qt37Y5Srs5q+h+YNYOSD9VhEH0MoN+omD02tGwBbZBUA6hDI/5gYnrEg+8GlwHjNHNIWo/EBz0WF1n2WI9Rb2M4KMDFy2kdZclT63HTr9si+HEIgZ5l1GLOgLj7kY8wG3cfIiHNLTANRlXy41Mz6iAAPj56ZtAg9rG3Ni01Ik7c3cizDtdv6xMiROFzj3GFp1QiaTGrzFZAYJWALKQQZJImLT1nAcklsH4A/As3SOcrJW0inUY6JFNdJBI0CCQLeiXjqcGs14eydU1UFJTVUWJKdRIsWhhNutownZBitVWZdekg6iux6FZf4u0Xtj3U4rWWo1dHZXgrqbTJ5NN+UklYFzO3yxnUopbRVqXhlzw34ayuZ81KlIIyEEeWkHSbX09QwPTtixV/Jtl9GoPVQ6ZOprCN7GmPXrifJsaXEKbuqqMykleVgGcTE6T9cTsLMMOJonS6gEfELBh8QnoE74rjSrYs5OzPMz+TJZAp5o3MXRD0J380du2K1b8l9YGFrITBN1YbR+qG7406q8lTNp6t+w3d2/DHxaQLGwNh9UHcmdqXth+KE5syWp+TfNgmDTMfvjpP1kHfA6t4JziyfLUi9xVp9Osap+7G0hSEkW1GRYjc2+suwj7MepuFDQBB+M9PhHxt1E/L1wOC+Q/UfwYXV8K5xd8tVM7aVLf9s4oZrhlanZ6VRT2ZSPxxv+YqqqtVf4VFrTMmLTTuSYAv8AjhH/AMcQ5mnUrEAM6hEAEAaoDGLaVmdXUy36sLKNLseErfRnvDM8upVzAYpSp1NCLaXM6QSLgajc7wAMPPgPwdrdMzmV5S50UzP6pYEz9UWgfW323H8GylPMcZzGsalArVANrgypI+cwfnjWfjcaTy+abg7/AER27D1+zvgY4K7Z2SbWkV6Lfo1XfQZMWEaPtb0279j5KBaQ/wCMJJ3P08Se5P24ly7AGiqiT5bWnYSsSeg+/wBDjqeW5AWuwrWPQf5j6o6T9p2nbFyB5FIvVOqVXQOWbnmb4uw9AZPXquJcpThqsADnG3/Cp4lqVgKpVRqbRdR0v9Y7KPe5iwOIMpky71vNg/SDkHwfoqe/Vj0va2wx3kHggytYs1UUgG+k+MnkHIg6XY+g+ZGPOXygXMVKlRtRWknM0AJLVden9RSAs9eUSTglkKd6v/FP/aowi/lIqKagXzNBhQ3M0FQz6gVWZIYoRI6G+FnLjGxork2kM2ez9OpQWojSjVqSAwbn85RLT0nr1F9sEc1mEpga2AnYblj2VRdj6AYzvgmcNQ0aFKEpq6atV2Y+dTmpAOkPKgqTq0gAWnGl5XhyU/hHMRBZiWY+7NLH7cdCfLaBJVpi+71KmbHlo1IigeeqoIKmqswgYHVy/W0xMwdsFKXC0DB2mo42Z4MfuqAFX3UAnrOJQv8Amj6Ufxqf6Yv6MMkCTfgBcVScxkx/vKh+yg/8zievxKmtB8wSTTTVJAJPKxVre4N/nin4tzJpGi6hSU1khuqaCHAG5JWQB3jCbxfiZbKpRDU6aMzsJYgka2+rJe47atWppwksijY3Bug54e8SivmHMMEqCmEU3Ia4IgCw3YsTtpwWy6znqv7NJR/zEH+WM54HxFaCslPUWaxqwV0g7hS2oj1IQG2G7w+jV8xmPOqGms00p+UPKNVdDRN2cABTABW1zvhYZeSXyFwq/wDfIz57O0qImrURB+0wH3Yp/wCMKfgo5hx+stJoPtqiR6i2L3DuA5ehelRRD1aJY9yXMsfmcXwJuLzecW2TTiZtnPBNUVPoMz5qg3lQXQjqGpkkwe2x6DF/PZ3PZEw9Ctm6B0kVFRg4XYhhpKs1phh9bcdOyv5WWpKFOWpR+wXQfYVYYLZX8p7VQdGXUQJnWzAe8KMYI5V0j036eXdFfg/jHKV3FNamir/6dYFHnoBJgn2f+HBvMswBCCGPdZBvJkAAGRNzp63wtcQ8SNmDzrRIiNOhWH2Pqv64BPwnIF0evQVVLQXpFqekR8WmlAImBMdZm2Hjkt0JLFxVs0cOx3DWNonsLqY1DfpqHrj2veTO0yL9IIHK/wAr+mFDNeDcogbyznCNOtVpV3mI3AbeTt7HFs+A6JI053iNMFZMZg/swDKHoTitMhcSDj3g9Gfz8o35vXUyCphSf/gT2NtxHXHnhPigrU8jPJ5NcWDmyP2mTA95g9CJjFlPBmmCvE8+DJHNXVrSR1X0GK1fwb56w3E61REeAtRKZjad4PXp6Y6mgNxYyZgoORtK6p5fbcqfnMC/bsc1zCs7sSWZyZmRzDf6lgfYx2wNy7V1etllzZVaVVqSKyK4IRjpgsGKrvC3AkxucTtl8woaagcBSeXLhjIE6RoZALX36T0nEsjtbHhDejzUy8W5B7gkjsPQ/fj5Vbo5J7woEg9Z9f6Yr63Jha1FybmKTiDE3GsEH+naMfWrV5BY0o2Eq3Y9S5nC1oZ6CLZoeSsa/PSprDO07BQBe+6qIBNl+zTsnUWoFqDTpdFYWm2/X94YzLgmXzlRqnk08ozMjKWquRy/Wi4g+vTDTw7LcUy6CmuVpVkBIWcwqtF5WNoBGKxtPZOSTQz0halv07KP0ZnYThc8bcSNOkVRoqa1NnkrCykgnYlSNtx2xw4nxMEA8JsGPw5yke+2FXxJmM4SprZWusszIW8pmiSSsqVlRIt6fPBlLQqiPuXz9NaSu5HIFD6UB0sQAST2AMntOI+CcYOZNQLTqBAf0msAHa0AAgxH44zZc+wpFTlq2lubUtJZ0g35jUPL0IEAxcnBTK+JnFJMvSDKDaHXme/OdWoqKQFoF5NyATgcw8C1434+pIAYeWkxBnUSu+o9NJItsD1JgSeDfCzOwzucF/ipU2ERDqA7L03OlOkAm+wLwNlFzHEE89CfLy/mKpuGfzV0vEQQdWuNvhkkDGi8R4yKdWnTMGVcsx2UaiQF7tKnUbxIFtQwLvbGetIQPyfun+J16lRWeKNVgs73UkHvI++ME8h4wAptXUaJzLNUV5apoLROgQA0MEEkAaSb4X/ycVlXiLtVZQFy1QybCYW4nrvibjVKn5uZq0VmlVIqBWDAA6tWytrdtQFuQR1Mxic+7srB64mrcNzVNloMh1KVqREkkhlB9SwIgk/PH3y2amJOhfP+EfEf8x1Ybey/b0wrfk24iTVq06jKQup0flHKxQQYAG8G1rmMEPE/itcrSVVpl6pdqiqTpGlcx8R3IEmBIEwYmDi6ye22Z3jfKke+JeJ6WWzdOiKco6RKQIIabC03MG8zMXnGd5nxRmlrGrUzL0CTJpA6yTO3ljlHLC85UjSLHB3hXF8rm18x6BV6jGmApAMhg7MGSGZTrWz6riLg3WPF/AjTblpAJYBlXlkCbGTDX/pbbHL1LlLi7Rrh6dRjy7NJ8G8cGaDioxRmYOtMNdlemrqSwAOoieUEbHeCcIfilkOZd0CrrZvhBE6arosiJ1ALHyx68K5cDMJ5qM1J6FOnUIB0rpoqQ5YWQhtm6SehOL3iHg4pMdDM9JOTzDS1MHYmrpI5FNn+IEAx0tPZMtrj+5N4qbkDuB54LWao3wppLW1X8xYtYb3iRMemHTP+NnCroSXqODTRTLeWjkO7FAfiZdBAFr4zlq5VaopUg1hrNVixILoAFSmFg6tJhi1gb48085UamVqMWAsE0hFn1RIBP8M+uGjlcI6Jygn2af4S4qSzlwXqFf0dPSzKDVdzq5oUDVMuV9rYKca8QmjS80+Wit8F/MdrTZFIXYi+si474y+jnWTLKobQ1VYqgWLqtSoqLIvpA+rMH5YrVsyHCyeUTAE76QCbk3MAnbrhpeppV5EcNl7inG81mAtV6p03QooC8w5p1KA2mCRpk33JmwagAqnStvSMWc7mORaYU7s0/rSFAXobRf8AexB8A5QWJ5rrsO8DpNpP3TGMrk5dlS7w6sALfG21l5DtqLPa/ZSSIFuhfPyd+URUrOwaqHFBWZizEqo1QTBaS28THbGdLKoC51WBEkAQPqjTzkST9YD0wUHGWyzgZenSRlAHmES8+SEAB30iWIBmSca45YqvsTcG0x88XeJBTWvSVoY00CQL8xfW0m0QIBP3yMK4/KLmFSmqU6dlg83UExFrDTFsL+YyWZzB8xaVSpJ+LQ0QLRqiAPniGjwiuoh/LUzs1enI+xzHthX6ibdx6OWNHqvlORifl79MXfC/E6uWqHygWDrpdFDDUvoSIkbg/wBcRZ+ZUA2AuO9++GXwK4R3deWoEAE6diTqImBNgPYnEsSblo9nPKKxu+hv8RZ+hSCMy+Y7AlUKJJsDJ1LtbfGOZ7xZmazAMURdU6adNQLna4JMf32wwcZzJzFUVGLQHVO0KNx1tpF7YUPEGVKV2tAY6lHoSdvnOKLPctGD6NRTNdoMaNt2AHlmoSabAklVIkhb7Gw2EWsS8JcV1otKo8V6eoOr77zPSRjN+B8RzJywWmxDq2kFpI0gcre4sLzsDHXA51zdCotamx8xfrAwx9+pBx0Msk9u0UyYFJWkbbn2zACikKY5iS7ggfEYAAaTPfa4wBzfiGrQpVxU0ebrJUSSNJAMi8lRcdOmFip+U16YpuckWVgYY5l2B2DCHDRDDaxsO+AVbxScxUafMpI5H0bkVEHcDUoIWb2Jg9MO80lutEV6ZPV0zwPEWipnoIHnV2qj97UQsWJ1SbesHpiTwz4xZg61EDksGXXEK0/FERG8/PHvJ8NovVqZqoGpUaDBAaQUGpWKsWibLpBBLRIJXri5XfL6KT0cpRQMzAltbudDAXcsDfr74WH/ACy4rsvxeKH1H1dFPiXFMt5pNJFELzEbEelgbffijxKuSCdVpg+42OLXFOG1KYGZQ04NSFVWBcHUSoNNhtbe4274duKfkwK0mZKwappkA0gJMHls0QZsSDEe2DFOOmTz1J80Z1lMwxMDmUiGABMruRAvETt0xrnh/ilXMaCUZUJJstUWhiOd2C32sD/TH6Aen9IjaSBG8G4gi/zEY1Pwbmqy0JzFRiTDIpjlQggX3J3kTIkYtGd6MclWxvUbcrfE31vVv2sIvifMisVX6eAZA0yJ2iGAYNFiokXxbTxMlZatKjUqcsmnmLKgM2h2I1gMYMSCpFyTdPo+LHr1xRzeqjVBK6xUqhVYXkpPKCBcgetpwyb8AoocRzTGiAX0amkjQEmNR0giZUEbYD8AfXmaIESFcXQEXUCYO5PffbfbFviQL0yqMWRTKzqABFiQrgEfZgTlS4qUtHxXgRcSRfpedjiM58pWUjGkNP5KEAzsJKf5E/pO5rISwt8JN13tG/W5nc2H8ssC1QqFdluW5qkMYFjBI2iFFxIgVxPMRxJysLGVVIQ2UjSsLeCAbe33Wcioa6Ag2kwCdmtJsALyd7m+Fct0N2L/AALLl81UAfTFBmPqAq6h9hn5YKcSrhaDFE1aHWC7EWdDpARWnT1uRcAYBcOYLmCdgE3HQaVvHvFsN/hypQq5jym1EVophdQALFISFDXgkSSxiBbrgS26CtOwh4Jp16ddqqFdCMyhWhQ24ZEUQNZLUzMf0NrjWTp5xefSjvKCoANY+l+FhbWpIkR3i25jyGRKqHcqrhHqAFLHmRCJuUvq5p+veRgdxbO0qlN/KU6bUz0HmaqZBI/dIE36DrAzPk331s2LihdoqKJouXaqab1HGhCEaRTAGqoAY5ZkKRdYxoOSzS1sozVW0o5JCaQROkGSWVpIMdALeuFetkajXZWO5LRYz8XpaB9oxD55RWQ1aaraB5gI+EAWXUdUCDaZGA5OW6OSS8gvjB5gGZn6jUZIsDadgDYDoLY0rwnSGcybio8lwEeJkFUUAnoHiGB3kD5Z1muFAhqxqsyBo5KZJv0PmGmRBkTEYO+GOO/mzGlSpvqqICA0EsQAVbSu3LMy3QbRhsm0LFUwdxXI1skKlKspYkjmDWKzKsDvB0/LAbNuTpER1idvvM27dsPfiniNasiCsaJIJgeXF9JIALTcx16xthbbOVdhUZe2khB8zTAJ/HAhFSVkckOLoorw6tFNhTqsGUN8B0yzsAuo2EwDHc4uZjhbTzNl6RPR6yA+wCFjPWwOJWyJeSzEjQKhJJJLaZsTeIH3nvj6MsHCsBE7WmIw01uybRE7UlGnzC7oDyIjN8RsdT+WvQYprnh5ek0qzEwXXzQgJF9lpkkTtLYNVERSswSKagWHVnb2+tivRYktIP6Kp1H6hvbrgpO7oILGcYLFLLUVHSVeoR86jFT7acTjiGaUtTeoSQ0E0wqA+xp6SR6HE+QRWdYFtQB377dpxY069TKu7sRaRBcxf2jBfQAVmMmWpSxhJCBdRNyCRbaIBxHlOHMEA1fZqj8cHMzlnNFgFM61MR+y9/7747L5N9IlTtheL4nM5EpMt51Ym4NTalUVlZlk7rvHX5R3wEfOmnZgEa0armDsxUbD7/bDvwvw0+aUFNLEAMTMAnoRvE7xOK/RlFWejlknHXkpZFAHFNVBY6iW3jVIJvtYHtP2YA8ayIeoisJIaN9kUBV+ZubenfGgVeF1csHL0n07swXUTba2wB7/APnOqHHfOzjs3wGyj9XTb7cYo8uRVcHSD1RvJpAIhPQQLSdpM49Hw/mapBo0+QDmexctMCBqsLGxjpi3moNIgQZED54l4bnRUW9mUwf5f+caISofLC1oV/8ADDl6hp5ihUamecAlk3P0kEGxNrfZPSbK0qKkFJULch+Yg77gAFenfvi5xwgVVTVClSSLwdrSomTf0x98OcLNbNpTIlLuT3VLmQe9h88PN86pURxx4xkm/wAfYK+JODVank5XKohWml4YAK5Aao9Tt3JO82nbHrPcHy1LJIxeqANQoBgoZyW1NUIC3TsYuAL7HDT4l43RymXNOEq1WtoJ2G4DdSF2vvjPMtxIstR6pNWs40A1ACqhhdhf47QLADe/SKk4O09lP+yCg1pFKhmqSs75pWq090RmKojF+XzGS+gCe+xscHuJeK+I0XUNTo0lYA2BgX3UzJWOm+EXjGbYivTk6SoDDvpMqfcMJ+3FDhGdPlnVL6LQTNvqgT9mH4clZmXBSp9DvxTinnUGXyKFJ3k1KlKmGLQ0zYco6mJPcjHca4ufKp0KFPzsw1MkrMBacFXDXk6mUyoPQTbSpXOCcRoiKtZipabL9TcC3a07/IzGA9TMVWc1KbB2LliyhlDm7EQ0EwCYtMYrBOPRmlCMnbGLhPHM0zAu1NzTgqSkBSRzEadMmOWSJjaMWDny2ZNVl0VHXSXQspjb1MnY72jFHJZtWQMojuJmD64t18yiFajlSFvpMX9BM3+RxP6sm6NP6fGo2innqYOoliGk9TJIHU7i39MVOBcN8/N5ekpdQ7aS0gWkatJNvTrHrh8bg1LMUfNHkstUFqZLNynQEkqouQQTBi9vXENPIpRz+Q2AUVH+r9VU6wD09/UYKyLlRk+m6sX+O8NWjxOpQpoCtOgsJKmxdHiSAPrTsI9sEMlSa4cBgoJAJI2DfDFpupgGD8sXHipx3MMBP+XBG24amJBOx9RcYP1MkFpuYiEY9d40TJNxpwJ5EpBUL2Zd4bRXzZV1JDU406oJnQsbGbE2/pjQuA8AoLmELJ5YRplm+smkJBCiI1T8t8Ivgig1TPNpbSRTmf4qYifnjTMxpMqQLioIgweeLw3+uDly8HQYQvZHm+KASUcFyjU6Zgc7jyzpI3OwB3sAZwr5ulxCHAplAT9Ey1EXUdc8wD7lJMMBcbTGLfiXL1XFGo/lPChROsFYuphXFr79/vH5/jNRVJIpGFCkaajEqRpAJ834SDsZgW6A4jcv5XpmiLjXuQNq8EzOkErNRQWeXUlgWMEGeaAOhxT4hQ01CXVpCpyj0pqCf+YG4w45LPvWZKWg1UKA6lVg1MgGCQWZiqtIkNscUOIZmo7GiKdN2UwdSbEk8yAjUREkgWgT6FeU090Pxi1qw5lc9Sq0jRFZZ5g9FAVY3+sRzOPXUMJnGso+UzNKtThqakKlz/swFZCd7ib9id4OPvGaOZyzLmPLolXutVaKSCR1kHSx3nY/dhx8P1KecDZevD1lksGSnDa4fUq6SpKkgXBNh+tjuPG5J2mBvlUWqZBxfMUM8lHUWRGlkZSJV4tqG1oaR94wJTg7ETpYsJU6dRlxMkFUICmxEmSD0x1PItlazUa5pwzMKZWjRRW5VKuSiAgkalgfWt2OCfhri9Ooz0edWF1AqOBAsRykX23/APB5/TXt6EnHmrfZ5yWQ1B5puLFJLNAGkLH6PcbTPy6Y+1PDNRV0q1PeQp9o3jafuwW4fTmnzNUJFR2B82oP9oYEAxYWnc++L3lrFy8djVq9P4u2FnnV1f7CLGvgVaXBKtV2Aan9GFpnccyopkctxzfecWqXhx0IYspGkqY1HUWIgnaABbF3h2TDLUDu7q1Z4DsW5D9TmJGkbAdsW24XRA0rTTpA0CAB6bRFoGGfqKdX+wFjXZXGSenTeEUkAkBVaZG27n7BiTh1MJQph10laa6pYLHLeZIj2xR43kqQy9WVC8p5qSqrA9DJFjOJDw2nC6qFMkASSidB1wrze27YeGwjUphlkIWG8gyNiN1P9ziNFQD4VHzP9cVG4XTIjyacf8Nbf9Pf+WIjwyl/6SfJRgLP92HgDs1xGijjzlHKCQRTaQDc6SAbbbYf/CXF6VMRMK4BV5kG0ifQgzOE3ykdSlRQynoe/odwf7nFjgORNEGhJanvSJ3C7mmT6dD1B9Dj3pQd0yTnao1mlUlwbQV79ZsR7jCn468LZXMc7IKVaJWsgEkqbqwsHBHftuMVfDWdv5bE8thfoT/I/jgtxTOrp8qo0ndb8w9CN46TiEsW6YqdbRiXimhmco0amVT8Lr8LfbIBj6pv8r4I+Ay7rUeoxY6gJt0Weg9cOPHFpVaT03YxA0lYkMOsGJ2iOxPfAXgmVSijjzQbgjlImYEdYI974hkwOG10bMOTm99hKnlcrXcZevNOtUP0FYfrAToPQzuAd77HBbgPAqmTo5qs48w6dCwNwPiIFzBMD5YWOKZDzioMhVIYkbiDIg9564Zh4zq+V5RgNEK+8/ssDsY+sMPDBKcbI5M3GVGXVc2XcszaiTJJ64+5riIpU2cgAgco7t0/vtOGOvwinVMkaW/WFp9xsfxwr+OcuoZUCFVEBTaGEiWtfUCYM+nSMQyenlCW+iqzqUXXYnnOtBBMyN+u8n78XuCvE7dN7j7O2BVVNJ09jhiOT+hp1FA5EXzI7OYUx7mJ9RhpdEIJt38FXjXECM4agRaYJBCL8I5RMA2gm8euPHDMrWzbstJdpdrwAPUmwk2ubnBVaVOuKQKF3Rohd2EHSCei6oDHoBOHnhGVy+TpsmpAaoFRnhQB0KiYEKCoA6lmMG4xbHjUvwSyy4vRnUPlq5UjtYzBHUT3BBWfQ4j8UOTVRoto+y5n8cNXGOD0MySMtURqlyApGoOBzAjchhe3VSYwm51qoPl1VIZD1sR/p647JjqSYIZLi0Mngbj35uwpsZpViRB+rUmAd/hawJ9vXDfxWqTncp0ASvFiLaFnr39cZVUrM1MJuBtYTB6WEnph44Hx0ZuvlNQioiVg8AQ00xDD3gyOmMuXG+XJfe/7DRlqixkah/xaqyrc5baP96gm/wCJwyV600WBJH0TgA/L7/6YBZQD/Ga+q3+W6W+tTv7de2+GOsPoXMm1F7b9MZp9rfwVjdCB+Tun/nKu9qXaf9rT3tjSVdpsRtUPw/tjGc/k6AbN1TP+yBFyP9rT7Y0FnN9zar0P6w6i344Hqf4zsfR6zWX10mQrqlFKkDYqT+MxjPqlOlp5mqCIA5AQN7We9r2HTGj03hpuYRfslutuxx40ryatN4B1De4UfEL3MYWE2lVWUEXhmYajUStQrqGCkEstQAiSNiht/MNgzUrq9SnWpvTDpEtrEH45S8TuO25FsWvEfCk8ipUpoF0MNhHKVVth0liftwsUnXztpBq7f+5bfF1U4gtpjxw16b0RSZVdGQK6EggNAm4nlY39DB6mM4z6Vctm2amXVqdQlHYXgHSJ6MNNj0I98EqOdeiC1MASCy2DAkrEFbAib+kDEC8VKedTBZeZtDqzArpcwsg3XoRjo1Gwyd0efFnGGzXl1SAu66QbArpLEe5b7hgJwbPtSqpVXdWkDuDYg+4JGC2c4tW8kk1S8giHVHi+m2tSZP8ALFDLcQZio8jKyzAT5AW5MSfL0/dh1GNUTcmajwYEUKakSYnV8yZ+eLiUmmYO43274DeEeKPXpaA1NHpswZQjEQGsQTUsDPbocGq2tQZCPAmQ5FxP1dB/HGGeP3MpF6BHhxXGXEmZeqZ96rn8LYJMYxS4O7LlqbrTrMCmoKDSBIYyZ1VBBvt9+LzVl2KVNp/Rlvvpgj03x08Tcmzk9AHxYuvL6AYLPTG/TWCf6YMVSu0/OLffihxyvTfylUosVkZgzBDAaTZiDgk9UFSQygH62oR6bf2MM8b4pfkF7IZhrER+J/vpj7TMjofnt6Y9OgaZ1AsI1TO43v8A3tjwctYXmwuZH3XwvAKbAwzmhtNS9vTVHf8AbXf1Hrvgpl8wR+jKvI5Z2X1JmdPpviTi2VFHKCq7qXaNFOBB1GAT6SZnAOlmdHKsC33zfbH1DkmtGJaJszVzVJXen5buZ/2oWBHrSAPXqvrO+BWV4vQCKWNQPUuzPUcan2MlWCg9ABHSMeOI8UfmGqFP6tiPsuR/fphXbiKLSNNgSQxgzup/niTdHWMeZ4iq2R3Uno7s6/8AVzAexxWo8dRpV6aaiIs1SCD2Ov8AEYValaBY6k7dVxCay+s9/wC/xxOUk9MrDJKLTj4+y/8ABzHFAi6QHJA3WpGodCQyOLjsMWuCcXOZmn5bah1ER3uOh9Yj2wjJnGOiTEHST6Ez89zhx8O5gZapUTqwBHW3Uf1j+Qw2GbqrGzyUpXSV7GwKVAkNt0Rz/wDHCpx7gwYVq9XMsXCkpT8h1AjZZY3E9bdTg2eNEnvPTAfxXx8U6LUtXPUGmJ+EHc+/84wckU03ImpVpGf56mSdY2gSf79sHsgQ9LTOklApP2ESOokDFOnXOgpqJQ3Knae/v64qnMmmdremPPuzTGo/1JeHKGdVY6QSJtPWYiRM7fPB/wAT1q9VFD0oXTIXqGOgkkm8jnXYTfC9l+IqKyVgs6WDFTYGDO/Se+L+VzNVnLArSBM6KSqF+8En5z1xaM1GLszyg5yVABXZWGkkEHlIsQfQjDzVR8yi067K+m75nRDUVCkkOtg0mIhhqBU9bLvHshCmtrJYsJsBvabR+GBCHvfBhk+ATxtOn2W2GhyFaYblZfQ2I998Mnh6oPzhapZQzeYztAWC1MgAAQLnp3M4WCJGLPDHOtbFoIJAMEqDJE9LTfpvhcnR0Er2OngDhlTzfPZiy+R5ZL2cNqQ6dBJOgQVDbGOk4dc3TC0agErNNiex33Hz3BHrjPeEvnWapk8vWNPzKYqwXI5LFSCskOVIBCxI9hh74Lx6iuXalVo0sqVSzVCtRLwNXPBdWO9z0g4yzhyd+S6S6TEj8nkfndWSB9GN/wDi08aRUQQb20vY9gekH0mThT8NcWy351WRqOWp1gVUVcvIpuvmrcKTEEgXA69BOG05bkYKDGh5X0M7TsPbCZdysPDjokrosVJF/KABk/7z+5It9+OzSA1EAPLoYwD1V0g36gk3F8e6le1QAGTTiBPTUQNr746uymoPUNN/26cWB6X+0/OUmqGSK1PLl/MBSLkQIvyKL+h7ERjO8tmwXBamjHVZjNO82J0DQO55D1xpNGmeZgxIBewLdGI7wdtrDCj4i4E3m03VCUdAGtuwXcCbyI2w+PToDQNyOapBSjg6SOUMuqP/AHEhu9hT+eDFbLZaquXemFqFVHmJfnmJIDAMLgmIm+w2wtGkGZIBUyoM9GsCY++MUqi8sTuLjv3n0wzfJbGSpkviUKrqqo1NYLaGBBB8xxENeN498VOFr9PRH+8Un2DAnE7Zuqq6VqVAhUSjMWUzNwjyo5YFh0xNlOILrVmy1IsDY02ajsDuBKf9IxWKRNlzwFnyuadfquhJ91Mj53ONEzKAUncAjSrEx6Ke3+mM78K5Gk1cVKbVQtKC4cLsbCGVpYTb4Bh0z9VhSqhbs9NwtMG5kQOUjVMCxA6/ZHJBOY8P4S9wqhGXpTaKS/bpE/3tiwKO1rAHb5bfbj7TqEQoAgKFiCDEQB0AviBHOtVj6psTMEGI3/u+IvjZ1g7jFFTXygYNIqswBkR9GbgewxPm+H0X/SUqbfv01br64hzv/wC7QBtpV2+1dIsdt8XXqGTymJ21Heegm2GktKjvkqVOFU9tLr6U6jqPsQgYk/MT9WtUj94H73Umfnid81MGI2neYx50o/MSQT00ztax+WF+pJHcUIPG8+5TUxLEQZJmNJEfYB9+Ixmi0XXa51CSIvy7/OIx44ilgCwhxEfaAfb+YwqZniLqNAYi2lgDuBtj6DJPiYUgxxDiKhgrOG9R7+lsCM5l6ZGtKg/dO/ywMeoTuTbb0/0xLkstUquKdJGdzsqgk+8Dp64zud+B6PsR1x9pUyxhROG/w34KRqg/PczTooPiSmxqVD2BNNWRB6kk+nZ54h4KpZKh5uVoDNhgSJl5G86TZlA7ScK4yCnHtmTZbg9RiDAIBEiY/lg9mabFlcKoK73J+WG/g+bytVVpZjLtTqv8NSlSZBPQQLD03BwOzeR8tzTmR0JBEj1BuDiDy5McuL0zXDDjnHlHaAWdzlVaRbUEmY0qAffa498IteozMWYlmPU4dvEpEaPh/UJBIYxzAAdgRc9/S6qnC2N5AxXm5K2zPONSaPmTzHQ74s101KR16Ymo8IVWGs6vTb2wQzPDwRqp2/Z6fI/ywjXlBUvDF3hbKKqCpq0agHC7lZuB6naekzhiZacsaSsoA1aXbUQswQGgagJmY2ntgW+R1MDcEG/y/nhh4lSGTORrg69dMGpTMWEw6GDdXVyII6degk00PBOO/AO4vU1UCBcyLfPC5cbg/Zg/WzCamamYp6uXUdgbhZPWO98X+CeKfzVmZBSZiBdl1ERO3bfCRk4roecYylt0LuWyVZnWmlKoXJChdBkk9Nu2NK8H/k1zdPMLWrGjTVQZQvLMGQrHKCAL98LPEvygZqsZNR/kQo+6/wDZxY8MeIM7VrLSpMpLTHmEkDqZK3IJjv8AYMFyyNdAUMSe5fsNXEvCNXKVMxWylfy30FQPJayGGA81iEUSmnWZgW6jCr4QC/nTPma5FQBlHmurB3aVKmWPeRcAkDE+ZyletWzVKoXFT82eqUosxUuGUeXpMkhrrHciNowm06fKG6GwPt0w+N62SyyjCScDU+JnJ0h5darTcK2pUQM5VhpAAKg6FtOiYnqBg94fzPn0GqjVpKwJF41ODMTuRIA2EC+McyuNR8HJGSBVirAqD1DaqrWI7x2v+GJ5VUQRyyyS93gZ8wi6XB3Ij1HL/KRiy1OKrBGBCrMEzGppgdthii3EFOsEQ5ZZO0cq3udjO/X7sfb67yfhG0wAzb2gG25+wdcvRc8jlp1ImdVQ7787wBFjtEfPEmf4fry7JUAKsLSJgkgKR6iZB74r1658hhAW1SOnxEkEd9wcWM/mlCgqxP0iQs3vUWInYbW27RgLjZwgVFq0cyctVhyrcpqSSRurBwQ+w2kj0xQGUpN8LmlYQKh1CT01qthtuPc4e/E2RSqjZi4q09RUNuRoIIBBIPeZ37TjM0qEEo4Ii3tHfD26GWy1xXIuAjFeTQih1uhKoAYdZUmQes74oZakGJnYI5+xCR9+CvEZp1G8ttNkBAsCVppMjY3E3x4XMqwc1KCg6CGehCGCQpbyyfLJk/V0nDqSboWUdAzhWcNCslTcA8wHUdrfb8hhgz3G2rishBKMs9RyINVv2pM/IYCrwwsR5TrVtMAFXtuNDbn0RnnFnK52pFSk5YaKFRQjAgrqKC4Oxjv0wWk3ZydKh04XmEr0fMGtFLleRiumDYwLdQdoifbF52ZTq1B4AuQV39RIj+HphZ4RxdcuKOVA2EMTeWYy5B+EySR7fKT9GspYoIIhvcelvf8AHGablf2HcE1fkh/PV/OxIfUlG4C6xodxDalkkGD0nbBCjxSiTGtQSbAm5nblmd+kYjytMCu7NMGjTgDpcgx9k4vZvL0yNDIKi9nTUOgNjaf76YZyjrQiiyGusMDpkbe1uwv129cQEj1j5/8A1OPNTh+lyiMySbQSw72VwwX+GMfV/OUstWmR+4wPz+kv727RbApN9nbQGzPhOnmKegtUpvTZhICvpIhmUONOpCIZehuLONLJPEvBLrUFNMzRqVGJlZAYAG7kBm5Tv+t6YBf4e0WJK/P8MHOD5qnlUZ6VqjCNUCR3idse0sUpSt6Rklmgk+K3/gMZfwZllVRUYue6kj7TaR8gfXB3J5ChTGilSRR15d/cmT9+AfB8yzUwWJJvczfm/wBfuwX/ADu3T7sbYRhFaRjk5PthJ6o22HYbbYI/kk4g9TNZpJPlIqkDorljMfvAfdhbo06uZY06Cam+5R1Zj0X8ek7YZeGZ+jwfJtTVhUzVQk/vNtrI6U12HfbeTiPqJJriuymGNe5gzxZUCZrMKllV5Ed4DGPZifu7YueK6genRcwGIn7Rf78LGTpnMVApJMktUb3ufmxn7z0OPfjYVMxTZqRBSkwUgbtYk/K+39Ix53rNyhBdrs9L0Sccc8j68C74odC1NlMsJBg7C388C6d2AxPw+rSFSjUrNqUPTkNM6VdWIgbiAbRct0xXRNLEAkhZAJ3MWnDVWiEpcnZYzh2b2x94ZVJDCes4h4i30U9o/HFeg0eoPTCnB3gmTomtUr1706dOSt4NTUAJA35NRj9nbCjVrSWgR1AHq238sMCU18s1QNNQGKbajImxhR6zcg4BUOasT8PKXMdCqmo0T7GJOHoWwzxrJqEqU0qMFoGNGglXqghKrBx1HxGdrxHRdAw6UcvSfLplwGGmmZJtzMQZ2iLyL7RhTzGWCOVmY6+4m/rfDzVE4STLGTyYPM50JO5699M7+98MPDc/QTPZRKAilSchnb67NK+Ze5MaYsJiAIwFqNUfLKxX6OnU0au5ILR7gR92K/DKuitSqEwEqI0nppcN/LE2Us0rK/8A9qtEiMsIHs1KBvtNv5YSuN5Xyc1mKEcpcskiLE6lI9IJE+mHnLr/APm68kj/ACp+H0NMAfzB7xi144y1Opkqjsg1orlWKjUpEGxNwJABA9e+IqXGX9gyhyiZdlGgwcal4UosMsBBUjy7EbhqsrIPQ7g7+tyMZdwupUVhmKRPm02DgEahA3kHe/fv3xtnhfilHPUBVpDTVU0VqLezB5IMbodwwH3ggtli5LQMaUXZIaQOqd/NUA9Remp9JttG3ecffNYPUBYatKACI1AO/ebmdo9j0FjMUKyVfMWpSWiXjTUUAoymRDJupC3n09x84tXytQMa9VEJqBabq8MG0LZDuZYMCmxggjpiP6f5ZfmUfL10hykhgpsDEuZN9weYiR3xPVyLApCtPmCLGwBm1r/+MBeEceCjQuYotoKFaiMdDgMCBWpgGGBAAdOYwJmcOVXj1KtSy9Z4Wn5p8y+oIRSqC5W6wYMsFI3MRg/pa7FU7B3FMrUNNuRlmpSErNwaqAwLEGLfPAjxF4KaujVIcP2Aud7gGNRgCxYH1O2HfOE6aXP5lM1UYH4jY6xcfEtt97DfBRa6ldQIIgmR6Y5YUvI3M/PnEaGpnrAyjNMqTAn4QykShiLMB133xFl0+jrN+yoHzqIf5Y1X/wDyFKtlMsyDy660KYDjrFNbN398Z7VRFDK0LzQXp3pysiCove907DlwkoU7KKeharGbTOCeSz1byqxdlq00VVNOqC0q7gaVcEOm02MW2xU4kmkgaLHZ15lPaGG3sYPpj5TqacrW5btUQap9GIEdrG+DBNAm0yfTQdk8hnovqgJV50E9qg5gJtBUn1wQ8P5PM0KzFkLIU5XBDoZcGQykiSe98JtMVKrimil2awUCZ/09TbGgplafDsqJKisRqaLy31gAbFRtBEb98GdJU+2DHbdrpDBRraX1rbVTpgzJ3kg+pgj7sesvVgyGmfqwfwvaOuAlLiHlGomY06kIlqfKfhUKdBkFgIEWnTYjBJc1TZqd48z4NSHadpIgE77/AIYzZMb5WhgsjXPmMBtpj7IjbH2kUM369v7jFfNwGHKGvIiZ6b9PS+1sWPOAsFHzOFoKMwZfLQAk+gPX5YVuK1AWkYt8SzJMkm5wJALMB1OPos+RP2o8zFCtsa+E8RULpsAFUe5uT/3Rh/8ADXguvmoerNGjuP129gdvcj5dcefDXg/JZPJ089mqvOw1AtsGP1aaC7N23PthX8SePs1XmlSL06BsFH6R+kErsD+ovsSdsI8s6pDcI3bH/wAQeLctkKTZXIKrVBIZ90VtpZpmpU/ZBt1I2OXcDo1czXdmYsWPPUb8B0t+qIA9BfFjhWXTTOYOhR9QW26GP+1b9yuBvFeOhSy0RpU2jYAesW+QxlnnUXxxbl8+Ddj9LUeefUfjyxj41xunlqfkZeCxsWkSSfUxPq23S3UNwvjwpZeovlgtVKnzGLHnNmGkbqAJHb1nCjU1OZ+Inrf7LjBXhuW0iGO/TCY4KNuW2/IM2d5KUdRXSJczw1kY1KoEkxpsdMix7aouPXFrjEea7/8AqAVD++93AjoH1Ri3k5f6FrsLJ6/sfPp6264pV01Bh9ZT/f8AfrhmQKWeqTTj2/HEOU5oXr0x2YuoHrj5Ry7vIRSxI6dupxyODnHs4jCnTourKnVSYUKIBnrO8jvhZzXNUJQbqTv0A5j9gJPzx6qErqUghpiPQY6hV01KZtAsZ7Ew33HDeQeBjyVSs1KkylNJSDJWwpk6ydWygSbGZAwu53M+ZVdxszEj2nl+6MXvD9ZZKVIGiSDfV11KOjd9J3k3GIavDTBqUQWpAwWMDQf1XE8pkGCbG1+mHk7SZOCps4VitAqYhn1fNV0gj31EfLFFXxPm7gKtwLWG+5J+ZP4Y80so9zp274mUSsa/DHG3Gc8xhqYUBTW8SR5QpyTNyQBPQmTYHF/xTmqj08wah0sAR1ETzBQBstSnIi/MrCd8LHhzMac1TeCWDAqBHMVAIX+MAp6Fhh3zmVfNZGvXrMr6aDAv1ZkUuCApAgtDhjqkVCsKBcqk7O3VCr4R4z+bCqdC1BVp6Crd4Yoe8A7xGPmUz75aoMxly6I1nAMbNtMXEjfoZwT/ACacFTMiutTWVUJIRo3FTmIkA6SAQDN+l7MfCst59FuGVwozFIjySBZ0NPVYjcH0799uToFHnw3nEzShqq1KjBrrJ3gnlqXqkkbnVtNsO7cLy60qzeVAVW0FyWIApq2zSRDyfQ322yrwvxt+GZrRVLmgX5wDdWAZNYA+ukkEDcD2xrK1RVy7spDCoXWU+BgzlUKA/EYupmLsCdhgT7seBfrIoKUgiiakaQJkBGaRqtFgCCPuIJXuL8HqZaqKuR0q7SWSxnSDI0gXB1EaZBE2PTBytVBamA5ILHSATI5G5ewvsDtdTiRaLiqkwCqOIpgKCCyAEAkkbfwkbxhE6HoVeC8VDsv5ohStr1PknYrT1BXLVKTFeUEBhpgDURIBvhibi9GrQzD09VKvTpu1aiwCuIQ/EuxkCBUEjsSLYEeLPD61XQqfKqNqbVqOqVAi4Mq8kcw1bCxEQDbijsPI4hSbz0RxQzUaW/RsWSpB+EqCb8rAek4bTE6HLxTxBqORqov0dUUwiT1FlLIdiQsmNx1GMhpq1PLcpA1Vh62WmwI/6hjVa/Gqiq2Vz2hHqArQzaWo1WK8hm/lVJI5TY9CdsIubyUqEqhaFUM/TkZhpVpA/RmwggFDf4ZxLJorDYtBmQtUpHSfrrAKuJ2Kmx+ePWcenUoWXyNdQw1zTZlW69WSzA7EXt6ScXy5o8rKQx/v5++IuIkDJ5URM1azn1uix9i4WL1sMlvR3hiuclmfpqceauham4FweVhysCYBg2tOGfP8Iau2pwAoJ0hhue9+m/2dcDvFnGMvWoo6Rr30MOVhEEMvWOjdOhxHwfxAKpRS3lqhWVYlhAPRyZIHZp2Bk4i4ufuj35Kxah7X0X+PqxSs1IJqaoxdn3CKxQAE26AdOt8S+FeIHM0dDAFkJkaRtJYG9gDcfLANqNfNVfzalTbmqM3pGqdRkfCJnVMX62x84dryeZIdWAnS69fvt6j0J746cO7FbtKvA5QymAxUE2EAqPTSdv4SNsfP8S8vlIDE3kOAO2xE9PX3OCeW4WtddVKorrBIBYKwkdUNrdw0YqZjw9VY8pVQLEMw3nexI2jbCRjJunsFGIZwmTBDAdVmPvGPGSzXltqiWG07A9zi5XGinpXc29ydziLL5CbtcnoMeh9X+Ym8Dvihk4Hl8xnQruzNplVZp0qOqoP5L8yN8MISjliKdJfOzDWj1Pc7KP2R03LYA5fiFalR8hOQXmN4PT09sdkzUpwysQ2+obziE55Mum6j/n8mzHHFg3FcpfPhfgZq3hWjWWK+cFPMH6oACr2UKTJHqCMInGPD1TLVTTqLNuUrsw/WE9PwwzcY40HRVzeVY8oiuhgt63BUnuJGBIzZ0aUf84pC/lPIqJ6qLx/ASO4w+NcOjHmk8krk9gejQO5HyjbFyke+JNSnmpnUp2kXHofX2x8sfQ4rdkqCdCisGpU+CQCw+pOzH9md/wAe/jjistUObs1j3JHfuek9YnE/AszGpGAIa0+9tJ7g/wBe5xYfJNoZEGoIPoyTsINp6kAaQf1Y7HDOlGxlbdC7neF1GOpNJHUTF+u9sV8txGrli6gQzAAlhPKDMAbXMSfTGofklymVzDVfOTW6gFQ110mxt1M9+4xpHEPDuUq0ylTK0mT1RRHqDuPfCvT0M46Py3WbVqd/ia4jvN/lH8sU2uwxoXirwrlFqMMpmLA2pvLj2FUD8Q3vhOq5N1bSUafQE/h0xy2JKLj2DGJDes4vZ2sjhGA5ova49J6jsd8RNSD7G/WL/dj62RdY1KVnaQRP24N0heNl/h9NDSckxUDLpHQrDa/mDpPtODHh/gjZmqKYJA3cgTCC5MDeSAI9cRZrw3VoZWjmalhVeApF406laZ2YbCMX/CviT8xd6vlmpqTRAbTBJmZg2gHEJW3ovGlGmHMp4F/NmrCq2qsSTSqIWBCx0TbV6GbkQbYgpZ//ACOcpkbUnaLGPMpsoE/sMtSmPQJ3wXoeOstXpgc1CqrKQpEhrwdLiZaCTBgkjFHOlVo50KVCVsq1WnqF48uoWjtZlHS+o98PHlW+yckl0VPyQABsxygkaImQDC1Sy9pIuAbSAemGjj2Q0/5mmpqVaKjQyCPotCuxW5JZACVjcMVvJwqfkmqH/MQQCShDHZSEqsCfToffGoZVtXw6m5wV6CPKBYbfVN7EmCcNdASEPxdw1M3QWukeaoYVgvcFSKoHUEMCO6nuAMDvAPipqDDI5g/RmomhiY0HzVZlJkfRtcgzysexMMdFf8PzK1QwajWB5Nzou9ZBHVCRVW911L0GFPxv4YFPRUp3SsutJG88zU9ogA2Ha3S7L4FfybDmMkoqqyqBKPqkeqAmLAN0MdcV3VS0FtThdSuJ1QTZ/VwEggC8bRYJ35K/GBrOuWrt9IlMrTYk6qglTB71FVfdl9sPTMFq1WgBQqTp3+udQ3PW23XE5RopF2V9RFVJg1BTbZvjlkg2+rytMbfcB/iHILUpFqjQxKp1ganCspUQzCD3PoQTiLO8do+cwOtmCDSaaM/MWbVOiQnwiQWHcHArK8XOarLRFZEqArq0AM4+kDKwedEKFAIUNDEXgXFMa0B+G8WbJFslm6bVco1nouNTUlP1k/WpXB7i9gRJ+eJcj5fl+Sz1ssqjTWJ1QKhLU1LblQo0hj2AxHxngOdy+Y8xlao6zFVVLx0kFgWG/wBk4o57h7EosBKoQMKWy8zkwqmwcEk6b+kbYafGaqxI3F2gl4fyy1kqq6awun+BTIkGJXbbb0OBviLhv0VPyTrp0VYMR0ZnLywHwiCObYxOKvBOPVso9QKARUXQ6kRsd/Rhf7Tg1w4IrCojsrIiRHVdALfjsbWxlb4rZoSt6ESnRUzqJHXacEeA8L8yuUu1PQ5eVPwhDBI7atN9rjF7iGXpVcwdApUmkkSx8qoeg/3ZN/2Z/VxZ4FxM5dMzlqlDQ7JqeqZ16AwGmDIZDeCu/c4tGLltdEptLTNF4P4VXLUUGXrVKVULdydQYxJVqZ5dM/qwfXHji9ek8U+JZcJ0XM05NM/x/FTPo40+px2W8f5BzHnFPV0ZRHS5EDDDlalOqupGR0PVSGHta2GaflCqvApHwKVIbLZqENwGWQRvupg/IYEcY82hVakamsqBLCVuVB2k9++HKp4daideSqeSdzSYaqLH9zdD6pHscZf4h42GzNbzYSqHKuoZiAy8pgjcWF7Y5Yo9jc3WxPy+XNV5AkCw/mcHMtQFP4bt1bt+7/XHY7En3RdOyVKOLCpj5jscUSDeQ8MNXoK51jUDJVxBGogSrA9OxGFzivhxKTWzNLVPUwR/yavvgY7HYdMyyirBGZ1I5Y6SdmKkEN+1Kkie/wDWcWVphxKnf0J6TeOgjeMdjsUWxYrZfooKYVTzK7GlV3DIxEpYgEXiD6juIO5KpCXI1NZiNpuJjoJv88djsDKqVD4XcrBfhLxAOH8Q1N+jJKtH6jmZj9lgPkDhm8f+P/PmhQb6KxZ1Px/s/uj78djsdfQ6df0EVc3i7ma+qnTQMQrSz6SQWiNCyL6byfYY7HYtCb4slJW1YSyFLMZjy8vRBqQOVS0AAdTJ6DqZPTDnn/DeWXh4XNUGFVQSzKZMkkKQ4JX5Hp0x2OxLI6RbGlajRlXiDi1cu1CpmWrUabDTIAEBeS0SCFsR3nA+vnk8ooNJLEQAZ67/AGSPnjsdh10ZZdtFRQTAG+w9+mGXxdxqqqfmhCK1FFR3R9WoGjpdbgrpkmCDI9xbsdjvIvgu/kukrXH1ToA/e0VYM/KPn2w6cV8YjLyRz1datURWMIGUKGYgSxIHwjc9pBPY7AirYW6QocaztbMBvhWpQqkoE/8ATAXSy7yQSrzNw0wNJx3HOIVatNV1saVCoxCWim0mmVB0yZLBlBMBSREqcfcdiySEdgDieRekwqLNOpTI1hWEowurgqT7/j1wycK4nnuJuaaVwhCg1BqFMG8SAglrRyjr747HYS6VhrdDZlfBtFoXOO1c01A1XSQeYEidThZAMmQDfbBynwbL0KmXWjSRUZ2aVW5ApOJ1XZllhvf12x2OxJttbKqKRV46/wCa2qNXNNpdBS0E6llm+MS28wGmJtvjLfF2fFeoGU1Vf62phcEArdfrC89O2Ox2GhBAlJgynU80aK1TRU+rXYmDaAtWB8Pap06yJwYzGYJqPTdNJVVI9QECtcWI6gj1x9x2BminBnYpNTQIzxAFr/0wS4Xm38qslUeZSpoBuBUVHYfo2NosGKNaw9sdjsL6d6obOvcUM5wsqvmUmFajPxqDK/s1E3Rvex79MeOFcWrZd/MoVGpt1jYjsw2Ye4x2OxuWzIGuNflAztamV1imNN/JUqWt+sSWH8JGCOd8E1cy5eh5elAqHWxBLBQTFjIgi/vjsdiOb21RXG2+z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Verdana" pitchFamily="34" charset="0"/>
            </a:endParaRPr>
          </a:p>
        </p:txBody>
      </p:sp>
      <p:sp>
        <p:nvSpPr>
          <p:cNvPr id="21507" name="AutoShape 4" descr="data:image/jpeg;base64,/9j/4AAQSkZJRgABAQAAAQABAAD/2wCEAAkGBxQTEhUTExQWFhUXGCAbGRgYGB0fIBwbHhkgHBoaIBwdICghHxolHh8gITEhJSkrLi4uHx8zODMsNygtLisBCgoKDg0OGxAQGywkICQ0LCwsLDQsLCwsLC8sLCwsLCwsLCwsLCwsLCwsLCwsLCwsLCwsLCwsLCwsLCwsLCwsLP/AABEIAKgBLAMBIgACEQEDEQH/xAAcAAACAwEBAQEAAAAAAAAAAAAFBgMEBwACAQj/xABHEAACAQIEBAQCBQoDBwQDAQABAhEDIQAEEjEFIkFRBhNhcTKBI0KRobEHFDNSYnKCwdHwFSThQ2NzkqKy8VODwtIlNDUW/8QAGgEAAwEBAQEAAAAAAAAAAAAAAQIDBAAFBv/EAC0RAAICAgIBAwMCBgMAAAAAAAABAhEDIRIxQQQiURNhcRShMkKBkbHwIzPR/9oADAMBAAIRAxEAPwBwQRJE7m4Lss/tLup9vWTj0srcEID3ModupTl+65NmwK4f4gy9d9Cv9J01gKemz6TPswvHbBkL23P6sSe9gNLe4vjTZA8xHLMA20MU0n0HLYen/ThN8Q+BKdUl8pyVBfyyVA90Ia3eLj1XDuBYjYdQAxX5rIKfh749NsAfkC2/7r6t/Q39sK1YejOeCeL6mXb824gp0rbzNB1LEEBwpGr0YS2x5t8PqMGQMGNSm3MlRWcwIsZGoEftD2I3Ji4twilmV0Vl1xMMIDp/9h8iDax3wktw/NcKY1KJWtliZZbRv1kEo/7Qt37Y5Srs5q+h+YNYOSD9VhEH0MoN+omD02tGwBbZBUA6hDI/5gYnrEg+8GlwHjNHNIWo/EBz0WF1n2WI9Rb2M4KMDFy2kdZclT63HTr9si+HEIgZ5l1GLOgLj7kY8wG3cfIiHNLTANRlXy41Mz6iAAPj56ZtAg9rG3Ni01Ik7c3cizDtdv6xMiROFzj3GFp1QiaTGrzFZAYJWALKQQZJImLT1nAcklsH4A/As3SOcrJW0inUY6JFNdJBI0CCQLeiXjqcGs14eydU1UFJTVUWJKdRIsWhhNutownZBitVWZdekg6iux6FZf4u0Xtj3U4rWWo1dHZXgrqbTJ5NN+UklYFzO3yxnUopbRVqXhlzw34ayuZ81KlIIyEEeWkHSbX09QwPTtixV/Jtl9GoPVQ6ZOprCN7GmPXrifJsaXEKbuqqMykleVgGcTE6T9cTsLMMOJonS6gEfELBh8QnoE74rjSrYs5OzPMz+TJZAp5o3MXRD0J380du2K1b8l9YGFrITBN1YbR+qG7406q8lTNp6t+w3d2/DHxaQLGwNh9UHcmdqXth+KE5syWp+TfNgmDTMfvjpP1kHfA6t4JziyfLUi9xVp9Osap+7G0hSEkW1GRYjc2+suwj7MepuFDQBB+M9PhHxt1E/L1wOC+Q/UfwYXV8K5xd8tVM7aVLf9s4oZrhlanZ6VRT2ZSPxxv+YqqqtVf4VFrTMmLTTuSYAv8AjhH/AMcQ5mnUrEAM6hEAEAaoDGLaVmdXUy36sLKNLseErfRnvDM8upVzAYpSp1NCLaXM6QSLgajc7wAMPPgPwdrdMzmV5S50UzP6pYEz9UWgfW323H8GylPMcZzGsalArVANrgypI+cwfnjWfjcaTy+abg7/AER27D1+zvgY4K7Z2SbWkV6Lfo1XfQZMWEaPtb0279j5KBaQ/wCMJJ3P08Se5P24ly7AGiqiT5bWnYSsSeg+/wBDjqeW5AWuwrWPQf5j6o6T9p2nbFyB5FIvVOqVXQOWbnmb4uw9AZPXquJcpThqsADnG3/Cp4lqVgKpVRqbRdR0v9Y7KPe5iwOIMpky71vNg/SDkHwfoqe/Vj0va2wx3kHggytYs1UUgG+k+MnkHIg6XY+g+ZGPOXygXMVKlRtRWknM0AJLVden9RSAs9eUSTglkKd6v/FP/aowi/lIqKagXzNBhQ3M0FQz6gVWZIYoRI6G+FnLjGxork2kM2ez9OpQWojSjVqSAwbn85RLT0nr1F9sEc1mEpga2AnYblj2VRdj6AYzvgmcNQ0aFKEpq6atV2Y+dTmpAOkPKgqTq0gAWnGl5XhyU/hHMRBZiWY+7NLH7cdCfLaBJVpi+71KmbHlo1IigeeqoIKmqswgYHVy/W0xMwdsFKXC0DB2mo42Z4MfuqAFX3UAnrOJQv8Amj6Ufxqf6Yv6MMkCTfgBcVScxkx/vKh+yg/8zievxKmtB8wSTTTVJAJPKxVre4N/nin4tzJpGi6hSU1khuqaCHAG5JWQB3jCbxfiZbKpRDU6aMzsJYgka2+rJe47atWppwksijY3Bug54e8SivmHMMEqCmEU3Ia4IgCw3YsTtpwWy6znqv7NJR/zEH+WM54HxFaCslPUWaxqwV0g7hS2oj1IQG2G7w+jV8xmPOqGms00p+UPKNVdDRN2cABTABW1zvhYZeSXyFwq/wDfIz57O0qImrURB+0wH3Yp/wCMKfgo5hx+stJoPtqiR6i2L3DuA5ehelRRD1aJY9yXMsfmcXwJuLzecW2TTiZtnPBNUVPoMz5qg3lQXQjqGpkkwe2x6DF/PZ3PZEw9Ctm6B0kVFRg4XYhhpKs1phh9bcdOyv5WWpKFOWpR+wXQfYVYYLZX8p7VQdGXUQJnWzAe8KMYI5V0j036eXdFfg/jHKV3FNamir/6dYFHnoBJgn2f+HBvMswBCCGPdZBvJkAAGRNzp63wtcQ8SNmDzrRIiNOhWH2Pqv64BPwnIF0evQVVLQXpFqekR8WmlAImBMdZm2Hjkt0JLFxVs0cOx3DWNonsLqY1DfpqHrj2veTO0yL9IIHK/wAr+mFDNeDcogbyznCNOtVpV3mI3AbeTt7HFs+A6JI053iNMFZMZg/swDKHoTitMhcSDj3g9Gfz8o35vXUyCphSf/gT2NtxHXHnhPigrU8jPJ5NcWDmyP2mTA95g9CJjFlPBmmCvE8+DJHNXVrSR1X0GK1fwb56w3E61REeAtRKZjad4PXp6Y6mgNxYyZgoORtK6p5fbcqfnMC/bsc1zCs7sSWZyZmRzDf6lgfYx2wNy7V1etllzZVaVVqSKyK4IRjpgsGKrvC3AkxucTtl8woaagcBSeXLhjIE6RoZALX36T0nEsjtbHhDejzUy8W5B7gkjsPQ/fj5Vbo5J7woEg9Z9f6Yr63Jha1FybmKTiDE3GsEH+naMfWrV5BY0o2Eq3Y9S5nC1oZ6CLZoeSsa/PSprDO07BQBe+6qIBNl+zTsnUWoFqDTpdFYWm2/X94YzLgmXzlRqnk08ozMjKWquRy/Wi4g+vTDTw7LcUy6CmuVpVkBIWcwqtF5WNoBGKxtPZOSTQz0halv07KP0ZnYThc8bcSNOkVRoqa1NnkrCykgnYlSNtx2xw4nxMEA8JsGPw5yke+2FXxJmM4SprZWusszIW8pmiSSsqVlRIt6fPBlLQqiPuXz9NaSu5HIFD6UB0sQAST2AMntOI+CcYOZNQLTqBAf0msAHa0AAgxH44zZc+wpFTlq2lubUtJZ0g35jUPL0IEAxcnBTK+JnFJMvSDKDaHXme/OdWoqKQFoF5NyATgcw8C1434+pIAYeWkxBnUSu+o9NJItsD1JgSeDfCzOwzucF/ipU2ERDqA7L03OlOkAm+wLwNlFzHEE89CfLy/mKpuGfzV0vEQQdWuNvhkkDGi8R4yKdWnTMGVcsx2UaiQF7tKnUbxIFtQwLvbGetIQPyfun+J16lRWeKNVgs73UkHvI++ME8h4wAptXUaJzLNUV5apoLROgQA0MEEkAaSb4X/ycVlXiLtVZQFy1QybCYW4nrvibjVKn5uZq0VmlVIqBWDAA6tWytrdtQFuQR1Mxic+7srB64mrcNzVNloMh1KVqREkkhlB9SwIgk/PH3y2amJOhfP+EfEf8x1Ybey/b0wrfk24iTVq06jKQup0flHKxQQYAG8G1rmMEPE/itcrSVVpl6pdqiqTpGlcx8R3IEmBIEwYmDi6ye22Z3jfKke+JeJ6WWzdOiKco6RKQIIabC03MG8zMXnGd5nxRmlrGrUzL0CTJpA6yTO3ljlHLC85UjSLHB3hXF8rm18x6BV6jGmApAMhg7MGSGZTrWz6riLg3WPF/AjTblpAJYBlXlkCbGTDX/pbbHL1LlLi7Rrh6dRjy7NJ8G8cGaDioxRmYOtMNdlemrqSwAOoieUEbHeCcIfilkOZd0CrrZvhBE6arosiJ1ALHyx68K5cDMJ5qM1J6FOnUIB0rpoqQ5YWQhtm6SehOL3iHg4pMdDM9JOTzDS1MHYmrpI5FNn+IEAx0tPZMtrj+5N4qbkDuB54LWao3wppLW1X8xYtYb3iRMemHTP+NnCroSXqODTRTLeWjkO7FAfiZdBAFr4zlq5VaopUg1hrNVixILoAFSmFg6tJhi1gb48085UamVqMWAsE0hFn1RIBP8M+uGjlcI6Jygn2af4S4qSzlwXqFf0dPSzKDVdzq5oUDVMuV9rYKca8QmjS80+Wit8F/MdrTZFIXYi+si474y+jnWTLKobQ1VYqgWLqtSoqLIvpA+rMH5YrVsyHCyeUTAE76QCbk3MAnbrhpeppV5EcNl7inG81mAtV6p03QooC8w5p1KA2mCRpk33JmwagAqnStvSMWc7mORaYU7s0/rSFAXobRf8AexB8A5QWJ5rrsO8DpNpP3TGMrk5dlS7w6sALfG21l5DtqLPa/ZSSIFuhfPyd+URUrOwaqHFBWZizEqo1QTBaS28THbGdLKoC51WBEkAQPqjTzkST9YD0wUHGWyzgZenSRlAHmES8+SEAB30iWIBmSca45YqvsTcG0x88XeJBTWvSVoY00CQL8xfW0m0QIBP3yMK4/KLmFSmqU6dlg83UExFrDTFsL+YyWZzB8xaVSpJ+LQ0QLRqiAPniGjwiuoh/LUzs1enI+xzHthX6ibdx6OWNHqvlORifl79MXfC/E6uWqHygWDrpdFDDUvoSIkbg/wBcRZ+ZUA2AuO9++GXwK4R3deWoEAE6diTqImBNgPYnEsSblo9nPKKxu+hv8RZ+hSCMy+Y7AlUKJJsDJ1LtbfGOZ7xZmazAMURdU6adNQLna4JMf32wwcZzJzFUVGLQHVO0KNx1tpF7YUPEGVKV2tAY6lHoSdvnOKLPctGD6NRTNdoMaNt2AHlmoSabAklVIkhb7Gw2EWsS8JcV1otKo8V6eoOr77zPSRjN+B8RzJywWmxDq2kFpI0gcre4sLzsDHXA51zdCotamx8xfrAwx9+pBx0Msk9u0UyYFJWkbbn2zACikKY5iS7ggfEYAAaTPfa4wBzfiGrQpVxU0ebrJUSSNJAMi8lRcdOmFip+U16YpuckWVgYY5l2B2DCHDRDDaxsO+AVbxScxUafMpI5H0bkVEHcDUoIWb2Jg9MO80lutEV6ZPV0zwPEWipnoIHnV2qj97UQsWJ1SbesHpiTwz4xZg61EDksGXXEK0/FERG8/PHvJ8NovVqZqoGpUaDBAaQUGpWKsWibLpBBLRIJXri5XfL6KT0cpRQMzAltbudDAXcsDfr74WH/ACy4rsvxeKH1H1dFPiXFMt5pNJFELzEbEelgbffijxKuSCdVpg+42OLXFOG1KYGZQ04NSFVWBcHUSoNNhtbe4274duKfkwK0mZKwappkA0gJMHls0QZsSDEe2DFOOmTz1J80Z1lMwxMDmUiGABMruRAvETt0xrnh/ilXMaCUZUJJstUWhiOd2C32sD/TH6Aen9IjaSBG8G4gi/zEY1Pwbmqy0JzFRiTDIpjlQggX3J3kTIkYtGd6MclWxvUbcrfE31vVv2sIvifMisVX6eAZA0yJ2iGAYNFiokXxbTxMlZatKjUqcsmnmLKgM2h2I1gMYMSCpFyTdPo+LHr1xRzeqjVBK6xUqhVYXkpPKCBcgetpwyb8AoocRzTGiAX0amkjQEmNR0giZUEbYD8AfXmaIESFcXQEXUCYO5PffbfbFviQL0yqMWRTKzqABFiQrgEfZgTlS4qUtHxXgRcSRfpedjiM58pWUjGkNP5KEAzsJKf5E/pO5rISwt8JN13tG/W5nc2H8ssC1QqFdluW5qkMYFjBI2iFFxIgVxPMRxJysLGVVIQ2UjSsLeCAbe33Wcioa6Ag2kwCdmtJsALyd7m+Fct0N2L/AALLl81UAfTFBmPqAq6h9hn5YKcSrhaDFE1aHWC7EWdDpARWnT1uRcAYBcOYLmCdgE3HQaVvHvFsN/hypQq5jym1EVophdQALFISFDXgkSSxiBbrgS26CtOwh4Jp16ddqqFdCMyhWhQ24ZEUQNZLUzMf0NrjWTp5xefSjvKCoANY+l+FhbWpIkR3i25jyGRKqHcqrhHqAFLHmRCJuUvq5p+veRgdxbO0qlN/KU6bUz0HmaqZBI/dIE36DrAzPk331s2LihdoqKJouXaqab1HGhCEaRTAGqoAY5ZkKRdYxoOSzS1sozVW0o5JCaQROkGSWVpIMdALeuFetkajXZWO5LRYz8XpaB9oxD55RWQ1aaraB5gI+EAWXUdUCDaZGA5OW6OSS8gvjB5gGZn6jUZIsDadgDYDoLY0rwnSGcybio8lwEeJkFUUAnoHiGB3kD5Z1muFAhqxqsyBo5KZJv0PmGmRBkTEYO+GOO/mzGlSpvqqICA0EsQAVbSu3LMy3QbRhsm0LFUwdxXI1skKlKspYkjmDWKzKsDvB0/LAbNuTpER1idvvM27dsPfiniNasiCsaJIJgeXF9JIALTcx16xthbbOVdhUZe2khB8zTAJ/HAhFSVkckOLoorw6tFNhTqsGUN8B0yzsAuo2EwDHc4uZjhbTzNl6RPR6yA+wCFjPWwOJWyJeSzEjQKhJJJLaZsTeIH3nvj6MsHCsBE7WmIw01uybRE7UlGnzC7oDyIjN8RsdT+WvQYprnh5ek0qzEwXXzQgJF9lpkkTtLYNVERSswSKagWHVnb2+tivRYktIP6Kp1H6hvbrgpO7oILGcYLFLLUVHSVeoR86jFT7acTjiGaUtTeoSQ0E0wqA+xp6SR6HE+QRWdYFtQB377dpxY069TKu7sRaRBcxf2jBfQAVmMmWpSxhJCBdRNyCRbaIBxHlOHMEA1fZqj8cHMzlnNFgFM61MR+y9/7747L5N9IlTtheL4nM5EpMt51Ym4NTalUVlZlk7rvHX5R3wEfOmnZgEa0armDsxUbD7/bDvwvw0+aUFNLEAMTMAnoRvE7xOK/RlFWejlknHXkpZFAHFNVBY6iW3jVIJvtYHtP2YA8ayIeoisJIaN9kUBV+ZubenfGgVeF1csHL0n07swXUTba2wB7/APnOqHHfOzjs3wGyj9XTb7cYo8uRVcHSD1RvJpAIhPQQLSdpM49Hw/mapBo0+QDmexctMCBqsLGxjpi3moNIgQZED54l4bnRUW9mUwf5f+caISofLC1oV/8ADDl6hp5ihUamecAlk3P0kEGxNrfZPSbK0qKkFJULch+Yg77gAFenfvi5xwgVVTVClSSLwdrSomTf0x98OcLNbNpTIlLuT3VLmQe9h88PN86pURxx4xkm/wAfYK+JODVank5XKohWml4YAK5Aao9Tt3JO82nbHrPcHy1LJIxeqANQoBgoZyW1NUIC3TsYuAL7HDT4l43RymXNOEq1WtoJ2G4DdSF2vvjPMtxIstR6pNWs40A1ACqhhdhf47QLADe/SKk4O09lP+yCg1pFKhmqSs75pWq090RmKojF+XzGS+gCe+xscHuJeK+I0XUNTo0lYA2BgX3UzJWOm+EXjGbYivTk6SoDDvpMqfcMJ+3FDhGdPlnVL6LQTNvqgT9mH4clZmXBSp9DvxTinnUGXyKFJ3k1KlKmGLQ0zYco6mJPcjHca4ufKp0KFPzsw1MkrMBacFXDXk6mUyoPQTbSpXOCcRoiKtZipabL9TcC3a07/IzGA9TMVWc1KbB2LliyhlDm7EQ0EwCYtMYrBOPRmlCMnbGLhPHM0zAu1NzTgqSkBSRzEadMmOWSJjaMWDny2ZNVl0VHXSXQspjb1MnY72jFHJZtWQMojuJmD64t18yiFajlSFvpMX9BM3+RxP6sm6NP6fGo2innqYOoliGk9TJIHU7i39MVOBcN8/N5ekpdQ7aS0gWkatJNvTrHrh8bg1LMUfNHkstUFqZLNynQEkqouQQTBi9vXENPIpRz+Q2AUVH+r9VU6wD09/UYKyLlRk+m6sX+O8NWjxOpQpoCtOgsJKmxdHiSAPrTsI9sEMlSa4cBgoJAJI2DfDFpupgGD8sXHipx3MMBP+XBG24amJBOx9RcYP1MkFpuYiEY9d40TJNxpwJ5EpBUL2Zd4bRXzZV1JDU406oJnQsbGbE2/pjQuA8AoLmELJ5YRplm+smkJBCiI1T8t8Ivgig1TPNpbSRTmf4qYifnjTMxpMqQLioIgweeLw3+uDly8HQYQvZHm+KASUcFyjU6Zgc7jyzpI3OwB3sAZwr5ulxCHAplAT9Ey1EXUdc8wD7lJMMBcbTGLfiXL1XFGo/lPChROsFYuphXFr79/vH5/jNRVJIpGFCkaajEqRpAJ834SDsZgW6A4jcv5XpmiLjXuQNq8EzOkErNRQWeXUlgWMEGeaAOhxT4hQ01CXVpCpyj0pqCf+YG4w45LPvWZKWg1UKA6lVg1MgGCQWZiqtIkNscUOIZmo7GiKdN2UwdSbEk8yAjUREkgWgT6FeU090Pxi1qw5lc9Sq0jRFZZ5g9FAVY3+sRzOPXUMJnGso+UzNKtThqakKlz/swFZCd7ib9id4OPvGaOZyzLmPLolXutVaKSCR1kHSx3nY/dhx8P1KecDZevD1lksGSnDa4fUq6SpKkgXBNh+tjuPG5J2mBvlUWqZBxfMUM8lHUWRGlkZSJV4tqG1oaR94wJTg7ETpYsJU6dRlxMkFUICmxEmSD0x1PItlazUa5pwzMKZWjRRW5VKuSiAgkalgfWt2OCfhri9Ooz0edWF1AqOBAsRykX23/APB5/TXt6EnHmrfZ5yWQ1B5puLFJLNAGkLH6PcbTPy6Y+1PDNRV0q1PeQp9o3jafuwW4fTmnzNUJFR2B82oP9oYEAxYWnc++L3lrFy8djVq9P4u2FnnV1f7CLGvgVaXBKtV2Aan9GFpnccyopkctxzfecWqXhx0IYspGkqY1HUWIgnaABbF3h2TDLUDu7q1Z4DsW5D9TmJGkbAdsW24XRA0rTTpA0CAB6bRFoGGfqKdX+wFjXZXGSenTeEUkAkBVaZG27n7BiTh1MJQph10laa6pYLHLeZIj2xR43kqQy9WVC8p5qSqrA9DJFjOJDw2nC6qFMkASSidB1wrze27YeGwjUphlkIWG8gyNiN1P9ziNFQD4VHzP9cVG4XTIjyacf8Nbf9Pf+WIjwyl/6SfJRgLP92HgDs1xGijjzlHKCQRTaQDc6SAbbbYf/CXF6VMRMK4BV5kG0ifQgzOE3ykdSlRQynoe/odwf7nFjgORNEGhJanvSJ3C7mmT6dD1B9Dj3pQd0yTnao1mlUlwbQV79ZsR7jCn468LZXMc7IKVaJWsgEkqbqwsHBHftuMVfDWdv5bE8thfoT/I/jgtxTOrp8qo0ndb8w9CN46TiEsW6YqdbRiXimhmco0amVT8Lr8LfbIBj6pv8r4I+Ay7rUeoxY6gJt0Weg9cOPHFpVaT03YxA0lYkMOsGJ2iOxPfAXgmVSijjzQbgjlImYEdYI974hkwOG10bMOTm99hKnlcrXcZevNOtUP0FYfrAToPQzuAd77HBbgPAqmTo5qs48w6dCwNwPiIFzBMD5YWOKZDzioMhVIYkbiDIg9564Zh4zq+V5RgNEK+8/ssDsY+sMPDBKcbI5M3GVGXVc2XcszaiTJJ64+5riIpU2cgAgco7t0/vtOGOvwinVMkaW/WFp9xsfxwr+OcuoZUCFVEBTaGEiWtfUCYM+nSMQyenlCW+iqzqUXXYnnOtBBMyN+u8n78XuCvE7dN7j7O2BVVNJ09jhiOT+hp1FA5EXzI7OYUx7mJ9RhpdEIJt38FXjXECM4agRaYJBCL8I5RMA2gm8euPHDMrWzbstJdpdrwAPUmwk2ubnBVaVOuKQKF3Rohd2EHSCei6oDHoBOHnhGVy+TpsmpAaoFRnhQB0KiYEKCoA6lmMG4xbHjUvwSyy4vRnUPlq5UjtYzBHUT3BBWfQ4j8UOTVRoto+y5n8cNXGOD0MySMtURqlyApGoOBzAjchhe3VSYwm51qoPl1VIZD1sR/p647JjqSYIZLi0Mngbj35uwpsZpViRB+rUmAd/hawJ9vXDfxWqTncp0ASvFiLaFnr39cZVUrM1MJuBtYTB6WEnph44Hx0ZuvlNQioiVg8AQ00xDD3gyOmMuXG+XJfe/7DRlqixkah/xaqyrc5baP96gm/wCJwyV600WBJH0TgA/L7/6YBZQD/Ga+q3+W6W+tTv7de2+GOsPoXMm1F7b9MZp9rfwVjdCB+Tun/nKu9qXaf9rT3tjSVdpsRtUPw/tjGc/k6AbN1TP+yBFyP9rT7Y0FnN9zar0P6w6i344Hqf4zsfR6zWX10mQrqlFKkDYqT+MxjPqlOlp5mqCIA5AQN7We9r2HTGj03hpuYRfslutuxx40ryatN4B1De4UfEL3MYWE2lVWUEXhmYajUStQrqGCkEstQAiSNiht/MNgzUrq9SnWpvTDpEtrEH45S8TuO25FsWvEfCk8ipUpoF0MNhHKVVth0liftwsUnXztpBq7f+5bfF1U4gtpjxw16b0RSZVdGQK6EggNAm4nlY39DB6mM4z6Vctm2amXVqdQlHYXgHSJ6MNNj0I98EqOdeiC1MASCy2DAkrEFbAib+kDEC8VKedTBZeZtDqzArpcwsg3XoRjo1Gwyd0efFnGGzXl1SAu66QbArpLEe5b7hgJwbPtSqpVXdWkDuDYg+4JGC2c4tW8kk1S8giHVHi+m2tSZP8ALFDLcQZio8jKyzAT5AW5MSfL0/dh1GNUTcmajwYEUKakSYnV8yZ+eLiUmmYO43274DeEeKPXpaA1NHpswZQjEQGsQTUsDPbocGq2tQZCPAmQ5FxP1dB/HGGeP3MpF6BHhxXGXEmZeqZ96rn8LYJMYxS4O7LlqbrTrMCmoKDSBIYyZ1VBBvt9+LzVl2KVNp/Rlvvpgj03x08Tcmzk9AHxYuvL6AYLPTG/TWCf6YMVSu0/OLffihxyvTfylUosVkZgzBDAaTZiDgk9UFSQygH62oR6bf2MM8b4pfkF7IZhrER+J/vpj7TMjofnt6Y9OgaZ1AsI1TO43v8A3tjwctYXmwuZH3XwvAKbAwzmhtNS9vTVHf8AbXf1Hrvgpl8wR+jKvI5Z2X1JmdPpviTi2VFHKCq7qXaNFOBB1GAT6SZnAOlmdHKsC33zfbH1DkmtGJaJszVzVJXen5buZ/2oWBHrSAPXqvrO+BWV4vQCKWNQPUuzPUcan2MlWCg9ABHSMeOI8UfmGqFP6tiPsuR/fphXbiKLSNNgSQxgzup/niTdHWMeZ4iq2R3Uno7s6/8AVzAexxWo8dRpV6aaiIs1SCD2Ov8AEYValaBY6k7dVxCay+s9/wC/xxOUk9MrDJKLTj4+y/8ABzHFAi6QHJA3WpGodCQyOLjsMWuCcXOZmn5bah1ER3uOh9Yj2wjJnGOiTEHST6Ez89zhx8O5gZapUTqwBHW3Uf1j+Qw2GbqrGzyUpXSV7GwKVAkNt0Rz/wDHCpx7gwYVq9XMsXCkpT8h1AjZZY3E9bdTg2eNEnvPTAfxXx8U6LUtXPUGmJ+EHc+/84wckU03ImpVpGf56mSdY2gSf79sHsgQ9LTOklApP2ESOokDFOnXOgpqJQ3Knae/v64qnMmmdremPPuzTGo/1JeHKGdVY6QSJtPWYiRM7fPB/wAT1q9VFD0oXTIXqGOgkkm8jnXYTfC9l+IqKyVgs6WDFTYGDO/Se+L+VzNVnLArSBM6KSqF+8En5z1xaM1GLszyg5yVABXZWGkkEHlIsQfQjDzVR8yi067K+m75nRDUVCkkOtg0mIhhqBU9bLvHshCmtrJYsJsBvabR+GBCHvfBhk+ATxtOn2W2GhyFaYblZfQ2I998Mnh6oPzhapZQzeYztAWC1MgAAQLnp3M4WCJGLPDHOtbFoIJAMEqDJE9LTfpvhcnR0Er2OngDhlTzfPZiy+R5ZL2cNqQ6dBJOgQVDbGOk4dc3TC0agErNNiex33Hz3BHrjPeEvnWapk8vWNPzKYqwXI5LFSCskOVIBCxI9hh74Lx6iuXalVo0sqVSzVCtRLwNXPBdWO9z0g4yzhyd+S6S6TEj8nkfndWSB9GN/wDi08aRUQQb20vY9gekH0mThT8NcWy351WRqOWp1gVUVcvIpuvmrcKTEEgXA69BOG05bkYKDGh5X0M7TsPbCZdysPDjokrosVJF/KABk/7z+5It9+OzSA1EAPLoYwD1V0g36gk3F8e6le1QAGTTiBPTUQNr746uymoPUNN/26cWB6X+0/OUmqGSK1PLl/MBSLkQIvyKL+h7ERjO8tmwXBamjHVZjNO82J0DQO55D1xpNGmeZgxIBewLdGI7wdtrDCj4i4E3m03VCUdAGtuwXcCbyI2w+PToDQNyOapBSjg6SOUMuqP/AHEhu9hT+eDFbLZaquXemFqFVHmJfnmJIDAMLgmIm+w2wtGkGZIBUyoM9GsCY++MUqi8sTuLjv3n0wzfJbGSpkviUKrqqo1NYLaGBBB8xxENeN498VOFr9PRH+8Un2DAnE7Zuqq6VqVAhUSjMWUzNwjyo5YFh0xNlOILrVmy1IsDY02ajsDuBKf9IxWKRNlzwFnyuadfquhJ91Mj53ONEzKAUncAjSrEx6Ke3+mM78K5Gk1cVKbVQtKC4cLsbCGVpYTb4Bh0z9VhSqhbs9NwtMG5kQOUjVMCxA6/ZHJBOY8P4S9wqhGXpTaKS/bpE/3tiwKO1rAHb5bfbj7TqEQoAgKFiCDEQB0AviBHOtVj6psTMEGI3/u+IvjZ1g7jFFTXygYNIqswBkR9GbgewxPm+H0X/SUqbfv01br64hzv/wC7QBtpV2+1dIsdt8XXqGTymJ21Heegm2GktKjvkqVOFU9tLr6U6jqPsQgYk/MT9WtUj94H73Umfnid81MGI2neYx50o/MSQT00ztax+WF+pJHcUIPG8+5TUxLEQZJmNJEfYB9+Ixmi0XXa51CSIvy7/OIx44ilgCwhxEfaAfb+YwqZniLqNAYi2lgDuBtj6DJPiYUgxxDiKhgrOG9R7+lsCM5l6ZGtKg/dO/ywMeoTuTbb0/0xLkstUquKdJGdzsqgk+8Dp64zud+B6PsR1x9pUyxhROG/w34KRqg/PczTooPiSmxqVD2BNNWRB6kk+nZ54h4KpZKh5uVoDNhgSJl5G86TZlA7ScK4yCnHtmTZbg9RiDAIBEiY/lg9mabFlcKoK73J+WG/g+bytVVpZjLtTqv8NSlSZBPQQLD03BwOzeR8tzTmR0JBEj1BuDiDy5McuL0zXDDjnHlHaAWdzlVaRbUEmY0qAffa498IteozMWYlmPU4dvEpEaPh/UJBIYxzAAdgRc9/S6qnC2N5AxXm5K2zPONSaPmTzHQ74s101KR16Ymo8IVWGs6vTb2wQzPDwRqp2/Z6fI/ywjXlBUvDF3hbKKqCpq0agHC7lZuB6naekzhiZacsaSsoA1aXbUQswQGgagJmY2ntgW+R1MDcEG/y/nhh4lSGTORrg69dMGpTMWEw6GDdXVyII6degk00PBOO/AO4vU1UCBcyLfPC5cbg/Zg/WzCamamYp6uXUdgbhZPWO98X+CeKfzVmZBSZiBdl1ERO3bfCRk4roecYylt0LuWyVZnWmlKoXJChdBkk9Nu2NK8H/k1zdPMLWrGjTVQZQvLMGQrHKCAL98LPEvygZqsZNR/kQo+6/wDZxY8MeIM7VrLSpMpLTHmEkDqZK3IJjv8AYMFyyNdAUMSe5fsNXEvCNXKVMxWylfy30FQPJayGGA81iEUSmnWZgW6jCr4QC/nTPma5FQBlHmurB3aVKmWPeRcAkDE+ZyletWzVKoXFT82eqUosxUuGUeXpMkhrrHciNowm06fKG6GwPt0w+N62SyyjCScDU+JnJ0h5darTcK2pUQM5VhpAAKg6FtOiYnqBg94fzPn0GqjVpKwJF41ODMTuRIA2EC+McyuNR8HJGSBVirAqD1DaqrWI7x2v+GJ5VUQRyyyS93gZ8wi6XB3Ij1HL/KRiy1OKrBGBCrMEzGppgdthii3EFOsEQ5ZZO0cq3udjO/X7sfb67yfhG0wAzb2gG25+wdcvRc8jlp1ImdVQ7787wBFjtEfPEmf4fry7JUAKsLSJgkgKR6iZB74r1658hhAW1SOnxEkEd9wcWM/mlCgqxP0iQs3vUWInYbW27RgLjZwgVFq0cyctVhyrcpqSSRurBwQ+w2kj0xQGUpN8LmlYQKh1CT01qthtuPc4e/E2RSqjZi4q09RUNuRoIIBBIPeZ37TjM0qEEo4Ii3tHfD26GWy1xXIuAjFeTQih1uhKoAYdZUmQes74oZakGJnYI5+xCR9+CvEZp1G8ttNkBAsCVppMjY3E3x4XMqwc1KCg6CGehCGCQpbyyfLJk/V0nDqSboWUdAzhWcNCslTcA8wHUdrfb8hhgz3G2rishBKMs9RyINVv2pM/IYCrwwsR5TrVtMAFXtuNDbn0RnnFnK52pFSk5YaKFRQjAgrqKC4Oxjv0wWk3ZydKh04XmEr0fMGtFLleRiumDYwLdQdoifbF52ZTq1B4AuQV39RIj+HphZ4RxdcuKOVA2EMTeWYy5B+EySR7fKT9GspYoIIhvcelvf8AHGablf2HcE1fkh/PV/OxIfUlG4C6xodxDalkkGD0nbBCjxSiTGtQSbAm5nblmd+kYjytMCu7NMGjTgDpcgx9k4vZvL0yNDIKi9nTUOgNjaf76YZyjrQiiyGusMDpkbe1uwv129cQEj1j5/8A1OPNTh+lyiMySbQSw72VwwX+GMfV/OUstWmR+4wPz+kv727RbApN9nbQGzPhOnmKegtUpvTZhICvpIhmUONOpCIZehuLONLJPEvBLrUFNMzRqVGJlZAYAG7kBm5Tv+t6YBf4e0WJK/P8MHOD5qnlUZ6VqjCNUCR3idse0sUpSt6Rklmgk+K3/gMZfwZllVRUYue6kj7TaR8gfXB3J5ChTGilSRR15d/cmT9+AfB8yzUwWJJvczfm/wBfuwX/ADu3T7sbYRhFaRjk5PthJ6o22HYbbYI/kk4g9TNZpJPlIqkDorljMfvAfdhbo06uZY06Cam+5R1Zj0X8ek7YZeGZ+jwfJtTVhUzVQk/vNtrI6U12HfbeTiPqJJriuymGNe5gzxZUCZrMKllV5Ed4DGPZifu7YueK6genRcwGIn7Rf78LGTpnMVApJMktUb3ufmxn7z0OPfjYVMxTZqRBSkwUgbtYk/K+39Ix53rNyhBdrs9L0Sccc8j68C74odC1NlMsJBg7C388C6d2AxPw+rSFSjUrNqUPTkNM6VdWIgbiAbRct0xXRNLEAkhZAJ3MWnDVWiEpcnZYzh2b2x94ZVJDCes4h4i30U9o/HFeg0eoPTCnB3gmTomtUr1706dOSt4NTUAJA35NRj9nbCjVrSWgR1AHq238sMCU18s1QNNQGKbajImxhR6zcg4BUOasT8PKXMdCqmo0T7GJOHoWwzxrJqEqU0qMFoGNGglXqghKrBx1HxGdrxHRdAw6UcvSfLplwGGmmZJtzMQZ2iLyL7RhTzGWCOVmY6+4m/rfDzVE4STLGTyYPM50JO5699M7+98MPDc/QTPZRKAilSchnb67NK+Ze5MaYsJiAIwFqNUfLKxX6OnU0au5ILR7gR92K/DKuitSqEwEqI0nppcN/LE2Us0rK/8A9qtEiMsIHs1KBvtNv5YSuN5Xyc1mKEcpcskiLE6lI9IJE+mHnLr/APm68kj/ACp+H0NMAfzB7xi144y1Opkqjsg1orlWKjUpEGxNwJABA9e+IqXGX9gyhyiZdlGgwcal4UosMsBBUjy7EbhqsrIPQ7g7+tyMZdwupUVhmKRPm02DgEahA3kHe/fv3xtnhfilHPUBVpDTVU0VqLezB5IMbodwwH3ggtli5LQMaUXZIaQOqd/NUA9Remp9JttG3ecffNYPUBYatKACI1AO/ebmdo9j0FjMUKyVfMWpSWiXjTUUAoymRDJupC3n09x84tXytQMa9VEJqBabq8MG0LZDuZYMCmxggjpiP6f5ZfmUfL10hykhgpsDEuZN9weYiR3xPVyLApCtPmCLGwBm1r/+MBeEceCjQuYotoKFaiMdDgMCBWpgGGBAAdOYwJmcOVXj1KtSy9Z4Wn5p8y+oIRSqC5W6wYMsFI3MRg/pa7FU7B3FMrUNNuRlmpSErNwaqAwLEGLfPAjxF4KaujVIcP2Aud7gGNRgCxYH1O2HfOE6aXP5lM1UYH4jY6xcfEtt97DfBRa6ldQIIgmR6Y5YUvI3M/PnEaGpnrAyjNMqTAn4QykShiLMB133xFl0+jrN+yoHzqIf5Y1X/wDyFKtlMsyDy660KYDjrFNbN398Z7VRFDK0LzQXp3pysiCove907DlwkoU7KKeharGbTOCeSz1byqxdlq00VVNOqC0q7gaVcEOm02MW2xU4kmkgaLHZ15lPaGG3sYPpj5TqacrW5btUQap9GIEdrG+DBNAm0yfTQdk8hnovqgJV50E9qg5gJtBUn1wQ8P5PM0KzFkLIU5XBDoZcGQykiSe98JtMVKrimil2awUCZ/09TbGgplafDsqJKisRqaLy31gAbFRtBEb98GdJU+2DHbdrpDBRraX1rbVTpgzJ3kg+pgj7sesvVgyGmfqwfwvaOuAlLiHlGomY06kIlqfKfhUKdBkFgIEWnTYjBJc1TZqd48z4NSHadpIgE77/AIYzZMb5WhgsjXPmMBtpj7IjbH2kUM369v7jFfNwGHKGvIiZ6b9PS+1sWPOAsFHzOFoKMwZfLQAk+gPX5YVuK1AWkYt8SzJMkm5wJALMB1OPos+RP2o8zFCtsa+E8RULpsAFUe5uT/3Rh/8ADXguvmoerNGjuP129gdvcj5dcefDXg/JZPJ089mqvOw1AtsGP1aaC7N23PthX8SePs1XmlSL06BsFH6R+kErsD+ovsSdsI8s6pDcI3bH/wAQeLctkKTZXIKrVBIZ90VtpZpmpU/ZBt1I2OXcDo1czXdmYsWPPUb8B0t+qIA9BfFjhWXTTOYOhR9QW26GP+1b9yuBvFeOhSy0RpU2jYAesW+QxlnnUXxxbl8+Ddj9LUeefUfjyxj41xunlqfkZeCxsWkSSfUxPq23S3UNwvjwpZeovlgtVKnzGLHnNmGkbqAJHb1nCjU1OZ+Inrf7LjBXhuW0iGO/TCY4KNuW2/IM2d5KUdRXSJczw1kY1KoEkxpsdMix7aouPXFrjEea7/8AqAVD++93AjoH1Ri3k5f6FrsLJ6/sfPp6264pV01Bh9ZT/f8AfrhmQKWeqTTj2/HEOU5oXr0x2YuoHrj5Ry7vIRSxI6dupxyODnHs4jCnTourKnVSYUKIBnrO8jvhZzXNUJQbqTv0A5j9gJPzx6qErqUghpiPQY6hV01KZtAsZ7Ew33HDeQeBjyVSs1KkylNJSDJWwpk6ydWygSbGZAwu53M+ZVdxszEj2nl+6MXvD9ZZKVIGiSDfV11KOjd9J3k3GIavDTBqUQWpAwWMDQf1XE8pkGCbG1+mHk7SZOCps4VitAqYhn1fNV0gj31EfLFFXxPm7gKtwLWG+5J+ZP4Y80so9zp274mUSsa/DHG3Gc8xhqYUBTW8SR5QpyTNyQBPQmTYHF/xTmqj08wah0sAR1ETzBQBstSnIi/MrCd8LHhzMac1TeCWDAqBHMVAIX+MAp6Fhh3zmVfNZGvXrMr6aDAv1ZkUuCApAgtDhjqkVCsKBcqk7O3VCr4R4z+bCqdC1BVp6Crd4Yoe8A7xGPmUz75aoMxly6I1nAMbNtMXEjfoZwT/ACacFTMiutTWVUJIRo3FTmIkA6SAQDN+l7MfCst59FuGVwozFIjySBZ0NPVYjcH0799uToFHnw3nEzShqq1KjBrrJ3gnlqXqkkbnVtNsO7cLy60qzeVAVW0FyWIApq2zSRDyfQ322yrwvxt+GZrRVLmgX5wDdWAZNYA+ukkEDcD2xrK1RVy7spDCoXWU+BgzlUKA/EYupmLsCdhgT7seBfrIoKUgiiakaQJkBGaRqtFgCCPuIJXuL8HqZaqKuR0q7SWSxnSDI0gXB1EaZBE2PTBytVBamA5ILHSATI5G5ewvsDtdTiRaLiqkwCqOIpgKCCyAEAkkbfwkbxhE6HoVeC8VDsv5ohStr1PknYrT1BXLVKTFeUEBhpgDURIBvhibi9GrQzD09VKvTpu1aiwCuIQ/EuxkCBUEjsSLYEeLPD61XQqfKqNqbVqOqVAi4Mq8kcw1bCxEQDbijsPI4hSbz0RxQzUaW/RsWSpB+EqCb8rAek4bTE6HLxTxBqORqov0dUUwiT1FlLIdiQsmNx1GMhpq1PLcpA1Vh62WmwI/6hjVa/Gqiq2Vz2hHqArQzaWo1WK8hm/lVJI5TY9CdsIubyUqEqhaFUM/TkZhpVpA/RmwggFDf4ZxLJorDYtBmQtUpHSfrrAKuJ2Kmx+ePWcenUoWXyNdQw1zTZlW69WSzA7EXt6ScXy5o8rKQx/v5++IuIkDJ5URM1azn1uix9i4WL1sMlvR3hiuclmfpqceauham4FweVhysCYBg2tOGfP8Iau2pwAoJ0hhue9+m/2dcDvFnGMvWoo6Rr30MOVhEEMvWOjdOhxHwfxAKpRS3lqhWVYlhAPRyZIHZp2Bk4i4ufuj35Kxah7X0X+PqxSs1IJqaoxdn3CKxQAE26AdOt8S+FeIHM0dDAFkJkaRtJYG9gDcfLANqNfNVfzalTbmqM3pGqdRkfCJnVMX62x84dryeZIdWAnS69fvt6j0J746cO7FbtKvA5QymAxUE2EAqPTSdv4SNsfP8S8vlIDE3kOAO2xE9PX3OCeW4WtddVKorrBIBYKwkdUNrdw0YqZjw9VY8pVQLEMw3nexI2jbCRjJunsFGIZwmTBDAdVmPvGPGSzXltqiWG07A9zi5XGinpXc29ydziLL5CbtcnoMeh9X+Ym8Dvihk4Hl8xnQruzNplVZp0qOqoP5L8yN8MISjliKdJfOzDWj1Pc7KP2R03LYA5fiFalR8hOQXmN4PT09sdkzUpwysQ2+obziE55Mum6j/n8mzHHFg3FcpfPhfgZq3hWjWWK+cFPMH6oACr2UKTJHqCMInGPD1TLVTTqLNuUrsw/WE9PwwzcY40HRVzeVY8oiuhgt63BUnuJGBIzZ0aUf84pC/lPIqJ6qLx/ASO4w+NcOjHmk8krk9gejQO5HyjbFyke+JNSnmpnUp2kXHofX2x8sfQ4rdkqCdCisGpU+CQCw+pOzH9md/wAe/jjistUObs1j3JHfuek9YnE/AszGpGAIa0+9tJ7g/wBe5xYfJNoZEGoIPoyTsINp6kAaQf1Y7HDOlGxlbdC7neF1GOpNJHUTF+u9sV8txGrli6gQzAAlhPKDMAbXMSfTGofklymVzDVfOTW6gFQ110mxt1M9+4xpHEPDuUq0ylTK0mT1RRHqDuPfCvT0M46Py3WbVqd/ia4jvN/lH8sU2uwxoXirwrlFqMMpmLA2pvLj2FUD8Q3vhOq5N1bSUafQE/h0xy2JKLj2DGJDes4vZ2sjhGA5ova49J6jsd8RNSD7G/WL/dj62RdY1KVnaQRP24N0heNl/h9NDSckxUDLpHQrDa/mDpPtODHh/gjZmqKYJA3cgTCC5MDeSAI9cRZrw3VoZWjmalhVeApF406laZ2YbCMX/CviT8xd6vlmpqTRAbTBJmZg2gHEJW3ovGlGmHMp4F/NmrCq2qsSTSqIWBCx0TbV6GbkQbYgpZ//ACOcpkbUnaLGPMpsoE/sMtSmPQJ3wXoeOstXpgc1CqrKQpEhrwdLiZaCTBgkjFHOlVo50KVCVsq1WnqF48uoWjtZlHS+o98PHlW+yckl0VPyQABsxygkaImQDC1Sy9pIuAbSAemGjj2Q0/5mmpqVaKjQyCPotCuxW5JZACVjcMVvJwqfkmqH/MQQCShDHZSEqsCfToffGoZVtXw6m5wV6CPKBYbfVN7EmCcNdASEPxdw1M3QWukeaoYVgvcFSKoHUEMCO6nuAMDvAPipqDDI5g/RmomhiY0HzVZlJkfRtcgzysexMMdFf8PzK1QwajWB5Nzou9ZBHVCRVW911L0GFPxv4YFPRUp3SsutJG88zU9ogA2Ha3S7L4FfybDmMkoqqyqBKPqkeqAmLAN0MdcV3VS0FtThdSuJ1QTZ/VwEggC8bRYJ35K/GBrOuWrt9IlMrTYk6qglTB71FVfdl9sPTMFq1WgBQqTp3+udQ3PW23XE5RopF2V9RFVJg1BTbZvjlkg2+rytMbfcB/iHILUpFqjQxKp1ganCspUQzCD3PoQTiLO8do+cwOtmCDSaaM/MWbVOiQnwiQWHcHArK8XOarLRFZEqArq0AM4+kDKwedEKFAIUNDEXgXFMa0B+G8WbJFslm6bVco1nouNTUlP1k/WpXB7i9gRJ+eJcj5fl+Sz1ssqjTWJ1QKhLU1LblQo0hj2AxHxngOdy+Y8xlao6zFVVLx0kFgWG/wBk4o57h7EosBKoQMKWy8zkwqmwcEk6b+kbYafGaqxI3F2gl4fyy1kqq6awun+BTIkGJXbbb0OBviLhv0VPyTrp0VYMR0ZnLywHwiCObYxOKvBOPVso9QKARUXQ6kRsd/Rhf7Tg1w4IrCojsrIiRHVdALfjsbWxlb4rZoSt6ESnRUzqJHXacEeA8L8yuUu1PQ5eVPwhDBI7atN9rjF7iGXpVcwdApUmkkSx8qoeg/3ZN/2Z/VxZ4FxM5dMzlqlDQ7JqeqZ16AwGmDIZDeCu/c4tGLltdEptLTNF4P4VXLUUGXrVKVULdydQYxJVqZ5dM/qwfXHji9ek8U+JZcJ0XM05NM/x/FTPo40+px2W8f5BzHnFPV0ZRHS5EDDDlalOqupGR0PVSGHta2GaflCqvApHwKVIbLZqENwGWQRvupg/IYEcY82hVakamsqBLCVuVB2k9++HKp4daideSqeSdzSYaqLH9zdD6pHscZf4h42GzNbzYSqHKuoZiAy8pgjcWF7Y5Yo9jc3WxPy+XNV5AkCw/mcHMtQFP4bt1bt+7/XHY7En3RdOyVKOLCpj5jscUSDeQ8MNXoK51jUDJVxBGogSrA9OxGFzivhxKTWzNLVPUwR/yavvgY7HYdMyyirBGZ1I5Y6SdmKkEN+1Kkie/wDWcWVphxKnf0J6TeOgjeMdjsUWxYrZfooKYVTzK7GlV3DIxEpYgEXiD6juIO5KpCXI1NZiNpuJjoJv88djsDKqVD4XcrBfhLxAOH8Q1N+jJKtH6jmZj9lgPkDhm8f+P/PmhQb6KxZ1Px/s/uj78djsdfQ6df0EVc3i7ma+qnTQMQrSz6SQWiNCyL6byfYY7HYtCb4slJW1YSyFLMZjy8vRBqQOVS0AAdTJ6DqZPTDnn/DeWXh4XNUGFVQSzKZMkkKQ4JX5Hp0x2OxLI6RbGlajRlXiDi1cu1CpmWrUabDTIAEBeS0SCFsR3nA+vnk8ooNJLEQAZ67/AGSPnjsdh10ZZdtFRQTAG+w9+mGXxdxqqqfmhCK1FFR3R9WoGjpdbgrpkmCDI9xbsdjvIvgu/kukrXH1ToA/e0VYM/KPn2w6cV8YjLyRz1datURWMIGUKGYgSxIHwjc9pBPY7AirYW6QocaztbMBvhWpQqkoE/8ATAXSy7yQSrzNw0wNJx3HOIVatNV1saVCoxCWim0mmVB0yZLBlBMBSREqcfcdiySEdgDieRekwqLNOpTI1hWEowurgqT7/j1wycK4nnuJuaaVwhCg1BqFMG8SAglrRyjr747HYS6VhrdDZlfBtFoXOO1c01A1XSQeYEidThZAMmQDfbBynwbL0KmXWjSRUZ2aVW5ApOJ1XZllhvf12x2OxJttbKqKRV46/wCa2qNXNNpdBS0E6llm+MS28wGmJtvjLfF2fFeoGU1Vf62phcEArdfrC89O2Ox2GhBAlJgynU80aK1TRU+rXYmDaAtWB8Pap06yJwYzGYJqPTdNJVVI9QECtcWI6gj1x9x2BminBnYpNTQIzxAFr/0wS4Xm38qslUeZSpoBuBUVHYfo2NosGKNaw9sdjsL6d6obOvcUM5wsqvmUmFajPxqDK/s1E3Rvex79MeOFcWrZd/MoVGpt1jYjsw2Ye4x2OxuWzIGuNflAztamV1imNN/JUqWt+sSWH8JGCOd8E1cy5eh5elAqHWxBLBQTFjIgi/vjsdiOb21RXG2+z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Verdana" pitchFamily="34" charset="0"/>
            </a:endParaRPr>
          </a:p>
        </p:txBody>
      </p:sp>
      <p:sp>
        <p:nvSpPr>
          <p:cNvPr id="21508" name="AutoShape 6" descr="data:image/jpeg;base64,/9j/4AAQSkZJRgABAQAAAQABAAD/2wCEAAkGBxQTEhUTExQWFhUXGCAbGRgYGB0fIBwbHhkgHBoaIBwdICghHxolHh8gITEhJSkrLi4uHx8zODMsNygtLisBCgoKDg0OGxAQGywkICQ0LCwsLDQsLCwsLC8sLCwsLCwsLCwsLCwsLCwsLCwsLCwsLCwsLCwsLCwsLCwsLCwsLP/AABEIAKgBLAMBIgACEQEDEQH/xAAcAAACAwEBAQEAAAAAAAAAAAAFBgMEBwACAQj/xABHEAACAQIEBAQCBQoDBwQDAQABAhEDIQAEEjEFIkFRBhNhcTKBI0KRobEHFDNSYnKCwdHwFSThQ2NzkqKy8VODwtIlNDUW/8QAGgEAAwEBAQEAAAAAAAAAAAAAAQIDBAAFBv/EAC0RAAICAgIBAwMCBgMAAAAAAAABAhEDIRIxQQQiURNhcRShMkKBkbHwIzPR/9oADAMBAAIRAxEAPwBwQRJE7m4Lss/tLup9vWTj0srcEID3ModupTl+65NmwK4f4gy9d9Cv9J01gKemz6TPswvHbBkL23P6sSe9gNLe4vjTZA8xHLMA20MU0n0HLYen/ThN8Q+BKdUl8pyVBfyyVA90Ia3eLj1XDuBYjYdQAxX5rIKfh749NsAfkC2/7r6t/Q39sK1YejOeCeL6mXb824gp0rbzNB1LEEBwpGr0YS2x5t8PqMGQMGNSm3MlRWcwIsZGoEftD2I3Ji4twilmV0Vl1xMMIDp/9h8iDax3wktw/NcKY1KJWtliZZbRv1kEo/7Qt37Y5Srs5q+h+YNYOSD9VhEH0MoN+omD02tGwBbZBUA6hDI/5gYnrEg+8GlwHjNHNIWo/EBz0WF1n2WI9Rb2M4KMDFy2kdZclT63HTr9si+HEIgZ5l1GLOgLj7kY8wG3cfIiHNLTANRlXy41Mz6iAAPj56ZtAg9rG3Ni01Ik7c3cizDtdv6xMiROFzj3GFp1QiaTGrzFZAYJWALKQQZJImLT1nAcklsH4A/As3SOcrJW0inUY6JFNdJBI0CCQLeiXjqcGs14eydU1UFJTVUWJKdRIsWhhNutownZBitVWZdekg6iux6FZf4u0Xtj3U4rWWo1dHZXgrqbTJ5NN+UklYFzO3yxnUopbRVqXhlzw34ayuZ81KlIIyEEeWkHSbX09QwPTtixV/Jtl9GoPVQ6ZOprCN7GmPXrifJsaXEKbuqqMykleVgGcTE6T9cTsLMMOJonS6gEfELBh8QnoE74rjSrYs5OzPMz+TJZAp5o3MXRD0J380du2K1b8l9YGFrITBN1YbR+qG7406q8lTNp6t+w3d2/DHxaQLGwNh9UHcmdqXth+KE5syWp+TfNgmDTMfvjpP1kHfA6t4JziyfLUi9xVp9Osap+7G0hSEkW1GRYjc2+suwj7MepuFDQBB+M9PhHxt1E/L1wOC+Q/UfwYXV8K5xd8tVM7aVLf9s4oZrhlanZ6VRT2ZSPxxv+YqqqtVf4VFrTMmLTTuSYAv8AjhH/AMcQ5mnUrEAM6hEAEAaoDGLaVmdXUy36sLKNLseErfRnvDM8upVzAYpSp1NCLaXM6QSLgajc7wAMPPgPwdrdMzmV5S50UzP6pYEz9UWgfW323H8GylPMcZzGsalArVANrgypI+cwfnjWfjcaTy+abg7/AER27D1+zvgY4K7Z2SbWkV6Lfo1XfQZMWEaPtb0279j5KBaQ/wCMJJ3P08Se5P24ly7AGiqiT5bWnYSsSeg+/wBDjqeW5AWuwrWPQf5j6o6T9p2nbFyB5FIvVOqVXQOWbnmb4uw9AZPXquJcpThqsADnG3/Cp4lqVgKpVRqbRdR0v9Y7KPe5iwOIMpky71vNg/SDkHwfoqe/Vj0va2wx3kHggytYs1UUgG+k+MnkHIg6XY+g+ZGPOXygXMVKlRtRWknM0AJLVden9RSAs9eUSTglkKd6v/FP/aowi/lIqKagXzNBhQ3M0FQz6gVWZIYoRI6G+FnLjGxork2kM2ez9OpQWojSjVqSAwbn85RLT0nr1F9sEc1mEpga2AnYblj2VRdj6AYzvgmcNQ0aFKEpq6atV2Y+dTmpAOkPKgqTq0gAWnGl5XhyU/hHMRBZiWY+7NLH7cdCfLaBJVpi+71KmbHlo1IigeeqoIKmqswgYHVy/W0xMwdsFKXC0DB2mo42Z4MfuqAFX3UAnrOJQv8Amj6Ufxqf6Yv6MMkCTfgBcVScxkx/vKh+yg/8zievxKmtB8wSTTTVJAJPKxVre4N/nin4tzJpGi6hSU1khuqaCHAG5JWQB3jCbxfiZbKpRDU6aMzsJYgka2+rJe47atWppwksijY3Bug54e8SivmHMMEqCmEU3Ia4IgCw3YsTtpwWy6znqv7NJR/zEH+WM54HxFaCslPUWaxqwV0g7hS2oj1IQG2G7w+jV8xmPOqGms00p+UPKNVdDRN2cABTABW1zvhYZeSXyFwq/wDfIz57O0qImrURB+0wH3Yp/wCMKfgo5hx+stJoPtqiR6i2L3DuA5ehelRRD1aJY9yXMsfmcXwJuLzecW2TTiZtnPBNUVPoMz5qg3lQXQjqGpkkwe2x6DF/PZ3PZEw9Ctm6B0kVFRg4XYhhpKs1phh9bcdOyv5WWpKFOWpR+wXQfYVYYLZX8p7VQdGXUQJnWzAe8KMYI5V0j036eXdFfg/jHKV3FNamir/6dYFHnoBJgn2f+HBvMswBCCGPdZBvJkAAGRNzp63wtcQ8SNmDzrRIiNOhWH2Pqv64BPwnIF0evQVVLQXpFqekR8WmlAImBMdZm2Hjkt0JLFxVs0cOx3DWNonsLqY1DfpqHrj2veTO0yL9IIHK/wAr+mFDNeDcogbyznCNOtVpV3mI3AbeTt7HFs+A6JI053iNMFZMZg/swDKHoTitMhcSDj3g9Gfz8o35vXUyCphSf/gT2NtxHXHnhPigrU8jPJ5NcWDmyP2mTA95g9CJjFlPBmmCvE8+DJHNXVrSR1X0GK1fwb56w3E61REeAtRKZjad4PXp6Y6mgNxYyZgoORtK6p5fbcqfnMC/bsc1zCs7sSWZyZmRzDf6lgfYx2wNy7V1etllzZVaVVqSKyK4IRjpgsGKrvC3AkxucTtl8woaagcBSeXLhjIE6RoZALX36T0nEsjtbHhDejzUy8W5B7gkjsPQ/fj5Vbo5J7woEg9Z9f6Yr63Jha1FybmKTiDE3GsEH+naMfWrV5BY0o2Eq3Y9S5nC1oZ6CLZoeSsa/PSprDO07BQBe+6qIBNl+zTsnUWoFqDTpdFYWm2/X94YzLgmXzlRqnk08ozMjKWquRy/Wi4g+vTDTw7LcUy6CmuVpVkBIWcwqtF5WNoBGKxtPZOSTQz0halv07KP0ZnYThc8bcSNOkVRoqa1NnkrCykgnYlSNtx2xw4nxMEA8JsGPw5yke+2FXxJmM4SprZWusszIW8pmiSSsqVlRIt6fPBlLQqiPuXz9NaSu5HIFD6UB0sQAST2AMntOI+CcYOZNQLTqBAf0msAHa0AAgxH44zZc+wpFTlq2lubUtJZ0g35jUPL0IEAxcnBTK+JnFJMvSDKDaHXme/OdWoqKQFoF5NyATgcw8C1434+pIAYeWkxBnUSu+o9NJItsD1JgSeDfCzOwzucF/ipU2ERDqA7L03OlOkAm+wLwNlFzHEE89CfLy/mKpuGfzV0vEQQdWuNvhkkDGi8R4yKdWnTMGVcsx2UaiQF7tKnUbxIFtQwLvbGetIQPyfun+J16lRWeKNVgs73UkHvI++ME8h4wAptXUaJzLNUV5apoLROgQA0MEEkAaSb4X/ycVlXiLtVZQFy1QybCYW4nrvibjVKn5uZq0VmlVIqBWDAA6tWytrdtQFuQR1Mxic+7srB64mrcNzVNloMh1KVqREkkhlB9SwIgk/PH3y2amJOhfP+EfEf8x1Ybey/b0wrfk24iTVq06jKQup0flHKxQQYAG8G1rmMEPE/itcrSVVpl6pdqiqTpGlcx8R3IEmBIEwYmDi6ye22Z3jfKke+JeJ6WWzdOiKco6RKQIIabC03MG8zMXnGd5nxRmlrGrUzL0CTJpA6yTO3ljlHLC85UjSLHB3hXF8rm18x6BV6jGmApAMhg7MGSGZTrWz6riLg3WPF/AjTblpAJYBlXlkCbGTDX/pbbHL1LlLi7Rrh6dRjy7NJ8G8cGaDioxRmYOtMNdlemrqSwAOoieUEbHeCcIfilkOZd0CrrZvhBE6arosiJ1ALHyx68K5cDMJ5qM1J6FOnUIB0rpoqQ5YWQhtm6SehOL3iHg4pMdDM9JOTzDS1MHYmrpI5FNn+IEAx0tPZMtrj+5N4qbkDuB54LWao3wppLW1X8xYtYb3iRMemHTP+NnCroSXqODTRTLeWjkO7FAfiZdBAFr4zlq5VaopUg1hrNVixILoAFSmFg6tJhi1gb48085UamVqMWAsE0hFn1RIBP8M+uGjlcI6Jygn2af4S4qSzlwXqFf0dPSzKDVdzq5oUDVMuV9rYKca8QmjS80+Wit8F/MdrTZFIXYi+si474y+jnWTLKobQ1VYqgWLqtSoqLIvpA+rMH5YrVsyHCyeUTAE76QCbk3MAnbrhpeppV5EcNl7inG81mAtV6p03QooC8w5p1KA2mCRpk33JmwagAqnStvSMWc7mORaYU7s0/rSFAXobRf8AexB8A5QWJ5rrsO8DpNpP3TGMrk5dlS7w6sALfG21l5DtqLPa/ZSSIFuhfPyd+URUrOwaqHFBWZizEqo1QTBaS28THbGdLKoC51WBEkAQPqjTzkST9YD0wUHGWyzgZenSRlAHmES8+SEAB30iWIBmSca45YqvsTcG0x88XeJBTWvSVoY00CQL8xfW0m0QIBP3yMK4/KLmFSmqU6dlg83UExFrDTFsL+YyWZzB8xaVSpJ+LQ0QLRqiAPniGjwiuoh/LUzs1enI+xzHthX6ibdx6OWNHqvlORifl79MXfC/E6uWqHygWDrpdFDDUvoSIkbg/wBcRZ+ZUA2AuO9++GXwK4R3deWoEAE6diTqImBNgPYnEsSblo9nPKKxu+hv8RZ+hSCMy+Y7AlUKJJsDJ1LtbfGOZ7xZmazAMURdU6adNQLna4JMf32wwcZzJzFUVGLQHVO0KNx1tpF7YUPEGVKV2tAY6lHoSdvnOKLPctGD6NRTNdoMaNt2AHlmoSabAklVIkhb7Gw2EWsS8JcV1otKo8V6eoOr77zPSRjN+B8RzJywWmxDq2kFpI0gcre4sLzsDHXA51zdCotamx8xfrAwx9+pBx0Msk9u0UyYFJWkbbn2zACikKY5iS7ggfEYAAaTPfa4wBzfiGrQpVxU0ebrJUSSNJAMi8lRcdOmFip+U16YpuckWVgYY5l2B2DCHDRDDaxsO+AVbxScxUafMpI5H0bkVEHcDUoIWb2Jg9MO80lutEV6ZPV0zwPEWipnoIHnV2qj97UQsWJ1SbesHpiTwz4xZg61EDksGXXEK0/FERG8/PHvJ8NovVqZqoGpUaDBAaQUGpWKsWibLpBBLRIJXri5XfL6KT0cpRQMzAltbudDAXcsDfr74WH/ACy4rsvxeKH1H1dFPiXFMt5pNJFELzEbEelgbffijxKuSCdVpg+42OLXFOG1KYGZQ04NSFVWBcHUSoNNhtbe4274duKfkwK0mZKwappkA0gJMHls0QZsSDEe2DFOOmTz1J80Z1lMwxMDmUiGABMruRAvETt0xrnh/ilXMaCUZUJJstUWhiOd2C32sD/TH6Aen9IjaSBG8G4gi/zEY1Pwbmqy0JzFRiTDIpjlQggX3J3kTIkYtGd6MclWxvUbcrfE31vVv2sIvifMisVX6eAZA0yJ2iGAYNFiokXxbTxMlZatKjUqcsmnmLKgM2h2I1gMYMSCpFyTdPo+LHr1xRzeqjVBK6xUqhVYXkpPKCBcgetpwyb8AoocRzTGiAX0amkjQEmNR0giZUEbYD8AfXmaIESFcXQEXUCYO5PffbfbFviQL0yqMWRTKzqABFiQrgEfZgTlS4qUtHxXgRcSRfpedjiM58pWUjGkNP5KEAzsJKf5E/pO5rISwt8JN13tG/W5nc2H8ssC1QqFdluW5qkMYFjBI2iFFxIgVxPMRxJysLGVVIQ2UjSsLeCAbe33Wcioa6Ag2kwCdmtJsALyd7m+Fct0N2L/AALLl81UAfTFBmPqAq6h9hn5YKcSrhaDFE1aHWC7EWdDpARWnT1uRcAYBcOYLmCdgE3HQaVvHvFsN/hypQq5jym1EVophdQALFISFDXgkSSxiBbrgS26CtOwh4Jp16ddqqFdCMyhWhQ24ZEUQNZLUzMf0NrjWTp5xefSjvKCoANY+l+FhbWpIkR3i25jyGRKqHcqrhHqAFLHmRCJuUvq5p+veRgdxbO0qlN/KU6bUz0HmaqZBI/dIE36DrAzPk331s2LihdoqKJouXaqab1HGhCEaRTAGqoAY5ZkKRdYxoOSzS1sozVW0o5JCaQROkGSWVpIMdALeuFetkajXZWO5LRYz8XpaB9oxD55RWQ1aaraB5gI+EAWXUdUCDaZGA5OW6OSS8gvjB5gGZn6jUZIsDadgDYDoLY0rwnSGcybio8lwEeJkFUUAnoHiGB3kD5Z1muFAhqxqsyBo5KZJv0PmGmRBkTEYO+GOO/mzGlSpvqqICA0EsQAVbSu3LMy3QbRhsm0LFUwdxXI1skKlKspYkjmDWKzKsDvB0/LAbNuTpER1idvvM27dsPfiniNasiCsaJIJgeXF9JIALTcx16xthbbOVdhUZe2khB8zTAJ/HAhFSVkckOLoorw6tFNhTqsGUN8B0yzsAuo2EwDHc4uZjhbTzNl6RPR6yA+wCFjPWwOJWyJeSzEjQKhJJJLaZsTeIH3nvj6MsHCsBE7WmIw01uybRE7UlGnzC7oDyIjN8RsdT+WvQYprnh5ek0qzEwXXzQgJF9lpkkTtLYNVERSswSKagWHVnb2+tivRYktIP6Kp1H6hvbrgpO7oILGcYLFLLUVHSVeoR86jFT7acTjiGaUtTeoSQ0E0wqA+xp6SR6HE+QRWdYFtQB377dpxY069TKu7sRaRBcxf2jBfQAVmMmWpSxhJCBdRNyCRbaIBxHlOHMEA1fZqj8cHMzlnNFgFM61MR+y9/7747L5N9IlTtheL4nM5EpMt51Ym4NTalUVlZlk7rvHX5R3wEfOmnZgEa0armDsxUbD7/bDvwvw0+aUFNLEAMTMAnoRvE7xOK/RlFWejlknHXkpZFAHFNVBY6iW3jVIJvtYHtP2YA8ayIeoisJIaN9kUBV+ZubenfGgVeF1csHL0n07swXUTba2wB7/APnOqHHfOzjs3wGyj9XTb7cYo8uRVcHSD1RvJpAIhPQQLSdpM49Hw/mapBo0+QDmexctMCBqsLGxjpi3moNIgQZED54l4bnRUW9mUwf5f+caISofLC1oV/8ADDl6hp5ihUamecAlk3P0kEGxNrfZPSbK0qKkFJULch+Yg77gAFenfvi5xwgVVTVClSSLwdrSomTf0x98OcLNbNpTIlLuT3VLmQe9h88PN86pURxx4xkm/wAfYK+JODVank5XKohWml4YAK5Aao9Tt3JO82nbHrPcHy1LJIxeqANQoBgoZyW1NUIC3TsYuAL7HDT4l43RymXNOEq1WtoJ2G4DdSF2vvjPMtxIstR6pNWs40A1ACqhhdhf47QLADe/SKk4O09lP+yCg1pFKhmqSs75pWq090RmKojF+XzGS+gCe+xscHuJeK+I0XUNTo0lYA2BgX3UzJWOm+EXjGbYivTk6SoDDvpMqfcMJ+3FDhGdPlnVL6LQTNvqgT9mH4clZmXBSp9DvxTinnUGXyKFJ3k1KlKmGLQ0zYco6mJPcjHca4ufKp0KFPzsw1MkrMBacFXDXk6mUyoPQTbSpXOCcRoiKtZipabL9TcC3a07/IzGA9TMVWc1KbB2LliyhlDm7EQ0EwCYtMYrBOPRmlCMnbGLhPHM0zAu1NzTgqSkBSRzEadMmOWSJjaMWDny2ZNVl0VHXSXQspjb1MnY72jFHJZtWQMojuJmD64t18yiFajlSFvpMX9BM3+RxP6sm6NP6fGo2innqYOoliGk9TJIHU7i39MVOBcN8/N5ekpdQ7aS0gWkatJNvTrHrh8bg1LMUfNHkstUFqZLNynQEkqouQQTBi9vXENPIpRz+Q2AUVH+r9VU6wD09/UYKyLlRk+m6sX+O8NWjxOpQpoCtOgsJKmxdHiSAPrTsI9sEMlSa4cBgoJAJI2DfDFpupgGD8sXHipx3MMBP+XBG24amJBOx9RcYP1MkFpuYiEY9d40TJNxpwJ5EpBUL2Zd4bRXzZV1JDU406oJnQsbGbE2/pjQuA8AoLmELJ5YRplm+smkJBCiI1T8t8Ivgig1TPNpbSRTmf4qYifnjTMxpMqQLioIgweeLw3+uDly8HQYQvZHm+KASUcFyjU6Zgc7jyzpI3OwB3sAZwr5ulxCHAplAT9Ey1EXUdc8wD7lJMMBcbTGLfiXL1XFGo/lPChROsFYuphXFr79/vH5/jNRVJIpGFCkaajEqRpAJ834SDsZgW6A4jcv5XpmiLjXuQNq8EzOkErNRQWeXUlgWMEGeaAOhxT4hQ01CXVpCpyj0pqCf+YG4w45LPvWZKWg1UKA6lVg1MgGCQWZiqtIkNscUOIZmo7GiKdN2UwdSbEk8yAjUREkgWgT6FeU090Pxi1qw5lc9Sq0jRFZZ5g9FAVY3+sRzOPXUMJnGso+UzNKtThqakKlz/swFZCd7ib9id4OPvGaOZyzLmPLolXutVaKSCR1kHSx3nY/dhx8P1KecDZevD1lksGSnDa4fUq6SpKkgXBNh+tjuPG5J2mBvlUWqZBxfMUM8lHUWRGlkZSJV4tqG1oaR94wJTg7ETpYsJU6dRlxMkFUICmxEmSD0x1PItlazUa5pwzMKZWjRRW5VKuSiAgkalgfWt2OCfhri9Ooz0edWF1AqOBAsRykX23/APB5/TXt6EnHmrfZ5yWQ1B5puLFJLNAGkLH6PcbTPy6Y+1PDNRV0q1PeQp9o3jafuwW4fTmnzNUJFR2B82oP9oYEAxYWnc++L3lrFy8djVq9P4u2FnnV1f7CLGvgVaXBKtV2Aan9GFpnccyopkctxzfecWqXhx0IYspGkqY1HUWIgnaABbF3h2TDLUDu7q1Z4DsW5D9TmJGkbAdsW24XRA0rTTpA0CAB6bRFoGGfqKdX+wFjXZXGSenTeEUkAkBVaZG27n7BiTh1MJQph10laa6pYLHLeZIj2xR43kqQy9WVC8p5qSqrA9DJFjOJDw2nC6qFMkASSidB1wrze27YeGwjUphlkIWG8gyNiN1P9ziNFQD4VHzP9cVG4XTIjyacf8Nbf9Pf+WIjwyl/6SfJRgLP92HgDs1xGijjzlHKCQRTaQDc6SAbbbYf/CXF6VMRMK4BV5kG0ifQgzOE3ykdSlRQynoe/odwf7nFjgORNEGhJanvSJ3C7mmT6dD1B9Dj3pQd0yTnao1mlUlwbQV79ZsR7jCn468LZXMc7IKVaJWsgEkqbqwsHBHftuMVfDWdv5bE8thfoT/I/jgtxTOrp8qo0ndb8w9CN46TiEsW6YqdbRiXimhmco0amVT8Lr8LfbIBj6pv8r4I+Ay7rUeoxY6gJt0Weg9cOPHFpVaT03YxA0lYkMOsGJ2iOxPfAXgmVSijjzQbgjlImYEdYI974hkwOG10bMOTm99hKnlcrXcZevNOtUP0FYfrAToPQzuAd77HBbgPAqmTo5qs48w6dCwNwPiIFzBMD5YWOKZDzioMhVIYkbiDIg9564Zh4zq+V5RgNEK+8/ssDsY+sMPDBKcbI5M3GVGXVc2XcszaiTJJ64+5riIpU2cgAgco7t0/vtOGOvwinVMkaW/WFp9xsfxwr+OcuoZUCFVEBTaGEiWtfUCYM+nSMQyenlCW+iqzqUXXYnnOtBBMyN+u8n78XuCvE7dN7j7O2BVVNJ09jhiOT+hp1FA5EXzI7OYUx7mJ9RhpdEIJt38FXjXECM4agRaYJBCL8I5RMA2gm8euPHDMrWzbstJdpdrwAPUmwk2ubnBVaVOuKQKF3Rohd2EHSCei6oDHoBOHnhGVy+TpsmpAaoFRnhQB0KiYEKCoA6lmMG4xbHjUvwSyy4vRnUPlq5UjtYzBHUT3BBWfQ4j8UOTVRoto+y5n8cNXGOD0MySMtURqlyApGoOBzAjchhe3VSYwm51qoPl1VIZD1sR/p647JjqSYIZLi0Mngbj35uwpsZpViRB+rUmAd/hawJ9vXDfxWqTncp0ASvFiLaFnr39cZVUrM1MJuBtYTB6WEnph44Hx0ZuvlNQioiVg8AQ00xDD3gyOmMuXG+XJfe/7DRlqixkah/xaqyrc5baP96gm/wCJwyV600WBJH0TgA/L7/6YBZQD/Ga+q3+W6W+tTv7de2+GOsPoXMm1F7b9MZp9rfwVjdCB+Tun/nKu9qXaf9rT3tjSVdpsRtUPw/tjGc/k6AbN1TP+yBFyP9rT7Y0FnN9zar0P6w6i344Hqf4zsfR6zWX10mQrqlFKkDYqT+MxjPqlOlp5mqCIA5AQN7We9r2HTGj03hpuYRfslutuxx40ryatN4B1De4UfEL3MYWE2lVWUEXhmYajUStQrqGCkEstQAiSNiht/MNgzUrq9SnWpvTDpEtrEH45S8TuO25FsWvEfCk8ipUpoF0MNhHKVVth0liftwsUnXztpBq7f+5bfF1U4gtpjxw16b0RSZVdGQK6EggNAm4nlY39DB6mM4z6Vctm2amXVqdQlHYXgHSJ6MNNj0I98EqOdeiC1MASCy2DAkrEFbAib+kDEC8VKedTBZeZtDqzArpcwsg3XoRjo1Gwyd0efFnGGzXl1SAu66QbArpLEe5b7hgJwbPtSqpVXdWkDuDYg+4JGC2c4tW8kk1S8giHVHi+m2tSZP8ALFDLcQZio8jKyzAT5AW5MSfL0/dh1GNUTcmajwYEUKakSYnV8yZ+eLiUmmYO43274DeEeKPXpaA1NHpswZQjEQGsQTUsDPbocGq2tQZCPAmQ5FxP1dB/HGGeP3MpF6BHhxXGXEmZeqZ96rn8LYJMYxS4O7LlqbrTrMCmoKDSBIYyZ1VBBvt9+LzVl2KVNp/Rlvvpgj03x08Tcmzk9AHxYuvL6AYLPTG/TWCf6YMVSu0/OLffihxyvTfylUosVkZgzBDAaTZiDgk9UFSQygH62oR6bf2MM8b4pfkF7IZhrER+J/vpj7TMjofnt6Y9OgaZ1AsI1TO43v8A3tjwctYXmwuZH3XwvAKbAwzmhtNS9vTVHf8AbXf1Hrvgpl8wR+jKvI5Z2X1JmdPpviTi2VFHKCq7qXaNFOBB1GAT6SZnAOlmdHKsC33zfbH1DkmtGJaJszVzVJXen5buZ/2oWBHrSAPXqvrO+BWV4vQCKWNQPUuzPUcan2MlWCg9ABHSMeOI8UfmGqFP6tiPsuR/fphXbiKLSNNgSQxgzup/niTdHWMeZ4iq2R3Uno7s6/8AVzAexxWo8dRpV6aaiIs1SCD2Ov8AEYValaBY6k7dVxCay+s9/wC/xxOUk9MrDJKLTj4+y/8ABzHFAi6QHJA3WpGodCQyOLjsMWuCcXOZmn5bah1ER3uOh9Yj2wjJnGOiTEHST6Ez89zhx8O5gZapUTqwBHW3Uf1j+Qw2GbqrGzyUpXSV7GwKVAkNt0Rz/wDHCpx7gwYVq9XMsXCkpT8h1AjZZY3E9bdTg2eNEnvPTAfxXx8U6LUtXPUGmJ+EHc+/84wckU03ImpVpGf56mSdY2gSf79sHsgQ9LTOklApP2ESOokDFOnXOgpqJQ3Knae/v64qnMmmdremPPuzTGo/1JeHKGdVY6QSJtPWYiRM7fPB/wAT1q9VFD0oXTIXqGOgkkm8jnXYTfC9l+IqKyVgs6WDFTYGDO/Se+L+VzNVnLArSBM6KSqF+8En5z1xaM1GLszyg5yVABXZWGkkEHlIsQfQjDzVR8yi067K+m75nRDUVCkkOtg0mIhhqBU9bLvHshCmtrJYsJsBvabR+GBCHvfBhk+ATxtOn2W2GhyFaYblZfQ2I998Mnh6oPzhapZQzeYztAWC1MgAAQLnp3M4WCJGLPDHOtbFoIJAMEqDJE9LTfpvhcnR0Er2OngDhlTzfPZiy+R5ZL2cNqQ6dBJOgQVDbGOk4dc3TC0agErNNiex33Hz3BHrjPeEvnWapk8vWNPzKYqwXI5LFSCskOVIBCxI9hh74Lx6iuXalVo0sqVSzVCtRLwNXPBdWO9z0g4yzhyd+S6S6TEj8nkfndWSB9GN/wDi08aRUQQb20vY9gekH0mThT8NcWy351WRqOWp1gVUVcvIpuvmrcKTEEgXA69BOG05bkYKDGh5X0M7TsPbCZdysPDjokrosVJF/KABk/7z+5It9+OzSA1EAPLoYwD1V0g36gk3F8e6le1QAGTTiBPTUQNr746uymoPUNN/26cWB6X+0/OUmqGSK1PLl/MBSLkQIvyKL+h7ERjO8tmwXBamjHVZjNO82J0DQO55D1xpNGmeZgxIBewLdGI7wdtrDCj4i4E3m03VCUdAGtuwXcCbyI2w+PToDQNyOapBSjg6SOUMuqP/AHEhu9hT+eDFbLZaquXemFqFVHmJfnmJIDAMLgmIm+w2wtGkGZIBUyoM9GsCY++MUqi8sTuLjv3n0wzfJbGSpkviUKrqqo1NYLaGBBB8xxENeN498VOFr9PRH+8Un2DAnE7Zuqq6VqVAhUSjMWUzNwjyo5YFh0xNlOILrVmy1IsDY02ajsDuBKf9IxWKRNlzwFnyuadfquhJ91Mj53ONEzKAUncAjSrEx6Ke3+mM78K5Gk1cVKbVQtKC4cLsbCGVpYTb4Bh0z9VhSqhbs9NwtMG5kQOUjVMCxA6/ZHJBOY8P4S9wqhGXpTaKS/bpE/3tiwKO1rAHb5bfbj7TqEQoAgKFiCDEQB0AviBHOtVj6psTMEGI3/u+IvjZ1g7jFFTXygYNIqswBkR9GbgewxPm+H0X/SUqbfv01br64hzv/wC7QBtpV2+1dIsdt8XXqGTymJ21Heegm2GktKjvkqVOFU9tLr6U6jqPsQgYk/MT9WtUj94H73Umfnid81MGI2neYx50o/MSQT00ztax+WF+pJHcUIPG8+5TUxLEQZJmNJEfYB9+Ixmi0XXa51CSIvy7/OIx44ilgCwhxEfaAfb+YwqZniLqNAYi2lgDuBtj6DJPiYUgxxDiKhgrOG9R7+lsCM5l6ZGtKg/dO/ywMeoTuTbb0/0xLkstUquKdJGdzsqgk+8Dp64zud+B6PsR1x9pUyxhROG/w34KRqg/PczTooPiSmxqVD2BNNWRB6kk+nZ54h4KpZKh5uVoDNhgSJl5G86TZlA7ScK4yCnHtmTZbg9RiDAIBEiY/lg9mabFlcKoK73J+WG/g+bytVVpZjLtTqv8NSlSZBPQQLD03BwOzeR8tzTmR0JBEj1BuDiDy5McuL0zXDDjnHlHaAWdzlVaRbUEmY0qAffa498IteozMWYlmPU4dvEpEaPh/UJBIYxzAAdgRc9/S6qnC2N5AxXm5K2zPONSaPmTzHQ74s101KR16Ymo8IVWGs6vTb2wQzPDwRqp2/Z6fI/ywjXlBUvDF3hbKKqCpq0agHC7lZuB6naekzhiZacsaSsoA1aXbUQswQGgagJmY2ntgW+R1MDcEG/y/nhh4lSGTORrg69dMGpTMWEw6GDdXVyII6degk00PBOO/AO4vU1UCBcyLfPC5cbg/Zg/WzCamamYp6uXUdgbhZPWO98X+CeKfzVmZBSZiBdl1ERO3bfCRk4roecYylt0LuWyVZnWmlKoXJChdBkk9Nu2NK8H/k1zdPMLWrGjTVQZQvLMGQrHKCAL98LPEvygZqsZNR/kQo+6/wDZxY8MeIM7VrLSpMpLTHmEkDqZK3IJjv8AYMFyyNdAUMSe5fsNXEvCNXKVMxWylfy30FQPJayGGA81iEUSmnWZgW6jCr4QC/nTPma5FQBlHmurB3aVKmWPeRcAkDE+ZyletWzVKoXFT82eqUosxUuGUeXpMkhrrHciNowm06fKG6GwPt0w+N62SyyjCScDU+JnJ0h5darTcK2pUQM5VhpAAKg6FtOiYnqBg94fzPn0GqjVpKwJF41ODMTuRIA2EC+McyuNR8HJGSBVirAqD1DaqrWI7x2v+GJ5VUQRyyyS93gZ8wi6XB3Ij1HL/KRiy1OKrBGBCrMEzGppgdthii3EFOsEQ5ZZO0cq3udjO/X7sfb67yfhG0wAzb2gG25+wdcvRc8jlp1ImdVQ7787wBFjtEfPEmf4fry7JUAKsLSJgkgKR6iZB74r1658hhAW1SOnxEkEd9wcWM/mlCgqxP0iQs3vUWInYbW27RgLjZwgVFq0cyctVhyrcpqSSRurBwQ+w2kj0xQGUpN8LmlYQKh1CT01qthtuPc4e/E2RSqjZi4q09RUNuRoIIBBIPeZ37TjM0qEEo4Ii3tHfD26GWy1xXIuAjFeTQih1uhKoAYdZUmQes74oZakGJnYI5+xCR9+CvEZp1G8ttNkBAsCVppMjY3E3x4XMqwc1KCg6CGehCGCQpbyyfLJk/V0nDqSboWUdAzhWcNCslTcA8wHUdrfb8hhgz3G2rishBKMs9RyINVv2pM/IYCrwwsR5TrVtMAFXtuNDbn0RnnFnK52pFSk5YaKFRQjAgrqKC4Oxjv0wWk3ZydKh04XmEr0fMGtFLleRiumDYwLdQdoifbF52ZTq1B4AuQV39RIj+HphZ4RxdcuKOVA2EMTeWYy5B+EySR7fKT9GspYoIIhvcelvf8AHGablf2HcE1fkh/PV/OxIfUlG4C6xodxDalkkGD0nbBCjxSiTGtQSbAm5nblmd+kYjytMCu7NMGjTgDpcgx9k4vZvL0yNDIKi9nTUOgNjaf76YZyjrQiiyGusMDpkbe1uwv129cQEj1j5/8A1OPNTh+lyiMySbQSw72VwwX+GMfV/OUstWmR+4wPz+kv727RbApN9nbQGzPhOnmKegtUpvTZhICvpIhmUONOpCIZehuLONLJPEvBLrUFNMzRqVGJlZAYAG7kBm5Tv+t6YBf4e0WJK/P8MHOD5qnlUZ6VqjCNUCR3idse0sUpSt6Rklmgk+K3/gMZfwZllVRUYue6kj7TaR8gfXB3J5ChTGilSRR15d/cmT9+AfB8yzUwWJJvczfm/wBfuwX/ADu3T7sbYRhFaRjk5PthJ6o22HYbbYI/kk4g9TNZpJPlIqkDorljMfvAfdhbo06uZY06Cam+5R1Zj0X8ek7YZeGZ+jwfJtTVhUzVQk/vNtrI6U12HfbeTiPqJJriuymGNe5gzxZUCZrMKllV5Ed4DGPZifu7YueK6genRcwGIn7Rf78LGTpnMVApJMktUb3ufmxn7z0OPfjYVMxTZqRBSkwUgbtYk/K+39Ix53rNyhBdrs9L0Sccc8j68C74odC1NlMsJBg7C388C6d2AxPw+rSFSjUrNqUPTkNM6VdWIgbiAbRct0xXRNLEAkhZAJ3MWnDVWiEpcnZYzh2b2x94ZVJDCes4h4i30U9o/HFeg0eoPTCnB3gmTomtUr1706dOSt4NTUAJA35NRj9nbCjVrSWgR1AHq238sMCU18s1QNNQGKbajImxhR6zcg4BUOasT8PKXMdCqmo0T7GJOHoWwzxrJqEqU0qMFoGNGglXqghKrBx1HxGdrxHRdAw6UcvSfLplwGGmmZJtzMQZ2iLyL7RhTzGWCOVmY6+4m/rfDzVE4STLGTyYPM50JO5699M7+98MPDc/QTPZRKAilSchnb67NK+Ze5MaYsJiAIwFqNUfLKxX6OnU0au5ILR7gR92K/DKuitSqEwEqI0nppcN/LE2Us0rK/8A9qtEiMsIHs1KBvtNv5YSuN5Xyc1mKEcpcskiLE6lI9IJE+mHnLr/APm68kj/ACp+H0NMAfzB7xi144y1Opkqjsg1orlWKjUpEGxNwJABA9e+IqXGX9gyhyiZdlGgwcal4UosMsBBUjy7EbhqsrIPQ7g7+tyMZdwupUVhmKRPm02DgEahA3kHe/fv3xtnhfilHPUBVpDTVU0VqLezB5IMbodwwH3ggtli5LQMaUXZIaQOqd/NUA9Remp9JttG3ecffNYPUBYatKACI1AO/ebmdo9j0FjMUKyVfMWpSWiXjTUUAoymRDJupC3n09x84tXytQMa9VEJqBabq8MG0LZDuZYMCmxggjpiP6f5ZfmUfL10hykhgpsDEuZN9weYiR3xPVyLApCtPmCLGwBm1r/+MBeEceCjQuYotoKFaiMdDgMCBWpgGGBAAdOYwJmcOVXj1KtSy9Z4Wn5p8y+oIRSqC5W6wYMsFI3MRg/pa7FU7B3FMrUNNuRlmpSErNwaqAwLEGLfPAjxF4KaujVIcP2Aud7gGNRgCxYH1O2HfOE6aXP5lM1UYH4jY6xcfEtt97DfBRa6ldQIIgmR6Y5YUvI3M/PnEaGpnrAyjNMqTAn4QykShiLMB133xFl0+jrN+yoHzqIf5Y1X/wDyFKtlMsyDy660KYDjrFNbN398Z7VRFDK0LzQXp3pysiCove907DlwkoU7KKeharGbTOCeSz1byqxdlq00VVNOqC0q7gaVcEOm02MW2xU4kmkgaLHZ15lPaGG3sYPpj5TqacrW5btUQap9GIEdrG+DBNAm0yfTQdk8hnovqgJV50E9qg5gJtBUn1wQ8P5PM0KzFkLIU5XBDoZcGQykiSe98JtMVKrimil2awUCZ/09TbGgplafDsqJKisRqaLy31gAbFRtBEb98GdJU+2DHbdrpDBRraX1rbVTpgzJ3kg+pgj7sesvVgyGmfqwfwvaOuAlLiHlGomY06kIlqfKfhUKdBkFgIEWnTYjBJc1TZqd48z4NSHadpIgE77/AIYzZMb5WhgsjXPmMBtpj7IjbH2kUM369v7jFfNwGHKGvIiZ6b9PS+1sWPOAsFHzOFoKMwZfLQAk+gPX5YVuK1AWkYt8SzJMkm5wJALMB1OPos+RP2o8zFCtsa+E8RULpsAFUe5uT/3Rh/8ADXguvmoerNGjuP129gdvcj5dcefDXg/JZPJ089mqvOw1AtsGP1aaC7N23PthX8SePs1XmlSL06BsFH6R+kErsD+ovsSdsI8s6pDcI3bH/wAQeLctkKTZXIKrVBIZ90VtpZpmpU/ZBt1I2OXcDo1czXdmYsWPPUb8B0t+qIA9BfFjhWXTTOYOhR9QW26GP+1b9yuBvFeOhSy0RpU2jYAesW+QxlnnUXxxbl8+Ddj9LUeefUfjyxj41xunlqfkZeCxsWkSSfUxPq23S3UNwvjwpZeovlgtVKnzGLHnNmGkbqAJHb1nCjU1OZ+Inrf7LjBXhuW0iGO/TCY4KNuW2/IM2d5KUdRXSJczw1kY1KoEkxpsdMix7aouPXFrjEea7/8AqAVD++93AjoH1Ri3k5f6FrsLJ6/sfPp6264pV01Bh9ZT/f8AfrhmQKWeqTTj2/HEOU5oXr0x2YuoHrj5Ry7vIRSxI6dupxyODnHs4jCnTourKnVSYUKIBnrO8jvhZzXNUJQbqTv0A5j9gJPzx6qErqUghpiPQY6hV01KZtAsZ7Ew33HDeQeBjyVSs1KkylNJSDJWwpk6ydWygSbGZAwu53M+ZVdxszEj2nl+6MXvD9ZZKVIGiSDfV11KOjd9J3k3GIavDTBqUQWpAwWMDQf1XE8pkGCbG1+mHk7SZOCps4VitAqYhn1fNV0gj31EfLFFXxPm7gKtwLWG+5J+ZP4Y80so9zp274mUSsa/DHG3Gc8xhqYUBTW8SR5QpyTNyQBPQmTYHF/xTmqj08wah0sAR1ETzBQBstSnIi/MrCd8LHhzMac1TeCWDAqBHMVAIX+MAp6Fhh3zmVfNZGvXrMr6aDAv1ZkUuCApAgtDhjqkVCsKBcqk7O3VCr4R4z+bCqdC1BVp6Crd4Yoe8A7xGPmUz75aoMxly6I1nAMbNtMXEjfoZwT/ACacFTMiutTWVUJIRo3FTmIkA6SAQDN+l7MfCst59FuGVwozFIjySBZ0NPVYjcH0799uToFHnw3nEzShqq1KjBrrJ3gnlqXqkkbnVtNsO7cLy60qzeVAVW0FyWIApq2zSRDyfQ322yrwvxt+GZrRVLmgX5wDdWAZNYA+ukkEDcD2xrK1RVy7spDCoXWU+BgzlUKA/EYupmLsCdhgT7seBfrIoKUgiiakaQJkBGaRqtFgCCPuIJXuL8HqZaqKuR0q7SWSxnSDI0gXB1EaZBE2PTBytVBamA5ILHSATI5G5ewvsDtdTiRaLiqkwCqOIpgKCCyAEAkkbfwkbxhE6HoVeC8VDsv5ohStr1PknYrT1BXLVKTFeUEBhpgDURIBvhibi9GrQzD09VKvTpu1aiwCuIQ/EuxkCBUEjsSLYEeLPD61XQqfKqNqbVqOqVAi4Mq8kcw1bCxEQDbijsPI4hSbz0RxQzUaW/RsWSpB+EqCb8rAek4bTE6HLxTxBqORqov0dUUwiT1FlLIdiQsmNx1GMhpq1PLcpA1Vh62WmwI/6hjVa/Gqiq2Vz2hHqArQzaWo1WK8hm/lVJI5TY9CdsIubyUqEqhaFUM/TkZhpVpA/RmwggFDf4ZxLJorDYtBmQtUpHSfrrAKuJ2Kmx+ePWcenUoWXyNdQw1zTZlW69WSzA7EXt6ScXy5o8rKQx/v5++IuIkDJ5URM1azn1uix9i4WL1sMlvR3hiuclmfpqceauham4FweVhysCYBg2tOGfP8Iau2pwAoJ0hhue9+m/2dcDvFnGMvWoo6Rr30MOVhEEMvWOjdOhxHwfxAKpRS3lqhWVYlhAPRyZIHZp2Bk4i4ufuj35Kxah7X0X+PqxSs1IJqaoxdn3CKxQAE26AdOt8S+FeIHM0dDAFkJkaRtJYG9gDcfLANqNfNVfzalTbmqM3pGqdRkfCJnVMX62x84dryeZIdWAnS69fvt6j0J746cO7FbtKvA5QymAxUE2EAqPTSdv4SNsfP8S8vlIDE3kOAO2xE9PX3OCeW4WtddVKorrBIBYKwkdUNrdw0YqZjw9VY8pVQLEMw3nexI2jbCRjJunsFGIZwmTBDAdVmPvGPGSzXltqiWG07A9zi5XGinpXc29ydziLL5CbtcnoMeh9X+Ym8Dvihk4Hl8xnQruzNplVZp0qOqoP5L8yN8MISjliKdJfOzDWj1Pc7KP2R03LYA5fiFalR8hOQXmN4PT09sdkzUpwysQ2+obziE55Mum6j/n8mzHHFg3FcpfPhfgZq3hWjWWK+cFPMH6oACr2UKTJHqCMInGPD1TLVTTqLNuUrsw/WE9PwwzcY40HRVzeVY8oiuhgt63BUnuJGBIzZ0aUf84pC/lPIqJ6qLx/ASO4w+NcOjHmk8krk9gejQO5HyjbFyke+JNSnmpnUp2kXHofX2x8sfQ4rdkqCdCisGpU+CQCw+pOzH9md/wAe/jjistUObs1j3JHfuek9YnE/AszGpGAIa0+9tJ7g/wBe5xYfJNoZEGoIPoyTsINp6kAaQf1Y7HDOlGxlbdC7neF1GOpNJHUTF+u9sV8txGrli6gQzAAlhPKDMAbXMSfTGofklymVzDVfOTW6gFQ110mxt1M9+4xpHEPDuUq0ylTK0mT1RRHqDuPfCvT0M46Py3WbVqd/ia4jvN/lH8sU2uwxoXirwrlFqMMpmLA2pvLj2FUD8Q3vhOq5N1bSUafQE/h0xy2JKLj2DGJDes4vZ2sjhGA5ova49J6jsd8RNSD7G/WL/dj62RdY1KVnaQRP24N0heNl/h9NDSckxUDLpHQrDa/mDpPtODHh/gjZmqKYJA3cgTCC5MDeSAI9cRZrw3VoZWjmalhVeApF406laZ2YbCMX/CviT8xd6vlmpqTRAbTBJmZg2gHEJW3ovGlGmHMp4F/NmrCq2qsSTSqIWBCx0TbV6GbkQbYgpZ//ACOcpkbUnaLGPMpsoE/sMtSmPQJ3wXoeOstXpgc1CqrKQpEhrwdLiZaCTBgkjFHOlVo50KVCVsq1WnqF48uoWjtZlHS+o98PHlW+yckl0VPyQABsxygkaImQDC1Sy9pIuAbSAemGjj2Q0/5mmpqVaKjQyCPotCuxW5JZACVjcMVvJwqfkmqH/MQQCShDHZSEqsCfToffGoZVtXw6m5wV6CPKBYbfVN7EmCcNdASEPxdw1M3QWukeaoYVgvcFSKoHUEMCO6nuAMDvAPipqDDI5g/RmomhiY0HzVZlJkfRtcgzysexMMdFf8PzK1QwajWB5Nzou9ZBHVCRVW911L0GFPxv4YFPRUp3SsutJG88zU9ogA2Ha3S7L4FfybDmMkoqqyqBKPqkeqAmLAN0MdcV3VS0FtThdSuJ1QTZ/VwEggC8bRYJ35K/GBrOuWrt9IlMrTYk6qglTB71FVfdl9sPTMFq1WgBQqTp3+udQ3PW23XE5RopF2V9RFVJg1BTbZvjlkg2+rytMbfcB/iHILUpFqjQxKp1ganCspUQzCD3PoQTiLO8do+cwOtmCDSaaM/MWbVOiQnwiQWHcHArK8XOarLRFZEqArq0AM4+kDKwedEKFAIUNDEXgXFMa0B+G8WbJFslm6bVco1nouNTUlP1k/WpXB7i9gRJ+eJcj5fl+Sz1ssqjTWJ1QKhLU1LblQo0hj2AxHxngOdy+Y8xlao6zFVVLx0kFgWG/wBk4o57h7EosBKoQMKWy8zkwqmwcEk6b+kbYafGaqxI3F2gl4fyy1kqq6awun+BTIkGJXbbb0OBviLhv0VPyTrp0VYMR0ZnLywHwiCObYxOKvBOPVso9QKARUXQ6kRsd/Rhf7Tg1w4IrCojsrIiRHVdALfjsbWxlb4rZoSt6ESnRUzqJHXacEeA8L8yuUu1PQ5eVPwhDBI7atN9rjF7iGXpVcwdApUmkkSx8qoeg/3ZN/2Z/VxZ4FxM5dMzlqlDQ7JqeqZ16AwGmDIZDeCu/c4tGLltdEptLTNF4P4VXLUUGXrVKVULdydQYxJVqZ5dM/qwfXHji9ek8U+JZcJ0XM05NM/x/FTPo40+px2W8f5BzHnFPV0ZRHS5EDDDlalOqupGR0PVSGHta2GaflCqvApHwKVIbLZqENwGWQRvupg/IYEcY82hVakamsqBLCVuVB2k9++HKp4daideSqeSdzSYaqLH9zdD6pHscZf4h42GzNbzYSqHKuoZiAy8pgjcWF7Y5Yo9jc3WxPy+XNV5AkCw/mcHMtQFP4bt1bt+7/XHY7En3RdOyVKOLCpj5jscUSDeQ8MNXoK51jUDJVxBGogSrA9OxGFzivhxKTWzNLVPUwR/yavvgY7HYdMyyirBGZ1I5Y6SdmKkEN+1Kkie/wDWcWVphxKnf0J6TeOgjeMdjsUWxYrZfooKYVTzK7GlV3DIxEpYgEXiD6juIO5KpCXI1NZiNpuJjoJv88djsDKqVD4XcrBfhLxAOH8Q1N+jJKtH6jmZj9lgPkDhm8f+P/PmhQb6KxZ1Px/s/uj78djsdfQ6df0EVc3i7ma+qnTQMQrSz6SQWiNCyL6byfYY7HYtCb4slJW1YSyFLMZjy8vRBqQOVS0AAdTJ6DqZPTDnn/DeWXh4XNUGFVQSzKZMkkKQ4JX5Hp0x2OxLI6RbGlajRlXiDi1cu1CpmWrUabDTIAEBeS0SCFsR3nA+vnk8ooNJLEQAZ67/AGSPnjsdh10ZZdtFRQTAG+w9+mGXxdxqqqfmhCK1FFR3R9WoGjpdbgrpkmCDI9xbsdjvIvgu/kukrXH1ToA/e0VYM/KPn2w6cV8YjLyRz1datURWMIGUKGYgSxIHwjc9pBPY7AirYW6QocaztbMBvhWpQqkoE/8ATAXSy7yQSrzNw0wNJx3HOIVatNV1saVCoxCWim0mmVB0yZLBlBMBSREqcfcdiySEdgDieRekwqLNOpTI1hWEowurgqT7/j1wycK4nnuJuaaVwhCg1BqFMG8SAglrRyjr747HYS6VhrdDZlfBtFoXOO1c01A1XSQeYEidThZAMmQDfbBynwbL0KmXWjSRUZ2aVW5ApOJ1XZllhvf12x2OxJttbKqKRV46/wCa2qNXNNpdBS0E6llm+MS28wGmJtvjLfF2fFeoGU1Vf62phcEArdfrC89O2Ox2GhBAlJgynU80aK1TRU+rXYmDaAtWB8Pap06yJwYzGYJqPTdNJVVI9QECtcWI6gj1x9x2BminBnYpNTQIzxAFr/0wS4Xm38qslUeZSpoBuBUVHYfo2NosGKNaw9sdjsL6d6obOvcUM5wsqvmUmFajPxqDK/s1E3Rvex79MeOFcWrZd/MoVGpt1jYjsw2Ye4x2OxuWzIGuNflAztamV1imNN/JUqWt+sSWH8JGCOd8E1cy5eh5elAqHWxBLBQTFjIgi/vjsdiOb21RXG2+z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20713"/>
            <a:ext cx="8183562" cy="431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ga-IE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Téama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8258175" cy="4870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ga-IE" smtClean="0"/>
          </a:p>
          <a:p>
            <a:pPr eaLnBrk="1" hangingPunct="1">
              <a:lnSpc>
                <a:spcPct val="90000"/>
              </a:lnSpc>
            </a:pPr>
            <a:r>
              <a:rPr lang="ga-IE" smtClean="0">
                <a:solidFill>
                  <a:srgbClr val="6600FF"/>
                </a:solidFill>
              </a:rPr>
              <a:t>An chodarsnacht (contrast</a:t>
            </a:r>
            <a:r>
              <a:rPr lang="ga-IE" smtClean="0"/>
              <a:t>) idir </a:t>
            </a:r>
            <a:r>
              <a:rPr lang="ga-IE" smtClean="0">
                <a:solidFill>
                  <a:srgbClr val="FFFF00"/>
                </a:solidFill>
              </a:rPr>
              <a:t>saoirse </a:t>
            </a:r>
            <a:r>
              <a:rPr lang="ga-IE" smtClean="0"/>
              <a:t>agus </a:t>
            </a:r>
            <a:r>
              <a:rPr lang="ga-IE" smtClean="0">
                <a:solidFill>
                  <a:schemeClr val="folHlink"/>
                </a:solidFill>
              </a:rPr>
              <a:t>daoirse</a:t>
            </a:r>
            <a:r>
              <a:rPr lang="ga-IE" smtClean="0"/>
              <a:t> </a:t>
            </a:r>
            <a:r>
              <a:rPr lang="ga-IE" smtClean="0">
                <a:solidFill>
                  <a:schemeClr val="hlink"/>
                </a:solidFill>
              </a:rPr>
              <a:t>is téama don</a:t>
            </a:r>
            <a:r>
              <a:rPr lang="ga-IE" smtClean="0"/>
              <a:t> dán seo. </a:t>
            </a:r>
          </a:p>
          <a:p>
            <a:pPr eaLnBrk="1" hangingPunct="1">
              <a:lnSpc>
                <a:spcPct val="90000"/>
              </a:lnSpc>
            </a:pPr>
            <a:r>
              <a:rPr lang="ga-IE" smtClean="0"/>
              <a:t>Is dán pearsanta (personal) é. Tá an leon , “ainmhí allta”, ag labhairt sa dán. Tugann an file guth (voice) don leon. Tá an leon i ngéibheann (in captivity) agus ba mhaith leis saoirse a bheith aige.</a:t>
            </a:r>
          </a:p>
          <a:p>
            <a:pPr eaLnBrk="1" hangingPunct="1">
              <a:lnSpc>
                <a:spcPct val="90000"/>
              </a:lnSpc>
            </a:pPr>
            <a:r>
              <a:rPr lang="ga-IE" smtClean="0"/>
              <a:t>Is dán meafarach (metaphoric) é.</a:t>
            </a:r>
          </a:p>
          <a:p>
            <a:pPr eaLnBrk="1" hangingPunct="1">
              <a:lnSpc>
                <a:spcPct val="90000"/>
              </a:lnSpc>
            </a:pPr>
            <a:r>
              <a:rPr lang="ga-IE" smtClean="0"/>
              <a:t>Tá an file tinn. Tá ailse (cancer) uirthi.</a:t>
            </a:r>
          </a:p>
          <a:p>
            <a:pPr eaLnBrk="1" hangingPunct="1">
              <a:lnSpc>
                <a:spcPct val="90000"/>
              </a:lnSpc>
            </a:pPr>
            <a:r>
              <a:rPr lang="ga-IE" smtClean="0"/>
              <a:t>Ní thaitníonn institiúid ná córais le Caitlín Maude.</a:t>
            </a:r>
          </a:p>
          <a:p>
            <a:pPr eaLnBrk="1" hangingPunct="1">
              <a:lnSpc>
                <a:spcPct val="90000"/>
              </a:lnSpc>
            </a:pPr>
            <a:endParaRPr lang="ga-I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7540625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Mothúcháin</a:t>
            </a:r>
            <a:endParaRPr lang="ga-IE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530225"/>
            <a:ext cx="8429625" cy="57562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ga-IE" sz="26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ga-IE" sz="2600" smtClean="0"/>
          </a:p>
          <a:p>
            <a:pPr eaLnBrk="1" hangingPunct="1">
              <a:lnSpc>
                <a:spcPct val="90000"/>
              </a:lnSpc>
            </a:pPr>
            <a:r>
              <a:rPr lang="ga-IE" sz="2600" smtClean="0"/>
              <a:t>Feicimid bród (pride) sa chéad véarsa. Tá saoirse ag an ainmhí agus </a:t>
            </a:r>
            <a:r>
              <a:rPr lang="ga-IE" sz="2600" u="sng" smtClean="0"/>
              <a:t>tá sé bródúil  </a:t>
            </a:r>
            <a:r>
              <a:rPr lang="ga-IE" sz="2600" smtClean="0"/>
              <a:t>(proud) as a áilleacht (beauty). Tá áthas ar an ainmhí nuair atá sé sna teochreasa. Tá sé sona sásta.</a:t>
            </a:r>
          </a:p>
          <a:p>
            <a:pPr eaLnBrk="1" hangingPunct="1">
              <a:lnSpc>
                <a:spcPct val="90000"/>
              </a:lnSpc>
            </a:pPr>
            <a:r>
              <a:rPr lang="ga-IE" sz="2600" smtClean="0"/>
              <a:t>Athraíonn (changes) na mothúcháin nuair a chailleann (loses) an leon a shaoirse</a:t>
            </a:r>
            <a:r>
              <a:rPr lang="en-IE" sz="2600" smtClean="0"/>
              <a:t>`, </a:t>
            </a:r>
            <a:r>
              <a:rPr lang="en-IE" sz="2600" b="1" smtClean="0">
                <a:solidFill>
                  <a:schemeClr val="hlink"/>
                </a:solidFill>
              </a:rPr>
              <a:t>“ Ach anois…”</a:t>
            </a:r>
            <a:r>
              <a:rPr lang="ga-IE" sz="2600" smtClean="0"/>
              <a:t> Tá an leon i ngruaim (depressed) agus bailithe (bored) i ngairdín na n-ainmhithe (sa zú). Tá frustrachas ar an leon mar </a:t>
            </a:r>
            <a:r>
              <a:rPr lang="ga-IE" sz="2600" smtClean="0">
                <a:solidFill>
                  <a:srgbClr val="6600FF"/>
                </a:solidFill>
              </a:rPr>
              <a:t>santaíonn (desires) sé saol na saoirse.</a:t>
            </a:r>
            <a:r>
              <a:rPr lang="ga-IE" sz="2600" smtClean="0"/>
              <a:t> Tá brón agus aiféala (regret) air.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261</TotalTime>
  <Words>248</Words>
  <Application>Microsoft Office PowerPoint</Application>
  <PresentationFormat>On-screen Show (4:3)</PresentationFormat>
  <Paragraphs>27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Verdana</vt:lpstr>
      <vt:lpstr>Wingdings 2</vt:lpstr>
      <vt:lpstr>Calibri</vt:lpstr>
      <vt:lpstr>Wingdings</vt:lpstr>
      <vt:lpstr>Aspect</vt:lpstr>
      <vt:lpstr>Aspect</vt:lpstr>
      <vt:lpstr>Aspect</vt:lpstr>
      <vt:lpstr>Aspect</vt:lpstr>
      <vt:lpstr>Aspect</vt:lpstr>
      <vt:lpstr>Caitlín Maude</vt:lpstr>
      <vt:lpstr>Slide 2</vt:lpstr>
      <vt:lpstr>Slide 3</vt:lpstr>
      <vt:lpstr>Slide 4</vt:lpstr>
      <vt:lpstr>Slide 5</vt:lpstr>
      <vt:lpstr>Slide 6</vt:lpstr>
      <vt:lpstr>Slide 7</vt:lpstr>
      <vt:lpstr>Téama</vt:lpstr>
      <vt:lpstr>Mothúcháin</vt:lpstr>
      <vt:lpstr>Obair Bhaile</vt:lpstr>
      <vt:lpstr>Slide 11</vt:lpstr>
    </vt:vector>
  </TitlesOfParts>
  <Company>Newbridge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Caitlín Maude</dc:title>
  <dc:creator>mnibheaglaoich</dc:creator>
  <cp:lastModifiedBy>Owner</cp:lastModifiedBy>
  <cp:revision>15</cp:revision>
  <dcterms:created xsi:type="dcterms:W3CDTF">2013-11-07T09:40:16Z</dcterms:created>
  <dcterms:modified xsi:type="dcterms:W3CDTF">2016-12-02T15:30:46Z</dcterms:modified>
</cp:coreProperties>
</file>