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797675" cy="9926638"/>
  <p:defaultTextStyle>
    <a:defPPr>
      <a:defRPr lang="ga-I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0D0D2E1-B833-46D9-B0FD-7B4076A59DF4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9F38FA-4B7D-4797-B4D9-8847D60A53A9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19B77-0581-495A-8F49-C6817B341F79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4C45C-2014-4FA4-B18B-E2C533405C34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194A-72FF-4B82-A693-132B697CA47D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55FAE-297C-48B8-B044-817A96DDD9BD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4AE2-3DCC-4410-B2B0-3941F3EDA39D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98703-56F0-4921-8895-1E042FB81A35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5573-6AAB-4B19-BB36-3DA41B7974DD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00F38-8468-4AF3-AEA1-1DE40C7FDF2A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55358-2C84-49AF-A10A-50D3DBAD4E3E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0BE33-14DF-40CB-B008-EFAD52E7B1EF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BDF6F-9393-413B-A4DA-D4286662083E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8EFC5-ACD6-44BE-A37B-78F765BCE570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36C45-F6C6-4234-8E45-FE14AB61FD5F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B0C47-DC99-44E5-9A65-B907393D5B7C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6F453-74EE-4F3D-A5BD-B9E1A64951D5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B8106-3A6B-4EC2-BB36-6636F4559215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40E51-A536-46E3-992C-1CD23010543A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C6191-16C0-4487-B183-809FC3FCBE27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4AA72-3848-4610-A0BB-B06D62D10A3E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6A628-E510-4160-92A9-0FCC65FA1917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1DB29-4A70-46B3-B0DF-132AE2F74EF6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ga-I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076A3-EF90-4E9C-8732-93F17200DFCA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AB162FF-F658-40E9-AA5F-7B713712DE0E}" type="datetimeFigureOut">
              <a:rPr lang="ga-IE"/>
              <a:pPr>
                <a:defRPr/>
              </a:pPr>
              <a:t>05/12/2016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7781965-1A99-4E8B-9E53-2765CCF0612B}" type="slidenum">
              <a:rPr lang="ga-IE"/>
              <a:pPr>
                <a:defRPr/>
              </a:pPr>
              <a:t>‹#›</a:t>
            </a:fld>
            <a:endParaRPr lang="ga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8" r:id="rId7"/>
    <p:sldLayoutId id="2147483759" r:id="rId8"/>
    <p:sldLayoutId id="2147483760" r:id="rId9"/>
    <p:sldLayoutId id="2147483751" r:id="rId10"/>
    <p:sldLayoutId id="21474837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8077200" cy="167335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ga-IE" sz="8800" dirty="0" smtClean="0">
                <a:solidFill>
                  <a:schemeClr val="accent1">
                    <a:satMod val="150000"/>
                  </a:schemeClr>
                </a:solidFill>
              </a:rPr>
              <a:t>Colscaradh</a:t>
            </a:r>
            <a:endParaRPr lang="ga-IE" sz="8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/>
          <a:lstStyle/>
          <a:p>
            <a:pPr eaLnBrk="1" hangingPunct="1"/>
            <a:r>
              <a:rPr lang="ga-IE" sz="4400" smtClean="0"/>
              <a:t>le Pádraig Mac Suibhne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785813" y="5286375"/>
            <a:ext cx="7786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ga-IE" sz="3600" b="1">
                <a:latin typeface="Corbel" pitchFamily="34" charset="0"/>
              </a:rPr>
              <a:t>An colscaradh is téama don dán seo. Mar sin, tá an teideal an-oiriúnach.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288" y="195240"/>
            <a:ext cx="9144000" cy="100013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ga-IE" dirty="0" smtClean="0">
                <a:solidFill>
                  <a:schemeClr val="accent1">
                    <a:satMod val="150000"/>
                  </a:schemeClr>
                </a:solidFill>
              </a:rPr>
              <a:t>Ba mhaith leis an bhfear...a bheith aige.</a:t>
            </a:r>
            <a:endParaRPr lang="ga-IE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5362" name="Picture 2" descr="http://blainezaidbooks.files.wordpress.com/2012/09/happy-family-new-stock-cover-ver-2-by-zaid.jpg"/>
          <p:cNvPicPr>
            <a:picLocks noChangeAspect="1" noChangeArrowheads="1"/>
          </p:cNvPicPr>
          <p:nvPr/>
        </p:nvPicPr>
        <p:blipFill>
          <a:blip r:embed="rId2"/>
          <a:srcRect l="9517" t="4842" r="6726" b="4765"/>
          <a:stretch>
            <a:fillRect/>
          </a:stretch>
        </p:blipFill>
        <p:spPr bwMode="auto">
          <a:xfrm>
            <a:off x="214313" y="2643188"/>
            <a:ext cx="3143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s://encrypted-tbn3.gstatic.com/images?q=tbn:ANd9GcQVJN2E4Rhsxpsg1t7a_xPTFAwP3Uz1BIIvh9g6S0mtGM1A2WCCg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1857375"/>
            <a:ext cx="3798888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http://maryloudriedger2.files.wordpress.com/2011/10/sharing-housewor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076700"/>
            <a:ext cx="3810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2844" y="1643050"/>
            <a:ext cx="327248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teaghlach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17508" y="1758937"/>
            <a:ext cx="5429692" cy="923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saol traidisiúnta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4643446"/>
            <a:ext cx="171451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teach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teolaí</a:t>
            </a:r>
            <a:endParaRPr lang="ga-IE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350" y="195240"/>
            <a:ext cx="9144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ga-IE" sz="4200" dirty="0" smtClean="0">
                <a:solidFill>
                  <a:schemeClr val="accent1">
                    <a:satMod val="150000"/>
                  </a:schemeClr>
                </a:solidFill>
              </a:rPr>
              <a:t>Ba mhaith leis an mbean....a bheith aici.</a:t>
            </a:r>
            <a:endParaRPr lang="ga-IE" sz="42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6386" name="AutoShape 2" descr="data:image/jpeg;base64,/9j/4AAQSkZJRgABAQAAAQABAAD/2wCEAAkGBhIQERMQEBQQFRUUEBMQFxAUDxUUEhAUFxQVGBUYFRQYGycgGBojGRYVHy8gJCcpLCwsFR4xNTAqNSYrLCkBCQoKDgwOGg8PGiwkHyQpLC0sLCksLCwsKSwpLCwsLCwsLC8pLCwtLy8sLCwsLCwqKS0sLCwsLSwsLyksKSwsKf/AABEIAOEA4QMBIgACEQEDEQH/xAAcAAEAAgMBAQEAAAAAAAAAAAAABgcDBAUBAgj/xABFEAABAwEDCAYFCgUDBQAAAAABAAIDEQQFEgYhMUFRYXGBBxMikaGxMkJScsEUIyQzYnOCkrLRFlODouFDVPAVF2Ozwv/EABsBAQACAwEBAAAAAAAAAAAAAAAEBQIDBgEH/8QANxEAAQMCBAIIBQMDBQAAAAAAAAECAwQRBRIhMUFREyIyYXGBwdEGkaGx4RUj8RRS8CRCYnKy/9oADAMBAAIRAxEAPwC8UREAREQBERAEXjnUznjVQ6/+kuCGrIB1zxmxA0iB971uXesHvaxLuUkU9NLUOyxNuTEmmlcC9surHZ6gyB7h6kXbPMjMOZVV3zlTabWfnZDh1Rt7MY/CNPE1XJUN9X/ah01N8PJvO7yT3/BYNv6WnHNBA0fakcT/AGtp5rgWrL+3Sf62EbGMa2nOlVz7Hk7aJc7InUPrO7Le92nkuxZuj+U/WSRt3NBefgPFac0z+f2LFIMOptLN8+svqcKe+7RJnfPOeMz6dwNFrPtDzpc88Xk+ZU3i6P4R6Ukp4BrR5FbDchbLr60/1P8AC86F67mX6lSs7KfJP4K/ZM4aHOHBxHktmG+J2GrJpxwmf5VU3OQtl1daP6n+FglyAgPoySjjhcPJOhemw/U6V3aT5ocKzZd26PRO53vta7zC71g6WJRmnhY/7THFh7jUHvC59o6Pnj6uVh3OaWnvFVx7ZkvaYtMZcPaZ2x3DP4L3NMzn9zFYsOqdLN/8r6Fn3V0hWOegLzE72ZRhB4P9HxCkjJA4AtIIOgg1B4FfngimY9y37qv60WU1gkc3a2tWO4sOZbWVa/7kIFR8PMXWB1u5dvn/ACX0iglxdKMb6MtTerdo61tTGeI0t8VOIpmvaHMIc0ioc0ggjaCNKmska/sqczU0k1M7LK232XzPtERZkUIiIAiIgCIiAIiIAiIgC5l+5Qw2NmOZ2c+jGM73nY0fHQudldllHYm4W0fM4dmOuZv2n7Bu0nxVRXheEk8hlmcXudpJ8gNQ3BRZqhGaJuXuG4Q6p/ck0Z9V8O7vOtlHlpaLaS0nBFqhacxH2z6x8Ny4LWkmgBJOYACpPALau27H2h+Bg4uPotG8/BTm6Lkiswq0Yn65CM/LYFBRrpFup1Mk0NEzo408k9f8uR+68i5JKOmPVt9nS8/BqlV33JBB9Wxtfbd2n950cqLZxpjUprGt2KOeqmm7S6ck2M+NMawY0xrZch5DPjTGsGNMaXGQz40xrBjTGlxkM+NMawY0xpcZDHbrshn+tY1x9qlHD8QzqLXnkQ5tXWd2Ify3UDuTtB8FLcaY1rcxrtyXBUyw9ldOXAquWFzCWuBaRpBFCF1LhyotFidWJ1W1qYnZ2O5ajvCmd53XHaG0kGcaHjM5vA/BQa97lfZndrO0+i8DMdx2HcozmOjW6F7DUxVbejkTXkvHwLeybythtzewcMgFXQuPaG8e03eOdF21+ebPaHRuD2Oc1zTUOaaEHcVa2RmXTbUBBOQ2alAdDZuGx27u2CZDUZuq7c5rEsGWC8sOreKcU90JgiIpZzwREQBERAEREAUbyyyubYo8LaOmeOwzU0e27dsGs810cob9ZY4HTPznQ1lc73nQB8dwKpC8Le+eR00pq55qT5AbABmAUWomyJZNy9wjDf6l3SSdhPqvLw5mO0Wh0jnPe4uc4lxcTUknati67tdO/A3MNLnamj99y1Y4y4hoFSTQDaSp1dVhEEYYNOlzvad+ygMbmXU6+qn6Blm78DcsVlZCwMYKAd5O0nWVnxrBjTGpZziorlupnxpjWDGmNLnmUz40xrBjTGlxlM+NMawY0xpcZTPjTGsGNMaXGUz40xrBjTGlxlM+NMawY0xpcZTPjWOeNr2ljwC0ihBXxjTGh6jbaoQm+7nNndmqWO9F3wO9c5riDUVBGcEaQVYFss7ZWFj9BHMHURvUDtVmdG9zHaQacdhCiSMyrdDoaOo6VuV26fUtPITLT5S0Wec/PNGZx/1mjX7w17dO2kyX54hmcxwewlrmkODgaEEaCFdGR+UzbdDU0ErKNkbv1OA2H9wp1PNm6rtzl8ZwzoF6aJOqu6cl9vsd9ERSznQiIgC8c6gqeNV6ob0l3/1MAs7DR81QaaWxj0u/R3rB70Y1XKSKandUStibxINlplGbbaCWn5plWRjURrdxcfABcBEVM5yuW6n0uGJsLEjZsh28mbJV5lPq5h7x09w81Jca5VzMwQt3jEef+KLdxqSzRCmqV6SRV8jYxpjWvjTGsrkfKbGNMa18aY0uMpsY0xrXxpjS4ymy01IA1mi6X8Pz+yPzt/dciB/bb77fMKxSt0bEduVtbUPgVuW2tyI/w/P7I/O391z52Fjix2YtNCN6nygd9P8ApEvvn4L2RiNTQxoql871a62xixpjWvjTGtFy0ymxjTGtfGmNLjKbGNMa18aY0uMpsY1wsp7JUNlGkdk8Do8fNdXGsNsZjjc3a09+rxWLtUsbYV6N6OIaulk9fbrHOyZtaA0e322H0h8RvAXNRRkVUW6F9IxsjVY5Lop+hbLaWysbIwgte0OBGsEVCyqvOi2/6h1jedFZI67K9to5nFzcrDVxG/O2582raVaWZ0S+XenAIiLYQzwmmdUZlTfJtdqkl9WuBg2Mbmb36eatTLq9vk9ikINHPHUt4vzE8m4jyVKqBVv2add8PU2jp18E9fQIiKCdUS6E0a0bGgeC+8a1YZatafsjyX1jUm5SKzU2MaY1r40xpc8yGxjTGtfGu/k9k6Z6SSVEdcw1ycNg3rJqK5bIaZpGQtzvXQ1LuuySc0jGbW85mjn8ApRYclImUMlZDvzN7tfNdiKINAa0AACgAFAF9KYyJE3OaqMQklWzdE+vzK1gf22++39QVmFVZA/tt99v6grSK10/El4ullZ5+gVfX6/6TN94fIKwFXN/v+kzfeHyCyqNkNeEJeV3h6oShuTUUsUbhVjjGw4m6CS0aWn4UXAvS5pbPncKt/mN0c9iml2fUxfdR/oC2HNqKHODmpqK9WJrkNMdfLE9UXVL7L7lZY0xrv5Q5M4AZYB2RndH7O9u7dqUYxqI5qtWynRwSsnbmZ/BsY0xrXxpjWNzfkNjGmNa+NMaXGQjMwo5w2OI8SvhfUrqknaSfFfKjF2mxtXZeDrPNHMz0mODuI1g7iKjmr6sdqbLGyRnovaHjgRUL89q2ejC9etsphPpQvw/gdnb44hyCmUj7OynN/EFNmibMm7dF8F/P3JiiIrE4wrbpat9XwQDU10p5nC3ycq+Uiy/tXWW+bY3DHwwtFfElR1U8zsz1U+kYbF0VLG3uv8APUIiLUWB2bvmrGN2ZbONcewTUOHb5roY1sRdCBJHZymxjTGtfGvQ6uYa81Nqyua8p38mrn+UydqvVszuO3Y2u/yVhsYAAAAABQAaANy0bjuwWeFkeumJx2vOn9uS31YxMyN7zia+qWolW3ZTb38wuRf2VENkADyXSEVbCzO928+yN5WplflR8kYGR0dPIDgB0Mbre4bBqGs8Cq7BNS9zi57jV0jjVzjxWMs2TRNyTh+GrUdd+jfub1mf22e+39QVslU/ZX/OM+8Z+oK3ysKbiSMcSys8/QKs8on/AEqf7w+QVlqrspH/AEuf70+QXtT2UNeCJeV3h6oTDJjKmGZrLPUslYwN6t2bHhFKsOh2itNKkSpiRodtBBqHA0c06iDqKnWRmVZn+jWg/PNbVr/57BpPvjXt07UimzdVRiOGrFeWPVOPcS1QTK25BA4SxjsPNCNTHfsVO1gt1jbNG6N+hwpw2Ebwc62yMzpYr6OpWnkR3Dj4FVY0xr4tULo3ujdpa4tPEFYsarTuERFS6GxjWO0T4WuO5Y8a07wn0N5n4LxVNjI7usaKIi1FgFMOi+39XbDGdEsTm/ib2h4Byh66GT1q6q1QSbJmV4FwB8Cs43ZXIpFrIulp3s5ov4+pfSLyiK6PmJQd9z9ZaZ3n1p5TyxkDwotJZLQ+r3Ha9x7ySsao1W6n1VjcrUTkgREXhmAVvwz4hv1rQX0x9DUIimDm5jo4128jbJ1trZUVDKyn8Po/3EdyjbZaqb9GkdXTv1hsbK8S4n9IW+FMz0Qq8Rd0VM9ycrfPT1J4sc84Y1z3GjWtLidgAqfBfdVHOkC1YLE9v817IeROJ3exrhzVm5cqKpwcEayyNYnFUQry13i60SvtL/SkNQPYYPQaOApzJXxjWvjTGqhXKq3U+jsiaxqNbshu2R/zjPvGfqCuUqkrI/5yP7xn6grtKm0uynMfECWdH5+gVUZTP+mWj70+QVrVVRZUu+mWj70+QWVV2U8TVgKXmd/19UNPGvOuc1zZIzR8bg9jtjh8DoPFYMaY1ARbHXOjRyWUua57zbaYI525hIwOp7J9ZvI1HJbihvRnaqwzRexNjG5sja0/M155qY1Vsx2ZqKfOquHoJnR8l/gr7pAsmCdsgGaRmf3m5vLD3KL41POkiP6PG/W2anJzHV/SFXRkoq+dLPU7LCXdJStvw0+X4M8k1BVc9zqmpXsklV8qOql0xuUIiLwzCB5GcaRnHEZwiFAXR/Eg396Kuf8ArW9FO/qDk/0hORwJmUc4bHOHcSF8LcviHBaJmH1Z5R/e6ngtNQV0U6pi5mooREQyCIiA9BVh9F76sn244+7C6nxVdqa9F9qpNPF7UTJB+BxB/wDYO5b6df3EKnGW3o327vuhY1VFOklpNkadQnYTza8D/m9StcTLKwmaxzNGlrRIBtwGpHdVWMqXYvgcTQPRlTG5f7kKjxpjWNFTn0uxmitGBzXnPhcH024TX4KXHpus/wDt5/zsULIWH5FH7DfyhbY5XM2IFXh8VUqLIm3qTr/vbZ/9vP8AnYoveN7C1SvtDQWiVxeGkioB1GnBc35FH7DfyhZWtAFBmA1JJM56WUxpMOipXK5ibpbcy40xrGi1FjYsHovaaWh2qsQ50efj4qdVUV6ObCY7JjP+rIXj3R2R5E81KlbQJaND51ir0fVyKnO3ySxF+kZ9LH/Wjp3O+FVVpdVWH0o2qkUEWt0rpKbmMp5yDuVdqFVL+4dVgTbUiLzVfYIiKMXgREQBCiEVzDXm5oDt/wDRtyKw/wCGju7kUzoFOZ/Vk5kAy7s3V2+ce05sn5mg+dVwFPeliwYZYZx67DGeLTUeDj3KBKPM3K9ULfDpelpY3d1vlp6BERayeEREAXRyZvQWa22eVxo0v6l51Bsow1PB2E8lzlitUONjm7Rm46vFZNdlVFNM8SSxujXilj9ALxzaih0EUI2hRvIDKUW6yMc4/OxUilGvEBmd+IZ+NdikquUVHJdD5jLG6J6sduhTWVFyGyWh0efAe3GdrDoHEaOS5KubKK4GWyIxuzOGdj6Z2O/Y6CFUl6XVLZpDFM3C4aNYcNrTrCq54lYt02O8wrEW1UaNcvXTfv7/AHNRERaC4CIiALcum7XWmZkLNLnUr7LfWceAWGx2N8zxHG0uc40DRp/wN6tbJLJdtjjq6hlf6bhoA1Nbu36yt0MSyL3FXiWINpI/+S7J6+B2bJZWxMbGwUaxoaBuCzIuXlNfzLDZpLQ+nZFGt9uQ+g3v07gVa6Ih8+RHSPsmqqv1UrnpAvPrrc5g9Gzxth3Y3dt/d2RyKjyw2UucC95JfI50ridJc41KzKnkdmcqn0ykgSCFsfJAiIsCSEREAW9cdm620wR+1NGOWIVWipX0aWDrLaHnRFG6Tmey39RPJZxtzORCNVy9FA9/JFLeqi9RXR8wIz0hXV19ieQO1ERMN4HpD8pJ5Km1+iJGBwLSKgggjaDpVD39dRstokgPqu7J9phztPdTxVfVs1Rx2Hw9UXY6BeGqeHH/ADvOeiIoR1AREQBERALlv992WsTtqYpOzLGPWbXPT7Q0jmNBKvO77fHaI2TQuDmPbia4ax8DqI1UVD2mziRpadevYdRX3kllnPdcpjcC+Fzqvir/AHxnU7wNKHaJcE2XRdjnMXwzp/3Y+19y/VqXldUVpZgmYHDVXS07WuGcFYrlv2C2RCWzvDm6xocw7Ht0tK6CsNHIcd14n8UVPJUK9vPoyeCTZpGkamSZnD8QFD3BcCbIy2t0wPPulr/0kq4UUd1KxdtC5hx6qYlnWd4pr9LFORZH212izyj3gG/qIXbu3ozmdQzvZGNbW9t/foHirIReNpWJuZS4/UvSzURvgmv19jnXRcMFlbSFgBIoXnO93F3w0Loota8Lxis8bpZntYxulzjQcBtO4Z1JREamhSOc+V13Kqqvmpmllaxpc4hrWguLiaBoGcknUFSOWWVJvS1BkZPyaEnCNGM63kbToGwcSmXHSFJeDvk9nDmQVpTQ+cg5i/Y3WG8zu5thsgjbTWc5O0qBPNfqtOswjC1jXpZd+CcvybCIihnUBERAEREAVp9Fl1YLO+0HTK+g9xlR4uLu4KsrHZHSyMiYKue4MA3k07lfd22FsEUcLdDGNYN9Bp5nPzUulZd2bkc5j9RkhSJN3L9E/JsoiKyOKCgnSjcWONtrYO1H2H01xk5jyd+rcp2viaEPaWOALXAtLToIIoQeSwkZnarSVSVLqaZsqcPqnE/PCLr5UXC6xWh0RrhPbjd7TDo5jQeC5CplRUWyn0qORsrEe1dFCIi8NgREQBa9ssTZRQ6dTtn+FsIh4qX3OHZLbaLDKJIXvjcNDmnM4bCDmcNxViXD00igZbYjXR10P/1GT5HkorJEHCjgCNhXLtNx64z+E/utzJXN2Kyqw6KftJfv4l63dltYbR9XaYa+y93Vu7n0XajkDhVpBG0Go7wvy/LYpG6Wu40qO8LE1xGio8CpKVS8UKOTAm36r1TxS/sfqZzqCpzDacwXJvDK6xQD520QD7IkD3flbUr84PkLtJJ4mq+4rI93otceWbvRarkh4zAm36z1XwT8qWxfvTRE2rbHE57tAll7LBvDB2jzwqt72vy1XhJime551N0MYPstGZo3ryz3GTneabhnPeurBZ2sFGinx4lR3zOduXdLhsUGrU15ruYLBd4iFdLjpOzcFtoi0FqiImiBERD0IiIAiLcui632mZkEel7qV1NHrOO4DOiJfRDFzkYiudshMui24sT3Wt4zMrHHvefSI4DN+I7FZi1rtu9lniZDGKNY0NG/aTvJqTxWyriJmRtj5vX1a1U6ycNk8AiItpBCIiA4mVuTbbdAWZhI2ro37HbD9k6DyOpUpaLO6NzmPBa5ri1zTpBGkL9DKH5dZGC1NM8AHXNGdv8AOaNXvDUeWykSohzdZu50ODYl0C9DKvVXZeS+ylSovXNINDUEGhB0grxVp24REQBERAEREAXhaDqHcvUQHgYBqHcvURAEREAREQBERAEREB6BXMO7argyEyU+RxdZIPnpAMX/AI26QweZ38Fx+j/IrDhtdpb2vSijI9HY9w27Bq06dFgqwpobddxx2NYmkn+niXTivPuCIimnMBERAEREAREQENy0yEbaaz2cBs2kt0Nm47Hb9evaKqmhcxxY8FrmmhaRQg7CF+h1wMpsj4bc2p7EoFGzAZ+Dh6w/4FEmp83WbudFhmMrBaKbVvBeKe6fYpRF0r7ydnsb8MzCAT2ZBnjf7rvgc65qrlRUWynZskbI1HMW6LyCIi8MwiIgCIiAIiIAiIgCIiAIi3Lruia0v6uBjnu100NG1ztAHFES+iGLnNYmZy2Q1AK5hworIyK6P8OG0WtvazOZAdDdjnjb9nVrz6OxkpkJFY6SSUkm9qnZj9wH9WngpSrCGmt1nnIYnjXSIsVPtxXn4BERTTmAiIgCIiAIiIAiIgCIiAxWmyslaWSNa5pFC1wBB5FQG/8AotBq+xuA19S8mnBr/ge9WGi1vja/cmUtbNSreN3lwXyPz/eF2S2d2CZjmO2OGY8DoI4LVX6EtVjZK3BIxr2n1XNDh3FRS9ejCyy1MJfC7YO1H+U5xyIUJ9I5OydPTfEETtJm5V5pqnv9ypkUwt/Rfa488ZilG52B3c7N4qP2rJ61RfWQTDf1biO8ZlGdG5u6F3FWQS9h6L5+m5z0R4oaHMdhzHuKVWBKCJVAa5hnOwaUARb1muO0S/VwzO4ROp30XesHRpbJM7xHEPtvq78ra+JCzbG52yEaWrgi7b0Tz9CJrNZLG+VwZExz3HQ1rST4eas26uiyBme0PfKfZHYZzpnPeFLrDdsUDcMMbGDY1oFeO3mpDKVy9rQpajH4WaRIrl+Se/0K8uLote6j7W7ANPVMNXn3naG8qqw7vu2KzsEcLGsaNQGneTpJ3lbKKbHE1mxzFXXz1S/uLpyTb/PEIiLaQQiIgCIiAIiIAiIgCIiAIiIAiIgCIiALwIiAj2UmhVzfWtEUCoOswjZDBc2pWHk3p5Iixp9zdi/ZUlZXqIrE40IiIAiIgCIiAIiIAiIgCIiA/9k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orbel" pitchFamily="34" charset="0"/>
            </a:endParaRPr>
          </a:p>
        </p:txBody>
      </p:sp>
      <p:sp>
        <p:nvSpPr>
          <p:cNvPr id="16387" name="AutoShape 4" descr="data:image/jpeg;base64,/9j/4AAQSkZJRgABAQAAAQABAAD/2wCEAAkGBhIQERMQEBQQFRUUEBMQFxAUDxUUEhAUFxQVGBUYFRQYGycgGBojGRYVHy8gJCcpLCwsFR4xNTAqNSYrLCkBCQoKDgwOGg8PGiwkHyQpLC0sLCksLCwsKSwpLCwsLCwsLC8pLCwtLy8sLCwsLCwqKS0sLCwsLSwsLyksKSwsKf/AABEIAOEA4QMBIgACEQEDEQH/xAAcAAEAAgMBAQEAAAAAAAAAAAAABgcDBAUBAgj/xABFEAABAwEDCAYFCgUDBQAAAAABAAIDEQQFEgYhMUFRYXGBBxMikaGxMkJScsEUIyQzYnOCkrLRFlODouFDVPAVF2Ozwv/EABsBAQACAwEBAAAAAAAAAAAAAAAEBQIDBgEH/8QANxEAAQMCBAIIBQMDBQAAAAAAAAECAwQRBRIhMUFREyIyYXGBwdEGkaGx4RUj8RRS8CRCYnKy/9oADAMBAAIRAxEAPwC8UREAREQBERAEXjnUznjVQ6/+kuCGrIB1zxmxA0iB971uXesHvaxLuUkU9NLUOyxNuTEmmlcC9surHZ6gyB7h6kXbPMjMOZVV3zlTabWfnZDh1Rt7MY/CNPE1XJUN9X/ah01N8PJvO7yT3/BYNv6WnHNBA0fakcT/AGtp5rgWrL+3Sf62EbGMa2nOlVz7Hk7aJc7InUPrO7Le92nkuxZuj+U/WSRt3NBefgPFac0z+f2LFIMOptLN8+svqcKe+7RJnfPOeMz6dwNFrPtDzpc88Xk+ZU3i6P4R6Ukp4BrR5FbDchbLr60/1P8AC86F67mX6lSs7KfJP4K/ZM4aHOHBxHktmG+J2GrJpxwmf5VU3OQtl1daP6n+FglyAgPoySjjhcPJOhemw/U6V3aT5ocKzZd26PRO53vta7zC71g6WJRmnhY/7THFh7jUHvC59o6Pnj6uVh3OaWnvFVx7ZkvaYtMZcPaZ2x3DP4L3NMzn9zFYsOqdLN/8r6Fn3V0hWOegLzE72ZRhB4P9HxCkjJA4AtIIOgg1B4FfngimY9y37qv60WU1gkc3a2tWO4sOZbWVa/7kIFR8PMXWB1u5dvn/ACX0iglxdKMb6MtTerdo61tTGeI0t8VOIpmvaHMIc0ioc0ggjaCNKmska/sqczU0k1M7LK232XzPtERZkUIiIAiIgCIiAIiIAiIgC5l+5Qw2NmOZ2c+jGM73nY0fHQudldllHYm4W0fM4dmOuZv2n7Bu0nxVRXheEk8hlmcXudpJ8gNQ3BRZqhGaJuXuG4Q6p/ck0Z9V8O7vOtlHlpaLaS0nBFqhacxH2z6x8Ny4LWkmgBJOYACpPALau27H2h+Bg4uPotG8/BTm6Lkiswq0Yn65CM/LYFBRrpFup1Mk0NEzo408k9f8uR+68i5JKOmPVt9nS8/BqlV33JBB9Wxtfbd2n950cqLZxpjUprGt2KOeqmm7S6ck2M+NMawY0xrZch5DPjTGsGNMaXGQz40xrBjTGlxkM+NMawY0xpcZDHbrshn+tY1x9qlHD8QzqLXnkQ5tXWd2Ify3UDuTtB8FLcaY1rcxrtyXBUyw9ldOXAquWFzCWuBaRpBFCF1LhyotFidWJ1W1qYnZ2O5ajvCmd53XHaG0kGcaHjM5vA/BQa97lfZndrO0+i8DMdx2HcozmOjW6F7DUxVbejkTXkvHwLeybythtzewcMgFXQuPaG8e03eOdF21+ebPaHRuD2Oc1zTUOaaEHcVa2RmXTbUBBOQ2alAdDZuGx27u2CZDUZuq7c5rEsGWC8sOreKcU90JgiIpZzwREQBERAEREAUbyyyubYo8LaOmeOwzU0e27dsGs810cob9ZY4HTPznQ1lc73nQB8dwKpC8Le+eR00pq55qT5AbABmAUWomyJZNy9wjDf6l3SSdhPqvLw5mO0Wh0jnPe4uc4lxcTUknati67tdO/A3MNLnamj99y1Y4y4hoFSTQDaSp1dVhEEYYNOlzvad+ygMbmXU6+qn6Blm78DcsVlZCwMYKAd5O0nWVnxrBjTGpZziorlupnxpjWDGmNLnmUz40xrBjTGlxlM+NMawY0xpcZTPjTGsGNMaXGUz40xrBjTGlxlM+NMawY0xpcZTPjWOeNr2ljwC0ihBXxjTGh6jbaoQm+7nNndmqWO9F3wO9c5riDUVBGcEaQVYFss7ZWFj9BHMHURvUDtVmdG9zHaQacdhCiSMyrdDoaOo6VuV26fUtPITLT5S0Wec/PNGZx/1mjX7w17dO2kyX54hmcxwewlrmkODgaEEaCFdGR+UzbdDU0ErKNkbv1OA2H9wp1PNm6rtzl8ZwzoF6aJOqu6cl9vsd9ERSznQiIgC8c6gqeNV6ob0l3/1MAs7DR81QaaWxj0u/R3rB70Y1XKSKandUStibxINlplGbbaCWn5plWRjURrdxcfABcBEVM5yuW6n0uGJsLEjZsh28mbJV5lPq5h7x09w81Jca5VzMwQt3jEef+KLdxqSzRCmqV6SRV8jYxpjWvjTGsrkfKbGNMa18aY0uMpsY0xrXxpjS4ymy01IA1mi6X8Pz+yPzt/dciB/bb77fMKxSt0bEduVtbUPgVuW2tyI/w/P7I/O391z52Fjix2YtNCN6nygd9P8ApEvvn4L2RiNTQxoql871a62xixpjWvjTGtFy0ymxjTGtfGmNLjKbGNMa18aY0uMpsY1wsp7JUNlGkdk8Do8fNdXGsNsZjjc3a09+rxWLtUsbYV6N6OIaulk9fbrHOyZtaA0e322H0h8RvAXNRRkVUW6F9IxsjVY5Lop+hbLaWysbIwgte0OBGsEVCyqvOi2/6h1jedFZI67K9to5nFzcrDVxG/O2582raVaWZ0S+XenAIiLYQzwmmdUZlTfJtdqkl9WuBg2Mbmb36eatTLq9vk9ikINHPHUt4vzE8m4jyVKqBVv2add8PU2jp18E9fQIiKCdUS6E0a0bGgeC+8a1YZatafsjyX1jUm5SKzU2MaY1r40xpc8yGxjTGtfGu/k9k6Z6SSVEdcw1ycNg3rJqK5bIaZpGQtzvXQ1LuuySc0jGbW85mjn8ApRYclImUMlZDvzN7tfNdiKINAa0AACgAFAF9KYyJE3OaqMQklWzdE+vzK1gf22++39QVmFVZA/tt99v6grSK10/El4ullZ5+gVfX6/6TN94fIKwFXN/v+kzfeHyCyqNkNeEJeV3h6oShuTUUsUbhVjjGw4m6CS0aWn4UXAvS5pbPncKt/mN0c9iml2fUxfdR/oC2HNqKHODmpqK9WJrkNMdfLE9UXVL7L7lZY0xrv5Q5M4AZYB2RndH7O9u7dqUYxqI5qtWynRwSsnbmZ/BsY0xrXxpjWNzfkNjGmNa+NMaXGQjMwo5w2OI8SvhfUrqknaSfFfKjF2mxtXZeDrPNHMz0mODuI1g7iKjmr6sdqbLGyRnovaHjgRUL89q2ejC9etsphPpQvw/gdnb44hyCmUj7OynN/EFNmibMm7dF8F/P3JiiIrE4wrbpat9XwQDU10p5nC3ycq+Uiy/tXWW+bY3DHwwtFfElR1U8zsz1U+kYbF0VLG3uv8APUIiLUWB2bvmrGN2ZbONcewTUOHb5roY1sRdCBJHZymxjTGtfGvQ6uYa81Nqyua8p38mrn+UydqvVszuO3Y2u/yVhsYAAAAABQAaANy0bjuwWeFkeumJx2vOn9uS31YxMyN7zia+qWolW3ZTb38wuRf2VENkADyXSEVbCzO928+yN5WplflR8kYGR0dPIDgB0Mbre4bBqGs8Cq7BNS9zi57jV0jjVzjxWMs2TRNyTh+GrUdd+jfub1mf22e+39QVslU/ZX/OM+8Z+oK3ysKbiSMcSys8/QKs8on/AEqf7w+QVlqrspH/AEuf70+QXtT2UNeCJeV3h6oTDJjKmGZrLPUslYwN6t2bHhFKsOh2itNKkSpiRodtBBqHA0c06iDqKnWRmVZn+jWg/PNbVr/57BpPvjXt07UimzdVRiOGrFeWPVOPcS1QTK25BA4SxjsPNCNTHfsVO1gt1jbNG6N+hwpw2Ebwc62yMzpYr6OpWnkR3Dj4FVY0xr4tULo3ujdpa4tPEFYsarTuERFS6GxjWO0T4WuO5Y8a07wn0N5n4LxVNjI7usaKIi1FgFMOi+39XbDGdEsTm/ib2h4Byh66GT1q6q1QSbJmV4FwB8Cs43ZXIpFrIulp3s5ov4+pfSLyiK6PmJQd9z9ZaZ3n1p5TyxkDwotJZLQ+r3Ha9x7ySsao1W6n1VjcrUTkgREXhmAVvwz4hv1rQX0x9DUIimDm5jo4128jbJ1trZUVDKyn8Po/3EdyjbZaqb9GkdXTv1hsbK8S4n9IW+FMz0Qq8Rd0VM9ycrfPT1J4sc84Y1z3GjWtLidgAqfBfdVHOkC1YLE9v817IeROJ3exrhzVm5cqKpwcEayyNYnFUQry13i60SvtL/SkNQPYYPQaOApzJXxjWvjTGqhXKq3U+jsiaxqNbshu2R/zjPvGfqCuUqkrI/5yP7xn6grtKm0uynMfECWdH5+gVUZTP+mWj70+QVrVVRZUu+mWj70+QWVV2U8TVgKXmd/19UNPGvOuc1zZIzR8bg9jtjh8DoPFYMaY1ARbHXOjRyWUua57zbaYI525hIwOp7J9ZvI1HJbihvRnaqwzRexNjG5sja0/M155qY1Vsx2ZqKfOquHoJnR8l/gr7pAsmCdsgGaRmf3m5vLD3KL41POkiP6PG/W2anJzHV/SFXRkoq+dLPU7LCXdJStvw0+X4M8k1BVc9zqmpXsklV8qOql0xuUIiLwzCB5GcaRnHEZwiFAXR/Eg396Kuf8ArW9FO/qDk/0hORwJmUc4bHOHcSF8LcviHBaJmH1Z5R/e6ngtNQV0U6pi5mooREQyCIiA9BVh9F76sn244+7C6nxVdqa9F9qpNPF7UTJB+BxB/wDYO5b6df3EKnGW3o327vuhY1VFOklpNkadQnYTza8D/m9StcTLKwmaxzNGlrRIBtwGpHdVWMqXYvgcTQPRlTG5f7kKjxpjWNFTn0uxmitGBzXnPhcH024TX4KXHpus/wDt5/zsULIWH5FH7DfyhbY5XM2IFXh8VUqLIm3qTr/vbZ/9vP8AnYoveN7C1SvtDQWiVxeGkioB1GnBc35FH7DfyhZWtAFBmA1JJM56WUxpMOipXK5ibpbcy40xrGi1FjYsHovaaWh2qsQ50efj4qdVUV6ObCY7JjP+rIXj3R2R5E81KlbQJaND51ir0fVyKnO3ySxF+kZ9LH/Wjp3O+FVVpdVWH0o2qkUEWt0rpKbmMp5yDuVdqFVL+4dVgTbUiLzVfYIiKMXgREQBCiEVzDXm5oDt/wDRtyKw/wCGju7kUzoFOZ/Vk5kAy7s3V2+ce05sn5mg+dVwFPeliwYZYZx67DGeLTUeDj3KBKPM3K9ULfDpelpY3d1vlp6BERayeEREAXRyZvQWa22eVxo0v6l51Bsow1PB2E8lzlitUONjm7Rm46vFZNdlVFNM8SSxujXilj9ALxzaih0EUI2hRvIDKUW6yMc4/OxUilGvEBmd+IZ+NdikquUVHJdD5jLG6J6sduhTWVFyGyWh0efAe3GdrDoHEaOS5KubKK4GWyIxuzOGdj6Z2O/Y6CFUl6XVLZpDFM3C4aNYcNrTrCq54lYt02O8wrEW1UaNcvXTfv7/AHNRERaC4CIiALcum7XWmZkLNLnUr7LfWceAWGx2N8zxHG0uc40DRp/wN6tbJLJdtjjq6hlf6bhoA1Nbu36yt0MSyL3FXiWINpI/+S7J6+B2bJZWxMbGwUaxoaBuCzIuXlNfzLDZpLQ+nZFGt9uQ+g3v07gVa6Ih8+RHSPsmqqv1UrnpAvPrrc5g9Gzxth3Y3dt/d2RyKjyw2UucC95JfI50ridJc41KzKnkdmcqn0ykgSCFsfJAiIsCSEREAW9cdm620wR+1NGOWIVWipX0aWDrLaHnRFG6Tmey39RPJZxtzORCNVy9FA9/JFLeqi9RXR8wIz0hXV19ieQO1ERMN4HpD8pJ5Km1+iJGBwLSKgggjaDpVD39dRstokgPqu7J9phztPdTxVfVs1Rx2Hw9UXY6BeGqeHH/ADvOeiIoR1AREQBERALlv992WsTtqYpOzLGPWbXPT7Q0jmNBKvO77fHaI2TQuDmPbia4ax8DqI1UVD2mziRpadevYdRX3kllnPdcpjcC+Fzqvir/AHxnU7wNKHaJcE2XRdjnMXwzp/3Y+19y/VqXldUVpZgmYHDVXS07WuGcFYrlv2C2RCWzvDm6xocw7Ht0tK6CsNHIcd14n8UVPJUK9vPoyeCTZpGkamSZnD8QFD3BcCbIy2t0wPPulr/0kq4UUd1KxdtC5hx6qYlnWd4pr9LFORZH212izyj3gG/qIXbu3ozmdQzvZGNbW9t/foHirIReNpWJuZS4/UvSzURvgmv19jnXRcMFlbSFgBIoXnO93F3w0Loota8Lxis8bpZntYxulzjQcBtO4Z1JREamhSOc+V13Kqqvmpmllaxpc4hrWguLiaBoGcknUFSOWWVJvS1BkZPyaEnCNGM63kbToGwcSmXHSFJeDvk9nDmQVpTQ+cg5i/Y3WG8zu5thsgjbTWc5O0qBPNfqtOswjC1jXpZd+CcvybCIihnUBERAEREAVp9Fl1YLO+0HTK+g9xlR4uLu4KsrHZHSyMiYKue4MA3k07lfd22FsEUcLdDGNYN9Bp5nPzUulZd2bkc5j9RkhSJN3L9E/JsoiKyOKCgnSjcWONtrYO1H2H01xk5jyd+rcp2viaEPaWOALXAtLToIIoQeSwkZnarSVSVLqaZsqcPqnE/PCLr5UXC6xWh0RrhPbjd7TDo5jQeC5CplRUWyn0qORsrEe1dFCIi8NgREQBa9ssTZRQ6dTtn+FsIh4qX3OHZLbaLDKJIXvjcNDmnM4bCDmcNxViXD00igZbYjXR10P/1GT5HkorJEHCjgCNhXLtNx64z+E/utzJXN2Kyqw6KftJfv4l63dltYbR9XaYa+y93Vu7n0XajkDhVpBG0Go7wvy/LYpG6Wu40qO8LE1xGio8CpKVS8UKOTAm36r1TxS/sfqZzqCpzDacwXJvDK6xQD520QD7IkD3flbUr84PkLtJJ4mq+4rI93otceWbvRarkh4zAm36z1XwT8qWxfvTRE2rbHE57tAll7LBvDB2jzwqt72vy1XhJime551N0MYPstGZo3ryz3GTneabhnPeurBZ2sFGinx4lR3zOduXdLhsUGrU15ruYLBd4iFdLjpOzcFtoi0FqiImiBERD0IiIAiLcui632mZkEel7qV1NHrOO4DOiJfRDFzkYiudshMui24sT3Wt4zMrHHvefSI4DN+I7FZi1rtu9lniZDGKNY0NG/aTvJqTxWyriJmRtj5vX1a1U6ycNk8AiItpBCIiA4mVuTbbdAWZhI2ro37HbD9k6DyOpUpaLO6NzmPBa5ri1zTpBGkL9DKH5dZGC1NM8AHXNGdv8AOaNXvDUeWykSohzdZu50ODYl0C9DKvVXZeS+ylSovXNINDUEGhB0grxVp24REQBERAEREAXhaDqHcvUQHgYBqHcvURAEREAREQBERAEREB6BXMO7argyEyU+RxdZIPnpAMX/AI26QweZ38Fx+j/IrDhtdpb2vSijI9HY9w27Bq06dFgqwpobddxx2NYmkn+niXTivPuCIimnMBERAEREAREQENy0yEbaaz2cBs2kt0Nm47Hb9evaKqmhcxxY8FrmmhaRQg7CF+h1wMpsj4bc2p7EoFGzAZ+Dh6w/4FEmp83WbudFhmMrBaKbVvBeKe6fYpRF0r7ydnsb8MzCAT2ZBnjf7rvgc65qrlRUWynZskbI1HMW6LyCIi8MwiIgCIiAIiIAiIgCIiAIi3Lruia0v6uBjnu100NG1ztAHFES+iGLnNYmZy2Q1AK5hworIyK6P8OG0WtvazOZAdDdjnjb9nVrz6OxkpkJFY6SSUkm9qnZj9wH9WngpSrCGmt1nnIYnjXSIsVPtxXn4BERTTmAiIgCIiAIiIAiIgCIiAxWmyslaWSNa5pFC1wBB5FQG/8AotBq+xuA19S8mnBr/ge9WGi1vja/cmUtbNSreN3lwXyPz/eF2S2d2CZjmO2OGY8DoI4LVX6EtVjZK3BIxr2n1XNDh3FRS9ejCyy1MJfC7YO1H+U5xyIUJ9I5OydPTfEETtJm5V5pqnv9ypkUwt/Rfa488ZilG52B3c7N4qP2rJ61RfWQTDf1biO8ZlGdG5u6F3FWQS9h6L5+m5z0R4oaHMdhzHuKVWBKCJVAa5hnOwaUARb1muO0S/VwzO4ROp30XesHRpbJM7xHEPtvq78ra+JCzbG52yEaWrgi7b0Tz9CJrNZLG+VwZExz3HQ1rST4eas26uiyBme0PfKfZHYZzpnPeFLrDdsUDcMMbGDY1oFeO3mpDKVy9rQpajH4WaRIrl+Se/0K8uLote6j7W7ANPVMNXn3naG8qqw7vu2KzsEcLGsaNQGneTpJ3lbKKbHE1mxzFXXz1S/uLpyTb/PEIiLaQQiIgCIiAIiIAiIgCIiAIiIAiIgCIiALwIiAj2UmhVzfWtEUCoOswjZDBc2pWHk3p5Iixp9zdi/ZUlZXqIrE40IiIAiIgCIiAIiIAiIgCIiA/9k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orbel" pitchFamily="34" charset="0"/>
            </a:endParaRPr>
          </a:p>
        </p:txBody>
      </p:sp>
      <p:sp>
        <p:nvSpPr>
          <p:cNvPr id="16388" name="AutoShape 6" descr="data:image/jpeg;base64,/9j/4AAQSkZJRgABAQAAAQABAAD/2wCEAAkGBxMSEhAREhIQExUQEBQTEhAQFBQPEhAUFhIWFxQVFRQYHCggGBolGxQUITIhJSkrLi4uGCAzRDMsNygtLisBCgoKDg0OGxAQGywkHyQxLCwuLCwsLCwsLCwsLCwsLywsNSwsLCwsLCwsLCwsLCwsLCwsLCwsNCwsLC8sLCwsLP/AABEIAOEA4QMBIgACEQEDEQH/xAAcAAEBAAIDAQEAAAAAAAAAAAAABwUGAgMEAQj/xABGEAABAwIDBQUEBggFAgcAAAABAAIDBBEFBiEHEjFBURMiYXGBMmKRoRQjQlJysSQzQ3OCkqLBNGOys9GD8CVTk6PCw+H/xAAZAQEBAQEBAQAAAAAAAAAAAAAABAUDAgH/xAAqEQACAgICAgECBgMBAAAAAAAAAQIDBBESISIxQRMyQmFxgaGxM1HwI//aAAwDAQACEQMRAD8AhqIiAIiIAiIgCIiAIiIAiIgCIiAIiIAiIgCIiAIiIAiIgCIiAIiIAiIgCIiAIiIAiIgCIiAIiIAiIgCIiAIiIAiIgCIiAIiIAiIgCIiAIiIAiIgCIiAIiz+V8EM7w4jut+a9Qg5PSPM5qC2zw02CzSN3msNl4poSwlrhYjkrHDA1jQ0AAAKc50ewzd23jZVX4yrhvZLRkuyetGvIiKMsCIiAIvq+hq+6BxRdgiK5CEr0oSZ85I6UXd2BXwxFPpyPnJHUi5Fi+WXnTPR8REXwBERAco4y4gAXJWQmwOZrd8sNl3ZWc0Tt37W8VUHRhwtoQQq6MdWRbbI8jIdckkiMEL4tnzZgRicZGDunj4LWFPODhLTKa5qcdoIiLwewiIgCIvoQHrwuhM0jWDmdVV8LoGwxtYBwGqwWSMI3Gdq4au4LP4rWCGNzzyGi0satQjyZl5NjnLijDZrxsQsLGnvO+Sm0shcS4m5K9GJ1rppHPJ4nRevL2EGokA+yOJUttkrp6RZVXGmG2YlFU5sqwdmWhutuKmldT7kjmfdNl5splX7PVV8bPR51zaxc447rL4Rg8k7xHEwvcdbDkOZJOjR4nReqceU2fZ2KJjY6e6yWHYNJMd2KN8h5iNpfbztwHmqTgOQ4o7OnPbO+427YW+Z0c/5DwK3alpA1oY1rWtHBjAGNHk0aLShjQguzOsze9R7JPRbOqp2rhDF4SSXPwjDvmstFswP2qlg/DE535uCqUVC4i9tOp0HxK881XTR6SVdGw9Hzxg/C698oLpHH6t0vRN3bL+lU31hI/J5WNq9mtS2+46CToGvLHH+doHzVXZiFI42bW0Tj0FRHf816zREjebZw+8wh4+ITlH5H1Lon54xXLk8H66GRg+84dw+Tx3T6FYeWmsv0nJHxHI6Ecj4Ec1qeOZLpprlrewf96IfVn8UXD+W3qvMseE0da81r7iHujXCy2jMGW5aZ1pG6H2JG96N/4XdfA2Pgtelhss67GlA0a7VJHnRdsEW85repsqXh+VoRGAW3JGpXKumVnoW3Rr9kxY4ggjiFQcn472jRE894cPFazmfAzTvuB3Dw8FiaOpMb2vabEFeoTlTM82QjdDosFbSNkYWOFwQpTjmGmCRzSNL6FU7AcRE8TXDjbULH5wwjtYi4DvN1Vl8FZDkiLHsdU+LJgi+uFjbovizDVCIiALJ5eoDNMxvK9ysYqDs7w+zXSkcdAulUOUkjldPhBs3CCEMaGjgAp9nzFd5/ZNOjeK3rGKoRRPeeQUbq5y97nHmbqvKs0uKI8SvcuTPlPCXuDRxJsqzlvCRBE0W1IuVqGQcK33mVw0bwVFneGNLjwAXzGhpcmfcuzb4Iw2ZsWFPGfvEWAUucS9xceJN1kcxYkZ5nG+gNgu7AMJfPIyJg1cdSeDGjVzneAGq9JO+f5HuEVTDb9nryzl59S/db3WtsZJCLhgPDTm42Nhz8ACRW8HwqOBgjibYaXJ1fIfvPdzPhwHILhhOHMgjZFGLNbzPtPceL3e8begsOS5ZizBHQRguAfM8Xihvpbhvv6Nv6ki3UjTUVWtIy7bpXS0vRk6yqhpo+1qJGxt5X1c89GNGrj5fJaLjm1B+raSNsTf8AzZQJJT4hurGf1ea0PHMclqJHSyvL3HS50DRya0cGtHQLCSTkqS2+Mffb/gtoxNdszmK5hnqDeeaWXW/1jy8DyadB6LHGsWP3l9DVK8ub9FqpivZ7hWL10OLSRO3opHxu+9E50bvi0grDFhXy6LLsXsfRiynYNtMqG2bUBtS3q+0cwHhI0a/xBy33CMbp6xt4H94C7oX92VnU7v2h4tJHkvzwyZZGgxBzHNc1zmuabtc0lrmnqCOCppyYS/IluxU0XetpWva5j2texw7zHatd08j0I1Club8qmn+sju6Fxtc6uiJ4Nf4dHc/Arc8o5tFWBDNYT27rhZrZ7eHAP8OB5dFnKmEEOa4BzXAtc12oc08QVdxU1pmdGcqJfkfn57C0gjkVSMpYyJow0+00WWvZvwA00mlzHJd0TjxtzY73m3HncHmsHhNa6CVrhwvqsycHRPfwar1fDop+NYa2eNzSNbaKRV1KYnuYeRVpopxIxrxwIWkbQcJtaZo814yYco8kc8WxxlwZi8lYr2UoYT3XqmOYHC3IhRCKQtIcORurBlut7aBjuYFivmLZ1xZ9zK9Pkib5sw7sZnaaO1Cwipef8O34u0A1apoprocZlWPPnBBERcjsco23IHUqzZcpOzgjb4XUnwKDfnjb7wVqhZZoHQKvFXtkOZL0jTNotdusbGD7XFTpjbkDqVsmfarfqCPurGZdpu0njb7y5WvlYd6VwrKflagEUDBbUi5WPz3iPZxbgOr1tEbLNA6BS3PFZ2lQW8maKqx8YaRFSudm2YSljuVW8i4OIYBI4d+oAd4ti4sb/F7X8vRT3K2G9vPDEeD3d63JjQXP/pBVqjZcgWtfkOAHIDwV2LWoQ2cs+38KOuur2UsL6mTUN0YzgZJD7LB8CT0AJUTx3FpJ5HyyO3nvNyeA8AByAFgB0C23afjG/OKdp7lKN024OlP6w+mjf4T1U5nkuuWTdxX5s6YVGltnGR911r60L0xU5Ky4xlNmk2onTGxbDl3L7qlxAIY1lt55G9a97ADmTY/BdL8FmjAdJDKxp4OexzR5XI0K3nIEVopv3jf9JWpiYfe5kGXkuNbcPZrWYspGnZ2jH9owEB927jmXNgeJBF7D1C1KaOytOPx/odX+7Z/usUolpC42aCSeAAuT5AL3l4i/Ajng5Mpx8zD2XJrl6pqUtJBBBHEEWI8wvK9tlkSrlA01JSMjRVRBBBIIIIINiCOBB5FWXKuOfTIbuP1sVhLy37+zIB4218R4hQuJ1ltWT8Z+jTxya7vsygfajdo74aOHi0LSw7+S4shy6FJFNx3ChUwvhNrnvRE/ZkHs69D7J8D4KK10BaSCCCDYg6EEcQR1V/qGevQjgfEKX7SMN7Oo7QDu1DO08N+9pPmA7+NVZEFOBJhWuMuLO/Z9iW80xE6t4LY8coxLC9vhopplar7KpZ0cbFVu1x5hZ9b3Hiym+PGfJEIqIt1zmnkSFu+ziu1dEfMLAZwpOzqX9Cbpk+p3KlnibKOD4WFli51FTxWm7SJ7erSotVxbr3N6Eq62uPMKO5tp9ypkHU3XfKXSZPhy7aMMiIoy82LI0O9Ut8FW5DYHwCl+zll5yegVNqzZj/wlW0fYZ2V3Mi+YZd6olPvFZnZ5BvVF/uha7iLryyH3itx2ZM78h8FPX3YVW9VFBqXWa49AVFsQk35pHdXFWLGHWhkPulRduryfE/mqbO5JE+MumyhbL6S8k8v3I2sHnI69/hG4eqowmETZZncIY3yEddxpdb5LUdmEX6NM7704H8sYI/1lZzNspZh9WRxc1jPR0rAfkStT44mbd5W6/QiuJ1DnOc5xu5xLnHq4m5PxWJcV7a06leJvFZOXLlYbdK1E9FNHdUzImXg1raqQd536kH7I4dp5nW3Qa8wtEwOjMssUQ4yyMYD03nAX+aurYA0BrRZrQGtHRoFmj4ALQw61GO2Z2fa9cV8nllgYWS9rbsmxuMl+G7bX/vrZa1kBt4p/3jP9BXn2h4ue0FI02ZEGmQD7cpG9r1DQRp1v4L27N+9DUeErP9BV/LrZCqnGp7+TJZgZ+h1f7tn+6xY3I9MwQOkbbfdI5rzzFgN1t+ljf18FmczttQ1hPDs2f70anmW8aNPM11z2biGyt5FnW3Vt7j4cyilvf/fB9rrcq2kblmfARVMNgO2aPq383f5bj0PLofVSCsgsToRbkdCF+g5IbH+4Uo2j4eIqt5AsJmNmA8X3D/62vPqpMqEZx2U4NrT4M0Yr3UT9V4pAu+lOqyKHxsNaxbiXTKlX21FA48WNMTv+mbN/o3Fito1Jv0bJLawzAX6NkaQf6mxr5swlvTTs+7MHfzsA/wDrWYzbDvUFYOjGO/lmY78gVtNmFrjd+/8AZDmu3ZGno4KzYZJvRRu6tCjFVx9VXcsPvTRH3VmLqxo0r+4JmlbS6e0jHdQtTwyTdljPRwW97TWd2M+Kn0B7zfMKS3qZTR3WXWkddjD1aFM9osNpweoVHwc3hjPuhaJtNb34z4Km7uBJj9WGjIiKE0jcNm5+vd5Kk1v6t/4T+Sl2z6S1SB1CqlQLtcOoKto+wzsn/IQuvH1j/wARW6bMT3pFp+MMtNIPeK2fZrNaVzeoU9fUyq7upm/44PqJfwlRmL2j5/3VrxBl43jq0qLSt3ZHjo4/mqZ9TTJ8b7WivbMP8JL4VLvnFH/wslnhv/h9T4OiP/vMH91gtktRdlVH0Mcg9Q5rvyatux6l7Skq4wLl0Di0dXM77fm0LS35L9jPmtW7/Q/P1ZxXjZxWQrmrHjisnJWrDaqe4m3ZBt9NpL852j1Og+dlbdzUL894NVmKSORvtRPa9t/vNcHD5hfoqGRsrGSx6slY2Rh91wuPXW3mCtKmfijLzId7IpncOFbWb3H6TKf4S8lv9JC8OXcyy0cjnMDXNeAJIn33XgHQ3GocLmx8TxW+7S8uOf8Apkbb2aG1AHFu6LNl/DugNPSwPPSWzU5X23lpSid6uMo6Zs2Z89S1kYhEbIYrhzmMJe6Rw4bzzbQHWwA1HPS2BpXXXkjgK3XIWWHVMrXvb9RC4GRx4PI1EQ6k6X6C56X+Uct8pej7NQhHUSo08REcQdxEUYd+IMbf53U52vWE1MOf0QE+Rmlt+RVWERcbcST8SVEtpWKietmLSCyK0LCOBEejiOoL98jwIXqc/Ekx4bs2aTNxXZTcV0yHVemkbqsmtbsNiXUSsbK2fVVJ6viHwa//AJC2TM2lDWn/ACbfF7QPzWL2bUu5R7x/ayvcPJoawfNrl6doUwZh0oPGaWJg8bP7T8oytiT8tfoYklu39yI1fH1VZyoP0aPyUlm1cB1KsWAx7sEY90LP92M0L/sRq+00/Vs81Oofab5hb5tNl/VtWjUbbvYOrgpbvvKMfqstmCD6iL8IWkbTj3o/Jb3hzbRRjo0fkp7tKkvKwdAqLv8AGSUd2mloiKE0jM5Tn3KmM9TZWO9x5hQqil3ZGO6OCtmHT78bHdWhWYz6aIMxdpknzfT7lTJ4m655LqdypZ46LMbR6Oz2yDnoVqFFNuPY7o4LhLxsKIedRdXajzCj2ZKfs6mQdTdVbDKkSRMcObQtL2i0GrZQPAqu5bjyRHjvU+LOezPERFWRgnSdphPm6xZ/W1o9VYrWN1+cMPnLSCCQQQQRxBGoIX6DwHE21VPFOLXe2zwPsyDR4+Oo8CFSpcoKRyyYalsi2b8J+j1E0Vu6112eMbtWfIgeYK1aRtlb9o+A9tCJ2C74Ad4Di6Lif5Tc+Rco1Vw2XLKr5x5oqxrNrTOqnksqpsxza1gFHO4NYXEwSONmxucbujceTXHUHkSeR0kvBemCey4UXa8ZHa2tSR+pNwg8wR6Fa5ieRKKcl3ZvhcTcmncI2n+BzXNH8ICnWVto09M1sUgFRE0WayRxbJGOQZLY2Hg4OA5WW/UW0jD3i73TwnpJFvj0dGXX+AVqcl2v4IHVKPo40ezmijO87t5fdkeGs9RG1rv6ltMMDWNaxjWta0WaxgDWtHgBoFr0+0PDWgkTSye7HC8E/wDqbo+a1LMO1Z7gWUcfYA6dtIRJN/CPZj/qPQhHKT9/yPpzl7Nk2g5qbRROgicPpMrbaH/DMcNXHo8j2RyvvdLwmplXZV1hcXOcS4uJLnOJc5xJuSSdSSea8LjdSX3LXFFtNPFAC6yuF0xe5rWi7nODWjqSbAfErw08V1TtmGX95/0p47sd2xX+1Jaxd5NB+J8F7xK9ebPmRZpaKBhlCIYYoRqI2NbfqQO8fU3PqtH2v4hb6NTA+y10zx4u7rPWzX/zBUbea0OkeQ1kbS97jwa1ouT8Avz/AJqxc1NRNOdO0eS1p+ywaMb6NACo5e5Mgohynsx2GQ9pPG33grLA3da0dAFOMgUG/KZCNG8FQ6qYMY5x5AqWpe5FGS/JRRMtoNVvVG790LD5fg354x7wXXjNT2k0j+ris9s+o96bf5NCkXnYWPwq/YqEYsAOgUnz1Ub1S73dFVKiTda49AVFcZqN+aR3VxVGS9RSJcRbk2eJERRGgFVMjV/aQBpOrNFK1s+RcS7OXcJ0eu1EuMzhkw5QN0zjQ9rA63FuoUlcLG3RXKRoc0g8CFI8z4cYZnC2hNwu2VD8Rww7PcTctn+J70ZiJ1bwWwY7QiaJ7PDRSnL+ImCVruV7FV2lqA9rXDUELpRJThxZyyIOE+SI5LGY3uadCCt72b5mFPL2UjrRTkAk8I5ODX+APA+h5Lx55wX9swfistQpprL7VL6cnCXo7ySthtH6bc1SfP2T+xLp4W/UuN3NH7En/wCB5dOHRZbZ9nMODKWodqLNhlceI5RvPXoefDja9CewEEEAgixB1BHMEKlPg9PtMg7rZ+ZKinsvKRZWLNGzve3pKSwJuTTuNh/03HQeR08eSmuIYU+NzmSMcxzeLHgtcPQqe3F33AvqyFJdmJbJZdrakr6+mK6zAVNqyB38WdhqSup0ydiV2Npyn/rIeKOjiu6GG69dPREkAAkk2AGpJPAAKg5Y2dSP3X1N4WaERftnjxH7MeevgOKoqxfxTOVl6ijB5Oys+rktq2NhHaS9Pdb1cflx87XR0jY2MjjaGtY0Na0cgP8AvilBRMiY2OJga1osGt4D/k+KwWds2soWGOMh1S9ug4iEH7bvHoPXhxob5eMfRnSk5swW1TMgY36DE7U2dUOB4c2xfk4+g5lSJ93uDRxJsu6uqy4uc4lxcSXOJuXEm5JPMkrP5KwXfd2zxoOC4Wy5NVxLa4qqHJm35Yw4QQtHMi5XizxifZwloOr9Fn5JA1pJ0ACk+asU7eY2PdboF8uarhpHGiLss2zC8VT8h0HZw75Gr1P8EoTNKxg66qwUsQYxrRwAXHFht8jvmWaXExuba7sqd+urhYKRONyT1W47QMS3niIHRvFaavGRLc9f6OmLDjDf+wiIpykLsp5SxwcOIN11ogLBl/ERNE119QLFY7OWE9tGXAd5uq1PJ+MdjJuOPdcqUCHDqCFqVtXV6Zk2RdNm0RRzSDY8luuS8wBv1Uh05Erw5xwQxuMjB3Xcbclq4NlD5UzL2o3QKvmLE4hC8FwNxoFKt/U+aPlceJJ81wS25zez7TSq1o91PPZUjJ+0ExhsNVvPYNGyjvSRjo4fbb8/NSsOXfFPZUU5Olxl6PFtCkfpulqmSsEkb2va7g5h3gf/AN8F119DFO3cnijlaOAkFy38Dh3m+hUCwbH5qd29DI5h521a78TTofULf8I2niwFTDf/ADIDb4scf7+isik+4szp0Si+jK1+zakkuYpZoCfsuAqIx5cHfErETbKJPsVVM78YfH8gHLa6PONDLwqGsPSUOit6uFvgVlIq+F+rZ4HD3ZGO/Ir23L5/o8fUsiT6PZPLfvVNIB7pe8/DdCylDswp2azVMsmvswsEI8i5xdf0stwfVxN1dNCPEyMH91j6rNNDGLuqojblGTMfgwFfE5fH9D6s2enCsGpqb/DwMjNrdobySnr9Y7UDwFlkd2wJJAAFy5xsAOZJK0LFNp8LLinhfIeT5iI2eYaLk/JaBmHN9TV6SyHdvpEzuRD+EcfM3K8yXzJ6/s9xqnJlBzZtGjiDoqIh7+BqSLsZ+7B9s+PDzUirq5z3Oc5znOcSXOcS5zieJJPErzTVF15nOUtuQkuMC+nHUTk56peUcSjMDW3ALeI4KYLmyUjgSPJS13OEtnW2lWR0b7nLMADeyjdcniQtA4+qOcTqTdZ/KmCmZ4c4d1p+KSlK6Z8jGNMDZsj4R2bO1cNXcFsGLVwijc88hou9jQ0ADQAKf52xnfd2TTo3ir56prIIJ32bNarqkyPc88yvOiLKb2ayWgiIgCIiA+tNtVQcn46HtETz3hwvzU9XbTVDo3BzTYhdabXXLZyuqVkdFhrKdsjS1wuCFKsdoexlcwcOS2amzqAyzmneAWp4nWmaQvPNU5Vlc4rXsmxa7ISe/R5ERFCXBfV8RAcw9drJyvOi9xm16PLime5tWVz+lrHpddllTXyeHVEyP0tcHVZXhul19eXN/IVUT0PqCul0i4IuErJS9ntRSPt18RF4PQREQHrwul7WRrOpVXw2jbCwMaOAUkoqkxva8citxOdRuez3rK3FshBNy9kWXXZNpR9GTzXjYhYWNPed8lNpHlxJPErurqx0ry9xvdedcLrXZLfwd6KVXHXyERFxOwREQBERAEREAREQBERAEREAREQBERAEREAREQBERAEREAREQBERAEREAREQBERAEREAREQBERAEREAREQBERAEREAREQBERAEREA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orbel" pitchFamily="34" charset="0"/>
            </a:endParaRPr>
          </a:p>
        </p:txBody>
      </p:sp>
      <p:sp>
        <p:nvSpPr>
          <p:cNvPr id="16389" name="AutoShape 8" descr="data:image/jpeg;base64,/9j/4AAQSkZJRgABAQAAAQABAAD/2wCEAAkGBxMSEhAREhIQExUQEBQTEhAQFBQPEhAUFhIWFxQVFRQYHCggGBolGxQUITIhJSkrLi4uGCAzRDMsNygtLisBCgoKDg0OGxAQGywkHyQxLCwuLCwsLCwsLCwsLCwsLywsNSwsLCwsLCwsLCwsLCwsLCwsLCwsNCwsLC8sLCwsLP/AABEIAOEA4QMBIgACEQEDEQH/xAAcAAEBAAIDAQEAAAAAAAAAAAAABwUGAgMEAQj/xABGEAABAwIDBQUEBggFAgcAAAABAAIDBBEFBiEHEjFBURMiYXGBMmKRoRQjQlJysSQzQ3OCkqLBNGOys9GD8CVTk6PCw+H/xAAZAQEBAQEBAQAAAAAAAAAAAAAABAUDAgH/xAAqEQACAgICAgECBgMBAAAAAAAAAQIDBBESISIxQRMyQmFxgaGxM1HwI//aAAwDAQACEQMRAD8AhqIiAIiIAiIgCIiAIiIAiIgCIiAIiIAiIgCIiAIiIAiIgCIiAIiIAiIgCIiAIiIAiIgCIiAIiIAiIgCIiAIiIAiIgCIiAIiIAiIgCIiAIiIAiIgCIiAIiz+V8EM7w4jut+a9Qg5PSPM5qC2zw02CzSN3msNl4poSwlrhYjkrHDA1jQ0AAAKc50ewzd23jZVX4yrhvZLRkuyetGvIiKMsCIiAIvq+hq+6BxRdgiK5CEr0oSZ85I6UXd2BXwxFPpyPnJHUi5Fi+WXnTPR8REXwBERAco4y4gAXJWQmwOZrd8sNl3ZWc0Tt37W8VUHRhwtoQQq6MdWRbbI8jIdckkiMEL4tnzZgRicZGDunj4LWFPODhLTKa5qcdoIiLwewiIgCIvoQHrwuhM0jWDmdVV8LoGwxtYBwGqwWSMI3Gdq4au4LP4rWCGNzzyGi0satQjyZl5NjnLijDZrxsQsLGnvO+Sm0shcS4m5K9GJ1rppHPJ4nRevL2EGokA+yOJUttkrp6RZVXGmG2YlFU5sqwdmWhutuKmldT7kjmfdNl5splX7PVV8bPR51zaxc447rL4Rg8k7xHEwvcdbDkOZJOjR4nReqceU2fZ2KJjY6e6yWHYNJMd2KN8h5iNpfbztwHmqTgOQ4o7OnPbO+427YW+Z0c/5DwK3alpA1oY1rWtHBjAGNHk0aLShjQguzOsze9R7JPRbOqp2rhDF4SSXPwjDvmstFswP2qlg/DE535uCqUVC4i9tOp0HxK881XTR6SVdGw9Hzxg/C698oLpHH6t0vRN3bL+lU31hI/J5WNq9mtS2+46CToGvLHH+doHzVXZiFI42bW0Tj0FRHf816zREjebZw+8wh4+ITlH5H1Lon54xXLk8H66GRg+84dw+Tx3T6FYeWmsv0nJHxHI6Ecj4Ec1qeOZLpprlrewf96IfVn8UXD+W3qvMseE0da81r7iHujXCy2jMGW5aZ1pG6H2JG96N/4XdfA2Pgtelhss67GlA0a7VJHnRdsEW85repsqXh+VoRGAW3JGpXKumVnoW3Rr9kxY4ggjiFQcn472jRE894cPFazmfAzTvuB3Dw8FiaOpMb2vabEFeoTlTM82QjdDosFbSNkYWOFwQpTjmGmCRzSNL6FU7AcRE8TXDjbULH5wwjtYi4DvN1Vl8FZDkiLHsdU+LJgi+uFjbovizDVCIiALJ5eoDNMxvK9ysYqDs7w+zXSkcdAulUOUkjldPhBs3CCEMaGjgAp9nzFd5/ZNOjeK3rGKoRRPeeQUbq5y97nHmbqvKs0uKI8SvcuTPlPCXuDRxJsqzlvCRBE0W1IuVqGQcK33mVw0bwVFneGNLjwAXzGhpcmfcuzb4Iw2ZsWFPGfvEWAUucS9xceJN1kcxYkZ5nG+gNgu7AMJfPIyJg1cdSeDGjVzneAGq9JO+f5HuEVTDb9nryzl59S/db3WtsZJCLhgPDTm42Nhz8ACRW8HwqOBgjibYaXJ1fIfvPdzPhwHILhhOHMgjZFGLNbzPtPceL3e8begsOS5ZizBHQRguAfM8Xihvpbhvv6Nv6ki3UjTUVWtIy7bpXS0vRk6yqhpo+1qJGxt5X1c89GNGrj5fJaLjm1B+raSNsTf8AzZQJJT4hurGf1ea0PHMclqJHSyvL3HS50DRya0cGtHQLCSTkqS2+Mffb/gtoxNdszmK5hnqDeeaWXW/1jy8DyadB6LHGsWP3l9DVK8ub9FqpivZ7hWL10OLSRO3opHxu+9E50bvi0grDFhXy6LLsXsfRiynYNtMqG2bUBtS3q+0cwHhI0a/xBy33CMbp6xt4H94C7oX92VnU7v2h4tJHkvzwyZZGgxBzHNc1zmuabtc0lrmnqCOCppyYS/IluxU0XetpWva5j2texw7zHatd08j0I1Club8qmn+sju6Fxtc6uiJ4Nf4dHc/Arc8o5tFWBDNYT27rhZrZ7eHAP8OB5dFnKmEEOa4BzXAtc12oc08QVdxU1pmdGcqJfkfn57C0gjkVSMpYyJow0+00WWvZvwA00mlzHJd0TjxtzY73m3HncHmsHhNa6CVrhwvqsycHRPfwar1fDop+NYa2eNzSNbaKRV1KYnuYeRVpopxIxrxwIWkbQcJtaZo814yYco8kc8WxxlwZi8lYr2UoYT3XqmOYHC3IhRCKQtIcORurBlut7aBjuYFivmLZ1xZ9zK9Pkib5sw7sZnaaO1Cwipef8O34u0A1apoprocZlWPPnBBERcjsco23IHUqzZcpOzgjb4XUnwKDfnjb7wVqhZZoHQKvFXtkOZL0jTNotdusbGD7XFTpjbkDqVsmfarfqCPurGZdpu0njb7y5WvlYd6VwrKflagEUDBbUi5WPz3iPZxbgOr1tEbLNA6BS3PFZ2lQW8maKqx8YaRFSudm2YSljuVW8i4OIYBI4d+oAd4ti4sb/F7X8vRT3K2G9vPDEeD3d63JjQXP/pBVqjZcgWtfkOAHIDwV2LWoQ2cs+38KOuur2UsL6mTUN0YzgZJD7LB8CT0AJUTx3FpJ5HyyO3nvNyeA8AByAFgB0C23afjG/OKdp7lKN024OlP6w+mjf4T1U5nkuuWTdxX5s6YVGltnGR911r60L0xU5Ky4xlNmk2onTGxbDl3L7qlxAIY1lt55G9a97ADmTY/BdL8FmjAdJDKxp4OexzR5XI0K3nIEVopv3jf9JWpiYfe5kGXkuNbcPZrWYspGnZ2jH9owEB927jmXNgeJBF7D1C1KaOytOPx/odX+7Z/usUolpC42aCSeAAuT5AL3l4i/Ajng5Mpx8zD2XJrl6pqUtJBBBHEEWI8wvK9tlkSrlA01JSMjRVRBBBIIIIINiCOBB5FWXKuOfTIbuP1sVhLy37+zIB4218R4hQuJ1ltWT8Z+jTxya7vsygfajdo74aOHi0LSw7+S4shy6FJFNx3ChUwvhNrnvRE/ZkHs69D7J8D4KK10BaSCCCDYg6EEcQR1V/qGevQjgfEKX7SMN7Oo7QDu1DO08N+9pPmA7+NVZEFOBJhWuMuLO/Z9iW80xE6t4LY8coxLC9vhopplar7KpZ0cbFVu1x5hZ9b3Hiym+PGfJEIqIt1zmnkSFu+ziu1dEfMLAZwpOzqX9Cbpk+p3KlnibKOD4WFli51FTxWm7SJ7erSotVxbr3N6Eq62uPMKO5tp9ypkHU3XfKXSZPhy7aMMiIoy82LI0O9Ut8FW5DYHwCl+zll5yegVNqzZj/wlW0fYZ2V3Mi+YZd6olPvFZnZ5BvVF/uha7iLryyH3itx2ZM78h8FPX3YVW9VFBqXWa49AVFsQk35pHdXFWLGHWhkPulRduryfE/mqbO5JE+MumyhbL6S8k8v3I2sHnI69/hG4eqowmETZZncIY3yEddxpdb5LUdmEX6NM7704H8sYI/1lZzNspZh9WRxc1jPR0rAfkStT44mbd5W6/QiuJ1DnOc5xu5xLnHq4m5PxWJcV7a06leJvFZOXLlYbdK1E9FNHdUzImXg1raqQd536kH7I4dp5nW3Qa8wtEwOjMssUQ4yyMYD03nAX+aurYA0BrRZrQGtHRoFmj4ALQw61GO2Z2fa9cV8nllgYWS9rbsmxuMl+G7bX/vrZa1kBt4p/3jP9BXn2h4ue0FI02ZEGmQD7cpG9r1DQRp1v4L27N+9DUeErP9BV/LrZCqnGp7+TJZgZ+h1f7tn+6xY3I9MwQOkbbfdI5rzzFgN1t+ljf18FmczttQ1hPDs2f70anmW8aNPM11z2biGyt5FnW3Vt7j4cyilvf/fB9rrcq2kblmfARVMNgO2aPq383f5bj0PLofVSCsgsToRbkdCF+g5IbH+4Uo2j4eIqt5AsJmNmA8X3D/62vPqpMqEZx2U4NrT4M0Yr3UT9V4pAu+lOqyKHxsNaxbiXTKlX21FA48WNMTv+mbN/o3Fito1Jv0bJLawzAX6NkaQf6mxr5swlvTTs+7MHfzsA/wDrWYzbDvUFYOjGO/lmY78gVtNmFrjd+/8AZDmu3ZGno4KzYZJvRRu6tCjFVx9VXcsPvTRH3VmLqxo0r+4JmlbS6e0jHdQtTwyTdljPRwW97TWd2M+Kn0B7zfMKS3qZTR3WXWkddjD1aFM9osNpweoVHwc3hjPuhaJtNb34z4Km7uBJj9WGjIiKE0jcNm5+vd5Kk1v6t/4T+Sl2z6S1SB1CqlQLtcOoKto+wzsn/IQuvH1j/wARW6bMT3pFp+MMtNIPeK2fZrNaVzeoU9fUyq7upm/44PqJfwlRmL2j5/3VrxBl43jq0qLSt3ZHjo4/mqZ9TTJ8b7WivbMP8JL4VLvnFH/wslnhv/h9T4OiP/vMH91gtktRdlVH0Mcg9Q5rvyatux6l7Skq4wLl0Di0dXM77fm0LS35L9jPmtW7/Q/P1ZxXjZxWQrmrHjisnJWrDaqe4m3ZBt9NpL852j1Og+dlbdzUL894NVmKSORvtRPa9t/vNcHD5hfoqGRsrGSx6slY2Rh91wuPXW3mCtKmfijLzId7IpncOFbWb3H6TKf4S8lv9JC8OXcyy0cjnMDXNeAJIn33XgHQ3GocLmx8TxW+7S8uOf8Apkbb2aG1AHFu6LNl/DugNPSwPPSWzU5X23lpSid6uMo6Zs2Z89S1kYhEbIYrhzmMJe6Rw4bzzbQHWwA1HPS2BpXXXkjgK3XIWWHVMrXvb9RC4GRx4PI1EQ6k6X6C56X+Uct8pej7NQhHUSo08REcQdxEUYd+IMbf53U52vWE1MOf0QE+Rmlt+RVWERcbcST8SVEtpWKietmLSCyK0LCOBEejiOoL98jwIXqc/Ekx4bs2aTNxXZTcV0yHVemkbqsmtbsNiXUSsbK2fVVJ6viHwa//AJC2TM2lDWn/ACbfF7QPzWL2bUu5R7x/ayvcPJoawfNrl6doUwZh0oPGaWJg8bP7T8oytiT8tfoYklu39yI1fH1VZyoP0aPyUlm1cB1KsWAx7sEY90LP92M0L/sRq+00/Vs81Oofab5hb5tNl/VtWjUbbvYOrgpbvvKMfqstmCD6iL8IWkbTj3o/Jb3hzbRRjo0fkp7tKkvKwdAqLv8AGSUd2mloiKE0jM5Tn3KmM9TZWO9x5hQqil3ZGO6OCtmHT78bHdWhWYz6aIMxdpknzfT7lTJ4m655LqdypZ46LMbR6Oz2yDnoVqFFNuPY7o4LhLxsKIedRdXajzCj2ZKfs6mQdTdVbDKkSRMcObQtL2i0GrZQPAqu5bjyRHjvU+LOezPERFWRgnSdphPm6xZ/W1o9VYrWN1+cMPnLSCCQQQQRxBGoIX6DwHE21VPFOLXe2zwPsyDR4+Oo8CFSpcoKRyyYalsi2b8J+j1E0Vu6112eMbtWfIgeYK1aRtlb9o+A9tCJ2C74Ad4Di6Lif5Tc+Rco1Vw2XLKr5x5oqxrNrTOqnksqpsxza1gFHO4NYXEwSONmxucbujceTXHUHkSeR0kvBemCey4UXa8ZHa2tSR+pNwg8wR6Fa5ieRKKcl3ZvhcTcmncI2n+BzXNH8ICnWVto09M1sUgFRE0WayRxbJGOQZLY2Hg4OA5WW/UW0jD3i73TwnpJFvj0dGXX+AVqcl2v4IHVKPo40ezmijO87t5fdkeGs9RG1rv6ltMMDWNaxjWta0WaxgDWtHgBoFr0+0PDWgkTSye7HC8E/wDqbo+a1LMO1Z7gWUcfYA6dtIRJN/CPZj/qPQhHKT9/yPpzl7Nk2g5qbRROgicPpMrbaH/DMcNXHo8j2RyvvdLwmplXZV1hcXOcS4uJLnOJc5xJuSSdSSea8LjdSX3LXFFtNPFAC6yuF0xe5rWi7nODWjqSbAfErw08V1TtmGX95/0p47sd2xX+1Jaxd5NB+J8F7xK9ebPmRZpaKBhlCIYYoRqI2NbfqQO8fU3PqtH2v4hb6NTA+y10zx4u7rPWzX/zBUbea0OkeQ1kbS97jwa1ouT8Avz/AJqxc1NRNOdO0eS1p+ywaMb6NACo5e5Mgohynsx2GQ9pPG33grLA3da0dAFOMgUG/KZCNG8FQ6qYMY5x5AqWpe5FGS/JRRMtoNVvVG790LD5fg354x7wXXjNT2k0j+ris9s+o96bf5NCkXnYWPwq/YqEYsAOgUnz1Ub1S73dFVKiTda49AVFcZqN+aR3VxVGS9RSJcRbk2eJERRGgFVMjV/aQBpOrNFK1s+RcS7OXcJ0eu1EuMzhkw5QN0zjQ9rA63FuoUlcLG3RXKRoc0g8CFI8z4cYZnC2hNwu2VD8Rww7PcTctn+J70ZiJ1bwWwY7QiaJ7PDRSnL+ImCVruV7FV2lqA9rXDUELpRJThxZyyIOE+SI5LGY3uadCCt72b5mFPL2UjrRTkAk8I5ODX+APA+h5Lx55wX9swfistQpprL7VL6cnCXo7ySthtH6bc1SfP2T+xLp4W/UuN3NH7En/wCB5dOHRZbZ9nMODKWodqLNhlceI5RvPXoefDja9CewEEEAgixB1BHMEKlPg9PtMg7rZ+ZKinsvKRZWLNGzve3pKSwJuTTuNh/03HQeR08eSmuIYU+NzmSMcxzeLHgtcPQqe3F33AvqyFJdmJbJZdrakr6+mK6zAVNqyB38WdhqSup0ydiV2Npyn/rIeKOjiu6GG69dPREkAAkk2AGpJPAAKg5Y2dSP3X1N4WaERftnjxH7MeevgOKoqxfxTOVl6ijB5Oys+rktq2NhHaS9Pdb1cflx87XR0jY2MjjaGtY0Na0cgP8AvilBRMiY2OJga1osGt4D/k+KwWds2soWGOMh1S9ug4iEH7bvHoPXhxob5eMfRnSk5swW1TMgY36DE7U2dUOB4c2xfk4+g5lSJ93uDRxJsu6uqy4uc4lxcSXOJuXEm5JPMkrP5KwXfd2zxoOC4Wy5NVxLa4qqHJm35Yw4QQtHMi5XizxifZwloOr9Fn5JA1pJ0ACk+asU7eY2PdboF8uarhpHGiLss2zC8VT8h0HZw75Gr1P8EoTNKxg66qwUsQYxrRwAXHFht8jvmWaXExuba7sqd+urhYKRONyT1W47QMS3niIHRvFaavGRLc9f6OmLDjDf+wiIpykLsp5SxwcOIN11ogLBl/ERNE119QLFY7OWE9tGXAd5uq1PJ+MdjJuOPdcqUCHDqCFqVtXV6Zk2RdNm0RRzSDY8luuS8wBv1Uh05Erw5xwQxuMjB3Xcbclq4NlD5UzL2o3QKvmLE4hC8FwNxoFKt/U+aPlceJJ81wS25zez7TSq1o91PPZUjJ+0ExhsNVvPYNGyjvSRjo4fbb8/NSsOXfFPZUU5Olxl6PFtCkfpulqmSsEkb2va7g5h3gf/AN8F119DFO3cnijlaOAkFy38Dh3m+hUCwbH5qd29DI5h521a78TTofULf8I2niwFTDf/ADIDb4scf7+isik+4szp0Si+jK1+zakkuYpZoCfsuAqIx5cHfErETbKJPsVVM78YfH8gHLa6PONDLwqGsPSUOit6uFvgVlIq+F+rZ4HD3ZGO/Ir23L5/o8fUsiT6PZPLfvVNIB7pe8/DdCylDswp2azVMsmvswsEI8i5xdf0stwfVxN1dNCPEyMH91j6rNNDGLuqojblGTMfgwFfE5fH9D6s2enCsGpqb/DwMjNrdobySnr9Y7UDwFlkd2wJJAAFy5xsAOZJK0LFNp8LLinhfIeT5iI2eYaLk/JaBmHN9TV6SyHdvpEzuRD+EcfM3K8yXzJ6/s9xqnJlBzZtGjiDoqIh7+BqSLsZ+7B9s+PDzUirq5z3Oc5znOcSXOcS5zieJJPErzTVF15nOUtuQkuMC+nHUTk56peUcSjMDW3ALeI4KYLmyUjgSPJS13OEtnW2lWR0b7nLMADeyjdcniQtA4+qOcTqTdZ/KmCmZ4c4d1p+KSlK6Z8jGNMDZsj4R2bO1cNXcFsGLVwijc88hou9jQ0ADQAKf52xnfd2TTo3ir56prIIJ32bNarqkyPc88yvOiLKb2ayWgiIgCIiA+tNtVQcn46HtETz3hwvzU9XbTVDo3BzTYhdabXXLZyuqVkdFhrKdsjS1wuCFKsdoexlcwcOS2amzqAyzmneAWp4nWmaQvPNU5Vlc4rXsmxa7ISe/R5ERFCXBfV8RAcw9drJyvOi9xm16PLime5tWVz+lrHpddllTXyeHVEyP0tcHVZXhul19eXN/IVUT0PqCul0i4IuErJS9ntRSPt18RF4PQREQHrwul7WRrOpVXw2jbCwMaOAUkoqkxva8citxOdRuez3rK3FshBNy9kWXXZNpR9GTzXjYhYWNPed8lNpHlxJPErurqx0ry9xvdedcLrXZLfwd6KVXHXyERFxOwREQBERAEREAREQBERAEREAREQBERAEREAREQBERAEREAREQBERAEREAREQBERAEREAREQBERAEREAREQBERAEREAREQBERAEREA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orbel" pitchFamily="34" charset="0"/>
            </a:endParaRPr>
          </a:p>
        </p:txBody>
      </p:sp>
      <p:pic>
        <p:nvPicPr>
          <p:cNvPr id="16390" name="Picture 10" descr="https://encrypted-tbn1.gstatic.com/images?q=tbn:ANd9GcTM1xXKvkRhm1H8yLIK5X_UT5PHpbood80Da9vEFhM8Xoy6-j-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786063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2" descr="https://encrypted-tbn3.gstatic.com/images?q=tbn:ANd9GcQmgyhoRF_gBUnIPOy0eg2Z_sBVYmgcuGAyLoJ-Zf3HkdX5pUjA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2357438"/>
            <a:ext cx="23622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14282" y="1643050"/>
            <a:ext cx="350046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Cumhacht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00826" y="4500570"/>
            <a:ext cx="187743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dirty="0">
                <a:ln/>
                <a:solidFill>
                  <a:schemeClr val="accent3"/>
                </a:solidFill>
              </a:rPr>
              <a:t>Meas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14612" y="5643578"/>
            <a:ext cx="6215106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saoirse, saoire thar lear</a:t>
            </a:r>
            <a:endParaRPr 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395" name="AutoShape 16" descr="data:image/jpeg;base64,/9j/4AAQSkZJRgABAQAAAQABAAD/2wCEAAkGBwgHBgkIBwgKCgkLDRYPDQwMDRsUFRAWIB0iIiAdHx8kKDQsJCYxJx8fLT0tMTU3Ojo6Iys/RD84QzQ5OjcBCgoKDQwNGg8PGjclHyU3Nzc3Nzc3Nzc3Nzc3Nzc3Nzc3Nzc3Nzc3Nzc3Nzc3Nzc3Nzc3Nzc3Nzc3Nzc3Nzc3N//AABEIAJ0ApQMBEQACEQEDEQH/xAAcAAEAAgIDAQAAAAAAAAAAAAAABgcBBQIDBAj/xABCEAABAwICBAoIBAMJAQAAAAABAAIDBAUGERIhMVUHExdBUWGBlNHSFSJxkaGkscEWMmJyFEKSIyUzRVJTk6LhJP/EABwBAQABBQEBAAAAAAAAAAAAAAABAwQFBgcCCP/EAEIRAAIBAgIFBgoKAgICAwAAAAABAgMEBREGITFBURIUVGFxoQcTFiJSgZGSsdEVFzJCU2KiwdLiI3Lh8LLCNENE/9oADAMBAAIRAxEAPwCp12YxwQBAEAQBAEAQBAEAQBAEAQBAEAQBAEAQBAEAQBAEAQBAEAQBAEAQBAEAQBAEAQBAEAQBAEAQBAEAQBAEAyUZg99ps9xvE3FW2jmqHbCWN9VvtOwdqx+I4rZYdT8ZdVVBdb29i2v1HuFOU3lFE6tPBNWShr7rcIoBtMcLdN3szOQHxXO8R8KFrTbjZUXPrk+SvZrfwL2FhJ/aZKaTgyw3A0CWGoqXDa6SYjP+nJalc+EbHKr/AMcow7I597zLiNlSW3WbGLA2GIhkyzwEfqc5x+JWKnpppBN5u5fsj+0UVFa0V90658A4Xmz0rSxp6Y5Xt+hVSlpxpBT2XLfbGL/9c+8h2lF7jUXDgrsk7D/BT1NJJlqOlxjc+sHxWdtPCZitJrnFOM17r/f4FJ2MNzIheuDG9UDXSURir4xzReq/L9p+xK3XDPCLhN41CvnSl+bZ7y/fItalnUjrWshU8E1PK6KoikikacnMkaWuHtBW+Uq1OrBTpyTT3p5otGmnkzrVQgKQEAQBAEAQBAEAQBAcmMc9wawFzicg0DMkrzKais2TkWZg/gydMI6zERMbNraNp9Z37jzez4rlGkvhDhScrfC/Oe+e5f6rf2vV2l/Qs29cy0KKjpqGnbT0dPFBCz8rI26IC5HdXdxeVHVuJuUnvbzMlGKiskjjX19HboeOr6qGnj/1SvAXq0sLq9n4u1pub6lmRKcY/aZFa/hMw5TaQhlnqyP9mI5Htdktxs/B1jVdJ1FGmut5v2LMtpXtKOzWamXhcoB/hWmpd+6RrfpmszDwWXTXn3Ufdb/dFN4hHgdsHC1a3OAmt1ZGOlpa7wVKr4Lb2K8y4i+1NfMlX8d6N9bce4buDxG24NgkOxtQ0s+J1fFa5faD47ZrleJ5a4xafdt7itC7pS3kkY9sjA6NzXNOwtOYK1SUJQk4TWTW57S4zRq79hy13+AxXGma5+WTJm6pGex322LM4NpBiGD1FK1nkt8Xri/Vu7VrKVSjCovORTmMcD1+HDx7Caq3k6p2t1s6nDm9uxdy0a0ws8ZXi35lbfF7/wDV7/iYqtbSpdhEytwWstgpAQBAEAQBAEAQHKNpe9rGtLnOOQaBmSeheZyUYuTeSRJdPB9gaOyxR3C6RNfcnjNrHDMU483WuDaZaZzxKbs7OWVBbXs5f9erftMra2yguVLaTeaWOCF808jY42Auc95ya0c+Z5loNGlUrTjTpxzk9SS2t9ReNpa2VfizhPcC+lw40ZDU6rkbt/Y0/U+5da0e8HMclXxXb6Cf/k1t7F7THVr17KZW1dXVdfOZ66plqJTrL5HlxXVLS0oWtJUqEFGK3JJLuLCUnJ5tnnzKuskeTCZAZpkDOaZEm3sWJLtY5A631j2s54XnSjd7W7O0a1hMWwDDsVhybqkm9z2SXY9vq2FSnWnT+yy3MIY+oL85tJVgUlwOoRk+pKf0n7H4ri+kmg91hKdehnUo8fvR7Vw6168jJ0LuNTVLUyXSxRzROhlY18b26LmOGYcOgg8y0mnVnSkqlN5Na01qfqZdtJ6mfO+MILfTYkr4LU0imilLAM9QcPzAdQOYC+m9G7i8uMKoVbx/5JRT9T2N9bWtmBrKKqNR2GlWfKQQBAEAQBAEAy1ZqM0gWlwTYWD/AO/6+M5AltIxw29L/sO1cj8Iekjgvou3et/bfVuj69r6slvMjZ0c/PkWfNNFTwvmne2OKNpc97jkGgbSVyOlSqVqipU1nKWpJb2zItpLNlHY7xpPiKodS0rnRWyN3qM2GU/6nfYfdfQeieiNLBaSq1fOry2v0eqP7vf2GHuLh1XkthD1uxahAEAQBAEAQGWktcHAkEHMEbQvMlmsmSWZhzhKfDYaynujtOtggP8ACSkE8adgDusdPOFyvGvB9CriNKtaLKlKXnx4La3HqezLc+ov6V5lBqW3cVpI90kjnvcXOccyTzkrqcIqMVGK1IsHtOK9kBAEAQBAEAQGzw3aZL5eaW3Rkt45+TnD+Vo1uPuBWIxvE4YXYVbuf3V7W9SXrZUpQdSaij6NpaeKkpoqanY2OGJgYxo2ADUF8v3FxUua0q1V5yk22+tmeUVFZIq7hdxMXSiw0b/Ubk+qI5ztDPoT2Lrvg40dUabxSstctUOpb5evYurtMbe1834tFYHausox4UgIAgCAIAgCAIAoazARagFICAIAgCgHqp7dXVUfGU1FUzR55aUcTnDP2gK3q3lvRlyalRRfW0j0oyetI7PQ113ZW93f4Kn9I2X40feXzJ8XPgWTwPWOemlr7jW08kLwGwxCRhactrjr7FyvwmYxSq06NnRmmm3KWTz2aktXa2X9lSazk0WJcqr+BoKiq4t0hijLhG0Zlx5gB1rl+HWnPbunb55KTSb4Le/Ui/nLkxcj54q7dequqlqai31r5pnl73GnfrJOZ5l9PW93h9vSjSp1YqMUkvOWxeswThNvPI6fQ113ZW93f4Kt9I2X40feXzI8XPgPQ113ZW93f4J9I2X40feXzHi58B6Guu7K3u7/AAT6Rsvxo+8vmPFz4D0Ndd2Vvd3+CfSNl+NH3l8x4ufAehrruyt7u/wT6Rsvxo+8vmPFz4D0Ndd2Vvd3+CfSNl+NH3l8x4ufAehrruyt7u/wT6Rsvxo+8vmPFz4D0Ndd2Vvd3+CfSNl+NH3l8x4ufA4y2q4wxukmoKqONutznwuAHtOS9QvrWpJRhVi29yaIcJLajxq7PIQBAEAQBAc4mOkeGMGbnHIDpPMqdSSis3sRKPozCtpbY7BR29v5o2ZyOB2vOtx95Xy/pFin0ridW6etN5R/1WpfMztCn4umom2zPSVhOTHgVQesqVq2IGEyzBkE9ajkx4AZnpKcmPADM9JTkx4AZnpKcmPADM9JTkx4AZnpKcmPADM9JTKPADM9JTkx4AZnpKcmPAFf8MN5NLZYbZE4iSsfpSa9kbfE5fFdM8GmEqvfTvZx1U1kv9n8l8UWN9UyioreU0u5GKCkBAEAQBAdtJUy0lTFUU7g2WJ4exxaDk4awcjqVC4t6dxSlSqLOMk092p7dmslPJ5oknKHivevy8XlWs+Quj3Rv1T/AJFfnVbiOUPFe9T3eLyqHoNo90b9U/5E86rcS6sOVE1Zh+21VTJxk81LHJI8gDNxaCdi4JjlvStsUuKFFZQjOSS4JPrMtRk5U02RHhTxHdbC+2ttNUafjhIZP7Nrs8tHL8wPSVu3g+wDD8WhcSvafL5Lilra2p57Gi1vKs6eXJZA+UPFe9fl4vKujeQuj3Rv1T/kWXOq3H4DlDxXvX5eLyp5C6PdG/VP+Q51W4/AcoeK96/LxeVPIXR7o36p/wAhzqtx+A5Q8V71+Xi8qeQuj3Rv1T/kOdVuPwHKHivevy8XlTyF0e6N+qf8hzqtx+A5Q8V71+Xi8qeQuj3Rv1T/AJDnVbj8Byh4r3r8vF5U8hdHujL3p/yHOq3H4DlDxXvX5eLyp5C6PdG/VP8AkOdVuPwHKHivevy8XlTyF0e6N+qf8hzqtx+Bpbxebhe6kVN0qTPK1mgHFobkNuWQAHOs5huE2eGUvE2kORHPPLW9frzZSnUlN5yeZ4FkTwEAQBAEAQBRmCf4U4OHX2yxXGor3UomJ0IxDpZtByz2joK5vpDp9HCr+VnSo+M5OWb5WWt68vsvYst/VuL2jaOpHlN5G35IYt9P7sPMsJ9ak+iL3/6FbmH5u4sOz0Rttqo6Eycb/DQsi09HLS0RlnkuZ4nec+vat1yeTy5OWWeeWfXkvgX1OPIio8DRY1wezFTqMvrTTGmDxmI9PS0susdC2HRfSyWARqxVLl8vJ/ayyyz6nxKNxb+Oy15ZEZ5IYd9P7sPMtr+tWp0Re/8A0LfmH5u4ckMO+n92HmT61anRF7/9BzD83cOSGHfT+7DzJ9atToi9/wDoOYfm7hyQw76f3YeZPrVqdEXv/wBBzD83cOSGHfT+7DzJ9atToi9/+g5h+buHJDDvp/dh5k+tWp0Re/8A0HMPzdw5IYd9P7sPMn1q1OiL3/6DmH5u4ckMO+n92HmT61anRF7/APQcw/N3GixjgSnwxahWG6umkfII44jDo6R2nXmdgBWxaNaaV8dvHQVvyIxWbfKzy3L7q2vr4lCvaqlHPMgx2roJZhSAgCAIAgCA9FBAyprIIZZWwxySNa+V5yawE63E9StburKlSlUjHlNJtJbW9y9ew9RWbyZftLiTDNHSQ0tPeKFsULAxjRKNQAyC+crnRzSC7rTr1bWfKm23q4vMzUa1GKSUlqOw4vw6P85ov+UKl5JY70WfsXzJ5xS9I2FtulDdIny26qiqI2O0XOjdmAVi77DLzD5qF3TcG1ms96PcKkZ/ZZ3VdTDR00lTVSCOGMaT3u2NHSqFtbVrqtGjRjypS2LiepSUVmzT/jLDe+KX+pZ3yQx7osu75lLnNH0h+M8N74pf6k8j8e6LLu+Y5zR9Ix+NMNb4pfefBStD8e6LLu+Y5zR9Iwca4aH+cU3x8FPkbj/RZd3zHOaPpD8bYa3xT/HwU+RmP9Fl7Y/Mc5o+kY/G2Gt8U/x8E8jMf6M/bH5kc5o+kPxvhnfFP/28FPkVj/Rn7Y/Mc6o+kPxvhnfFP7neCnyKx/oz9sfmOdUfSKx4UMR098utPFb5hNR00ep7c8nPdrPu1D3rrOgej9XCrKc7mPJqzetatSWzZ636zHXdZVJebsISt7LQKQEAQBAEAQBRlmBmmSAzQFhcDl3bS3me2yuIbWMzj/e0E/EZ+5c18JeGOvh8LyC10nr/ANZZJ+x5F9Y1Mp8niW7VU8VXTS0040opmFjx0gjIridtcVLatCvSeUotNdqMpJKSyPm++Wyez3Wpt9QPXgflpZfmHMe0ZL6lwrEKWI2dO7pbJrPs4r1PUYGpFwk4s8CyJTGZTIDNMkSEGYzQgZpkBmmSA2oApAQBAEAQBAEAQBAEB6KGrloKuGrpnaM0Lw9h6wra6tad1RnRqrOMk0+xnqMnF5o+jLBdoL3aaa40x9WVubm55ljhtB9hXy9jOF1cKvqlpU+69T4rc/8Au/Mz1KoqkFJES4UcKuutGLrQR6VZTNykYNskY6Okj6Lc9ANJI2Nw7C4llTqPNN7pfJ/HtLW8o8pctbUUzku6KRijC9kBAEAQBAEAQBQDOXwUcpEmNilayApAQBAEAQBAEAQEy4OcV/h+4mmrHf3dVOHGH/adzP8AH/xaNppoz9M2vjaC/wA0Nn5lvj+66+0urav4uWT2MvFjg9rXNcHNIzDmnMEL58lGUG4yWTW7/gzOp60VdwhYBdpS3awxFwOb56Rg19bmD7e5de0N04jJRscSlk9kZvuUuD4P2mNubXLz4FXOGRyIII6V1uMszHmF7ICAIAgCAID1W231VzrIqSggfNPIcg1o+J6B1qyvb6hY0ZV7iajFb3/3W+pa2eoxcnkixrzhGDDHB/XSSFs1xm4sSyjY0aY9VvV18/wXMsL0qq45pJSp0840YqTS3vVtf7LcX9S3VKi29pV66yjHBSAgCAIAgCAIAgMjaoa1AsDg/wAeG0hlsu73Poc8o5jmTB1dbfoubaY6FLEc7yyWVbet0+vql8d/Evra65Hmz2FwwyxzxMmheySJ40muYcw4dRXD6tKdKbp1VlJamnqa9RlE01qIpirAVsv5dURf/HXHWZo25tef1N5/btW46P6cX+E5Uqn+Slwb1rsf7PV2FtWtIVNa1Mq2+YHv1nc50lE6ogB1TUwLx2gax2rr+FaYYRiSShVUZejLU+/U/UzHVLapDaiNuaWuLXAgg5EHmW0KSazRQyMZKc0QMkzQO6mpqiqlEVLDJNIdjImlx9wVGtcUqEOXVkori3l8SVFvYTXD/Bldq8tkuhFug26LhpSEftz1dvuWhYz4RMNs042n+afVqj63v9WZeU7OcvtakWrYMPWzD9NxNtpwwn88rtb3+0/bYuPYzj19jNXxl1PUtkfursX7vWZKlSjTWUTQ8LM8UeD5oXyNbJNJHxbCdb8nAnIc62LwdUak8cjUUW4xjLN7lmtWfaUL1rxWRRq+gkYcKQEAQBAEAQBAEAQGQcl5azBI8K4zumHJQyB3H0ZPrUsjvV9rT/Kfh1LWMf0TsMahyqq5NTdNbfXxXU/U0XFG4nTerYW5h3G9lvobHHUinqjtgn9U59R2O7FxbGdDMVwpuThy6fpR1+1bV8OsydK6pz35MknQtTLk8NdZrXcSDXW6kqHD+aSFriPYcswsla4xiNn/APHrzj1KTy9mwpypQltRq34Gwy85+iYR+1zh91mI6bY/H/8AS32qPyKXNaPonODBeG4Tm2z0xP6wXfVUqumOPVVlK5kuzJd6WZKtqS+6bmlpKWjiEVHTQU8Y2MijDQOwLBXN3cXT5VepKb/M233laMYx+yjnNLFTxGWeRkcbdbnvdkB2rxSo1K9RU6UXKT3Ja/YkJNR1sgmJuE230AfBZAK2o1jjTmImnp/V2e9dFwLwc3l01VxB+Lh6O2T/AGj3vqLKrexjqhrKnu93rrzWOqrlO+aU7MzqaOho5gux4fhdrh1BULWCjFd/W3vfaY2dSU3nJnhWQPAUgIAgCAIAgCAIAgCAIBmoyQN7Z8XX205NpLjMYhl/ZSnjG9gOzsyWv4lovhGI5uvQXK4rU/asu8rQr1IbGSii4WrnHqrbdSTjpjc6M/cfBajc+C/Dp66FacO3KS+CfeXEb+a2o2cfC7BoDjbPKHc4bOCPosZLwVyz8261f6/8lVX/AOU65+F1o/wLM49b6jL6NK90/BWv/suvZH5sh3/CJpq7hTv1QHNpoqOladmhGXOHaT9lnLTwbYNQalVcqna0l7El8SlK9qPZqIndLxcrrIX3GunqSTnk950R7BsC3OxwuysIci1pRgupfF7WWs6kpvzmeDNX+SPAUgIAgCAIAgCAIAgCAIAgCAIAgCAIAgCAIAgCAIAgCAIAgCAIAgCAIAgCAIAgCAIAgCAIAgCAIAgCAID/2Q=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orbel" pitchFamily="34" charset="0"/>
            </a:endParaRPr>
          </a:p>
        </p:txBody>
      </p:sp>
      <p:sp>
        <p:nvSpPr>
          <p:cNvPr id="16396" name="AutoShape 18" descr="data:image/jpeg;base64,/9j/4AAQSkZJRgABAQAAAQABAAD/2wCEAAkGBwgHBgkIBwgKCgkLDRYPDQwMDRsUFRAWIB0iIiAdHx8kKDQsJCYxJx8fLT0tMTU3Ojo6Iys/RD84QzQ5OjcBCgoKDQwNGg8PGjclHyU3Nzc3Nzc3Nzc3Nzc3Nzc3Nzc3Nzc3Nzc3Nzc3Nzc3Nzc3Nzc3Nzc3Nzc3Nzc3Nzc3N//AABEIAJ0ApQMBEQACEQEDEQH/xAAcAAEAAgIDAQAAAAAAAAAAAAAABgcBBQIDBAj/xABCEAABAwICBAoIBAMJAQAAAAABAAIDBAUGERIhMVUHExdBUWGBlNHSFSJxkaGkscEWMmJyFEKSIyUzRVJTk6LhJP/EABwBAQABBQEBAAAAAAAAAAAAAAABAwQFBgcCCP/EAEIRAAIBAgIFBgoKAgICAwAAAAABAgMEBREGITFBURIUVGFxoQcTFiJSgZGSsdEVFzJCU2KiwdLiI3Lh8LLCNENE/9oADAMBAAIRAxEAPwCp12YxwQBAEAQBAEAQBAEAQBAEAQBAEAQBAEAQBAEAQBAEAQBAEAQBAEAQBAEAQBAEAQBAEAQBAEAQBAEAQBAEAyUZg99ps9xvE3FW2jmqHbCWN9VvtOwdqx+I4rZYdT8ZdVVBdb29i2v1HuFOU3lFE6tPBNWShr7rcIoBtMcLdN3szOQHxXO8R8KFrTbjZUXPrk+SvZrfwL2FhJ/aZKaTgyw3A0CWGoqXDa6SYjP+nJalc+EbHKr/AMcow7I597zLiNlSW3WbGLA2GIhkyzwEfqc5x+JWKnpppBN5u5fsj+0UVFa0V90658A4Xmz0rSxp6Y5Xt+hVSlpxpBT2XLfbGL/9c+8h2lF7jUXDgrsk7D/BT1NJJlqOlxjc+sHxWdtPCZitJrnFOM17r/f4FJ2MNzIheuDG9UDXSURir4xzReq/L9p+xK3XDPCLhN41CvnSl+bZ7y/fItalnUjrWshU8E1PK6KoikikacnMkaWuHtBW+Uq1OrBTpyTT3p5otGmnkzrVQgKQEAQBAEAQBAEAQBAcmMc9wawFzicg0DMkrzKais2TkWZg/gydMI6zERMbNraNp9Z37jzez4rlGkvhDhScrfC/Oe+e5f6rf2vV2l/Qs29cy0KKjpqGnbT0dPFBCz8rI26IC5HdXdxeVHVuJuUnvbzMlGKiskjjX19HboeOr6qGnj/1SvAXq0sLq9n4u1pub6lmRKcY/aZFa/hMw5TaQhlnqyP9mI5Htdktxs/B1jVdJ1FGmut5v2LMtpXtKOzWamXhcoB/hWmpd+6RrfpmszDwWXTXn3Ufdb/dFN4hHgdsHC1a3OAmt1ZGOlpa7wVKr4Lb2K8y4i+1NfMlX8d6N9bce4buDxG24NgkOxtQ0s+J1fFa5faD47ZrleJ5a4xafdt7itC7pS3kkY9sjA6NzXNOwtOYK1SUJQk4TWTW57S4zRq79hy13+AxXGma5+WTJm6pGex322LM4NpBiGD1FK1nkt8Xri/Vu7VrKVSjCovORTmMcD1+HDx7Caq3k6p2t1s6nDm9uxdy0a0ws8ZXi35lbfF7/wDV7/iYqtbSpdhEytwWstgpAQBAEAQBAEAQHKNpe9rGtLnOOQaBmSeheZyUYuTeSRJdPB9gaOyxR3C6RNfcnjNrHDMU483WuDaZaZzxKbs7OWVBbXs5f9erftMra2yguVLaTeaWOCF808jY42Auc95ya0c+Z5loNGlUrTjTpxzk9SS2t9ReNpa2VfizhPcC+lw40ZDU6rkbt/Y0/U+5da0e8HMclXxXb6Cf/k1t7F7THVr17KZW1dXVdfOZ66plqJTrL5HlxXVLS0oWtJUqEFGK3JJLuLCUnJ5tnnzKuskeTCZAZpkDOaZEm3sWJLtY5A631j2s54XnSjd7W7O0a1hMWwDDsVhybqkm9z2SXY9vq2FSnWnT+yy3MIY+oL85tJVgUlwOoRk+pKf0n7H4ri+kmg91hKdehnUo8fvR7Vw6168jJ0LuNTVLUyXSxRzROhlY18b26LmOGYcOgg8y0mnVnSkqlN5Na01qfqZdtJ6mfO+MILfTYkr4LU0imilLAM9QcPzAdQOYC+m9G7i8uMKoVbx/5JRT9T2N9bWtmBrKKqNR2GlWfKQQBAEAQBAEAy1ZqM0gWlwTYWD/AO/6+M5AltIxw29L/sO1cj8Iekjgvou3et/bfVuj69r6slvMjZ0c/PkWfNNFTwvmne2OKNpc97jkGgbSVyOlSqVqipU1nKWpJb2zItpLNlHY7xpPiKodS0rnRWyN3qM2GU/6nfYfdfQeieiNLBaSq1fOry2v0eqP7vf2GHuLh1XkthD1uxahAEAQBAEAQGWktcHAkEHMEbQvMlmsmSWZhzhKfDYaynujtOtggP8ACSkE8adgDusdPOFyvGvB9CriNKtaLKlKXnx4La3HqezLc+ov6V5lBqW3cVpI90kjnvcXOccyTzkrqcIqMVGK1IsHtOK9kBAEAQBAEAQGzw3aZL5eaW3Rkt45+TnD+Vo1uPuBWIxvE4YXYVbuf3V7W9SXrZUpQdSaij6NpaeKkpoqanY2OGJgYxo2ADUF8v3FxUua0q1V5yk22+tmeUVFZIq7hdxMXSiw0b/Ubk+qI5ztDPoT2Lrvg40dUabxSstctUOpb5evYurtMbe1834tFYHausox4UgIAgCAIAgCAIAoazARagFICAIAgCgHqp7dXVUfGU1FUzR55aUcTnDP2gK3q3lvRlyalRRfW0j0oyetI7PQ113ZW93f4Kn9I2X40feXzJ8XPgWTwPWOemlr7jW08kLwGwxCRhactrjr7FyvwmYxSq06NnRmmm3KWTz2aktXa2X9lSazk0WJcqr+BoKiq4t0hijLhG0Zlx5gB1rl+HWnPbunb55KTSb4Le/Ui/nLkxcj54q7dequqlqai31r5pnl73GnfrJOZ5l9PW93h9vSjSp1YqMUkvOWxeswThNvPI6fQ113ZW93f4Kt9I2X40feXzI8XPgPQ113ZW93f4J9I2X40feXzHi58B6Guu7K3u7/AAT6Rsvxo+8vmPFz4D0Ndd2Vvd3+CfSNl+NH3l8x4ufAehrruyt7u/wT6Rsvxo+8vmPFz4D0Ndd2Vvd3+CfSNl+NH3l8x4ufAehrruyt7u/wT6Rsvxo+8vmPFz4D0Ndd2Vvd3+CfSNl+NH3l8x4ufA4y2q4wxukmoKqONutznwuAHtOS9QvrWpJRhVi29yaIcJLajxq7PIQBAEAQBAc4mOkeGMGbnHIDpPMqdSSis3sRKPozCtpbY7BR29v5o2ZyOB2vOtx95Xy/pFin0ridW6etN5R/1WpfMztCn4umom2zPSVhOTHgVQesqVq2IGEyzBkE9ajkx4AZnpKcmPADM9JTkx4AZnpKcmPADM9JTkx4AZnpKcmPADM9JTKPADM9JTkx4AZnpKcmPAFf8MN5NLZYbZE4iSsfpSa9kbfE5fFdM8GmEqvfTvZx1U1kv9n8l8UWN9UyioreU0u5GKCkBAEAQBAdtJUy0lTFUU7g2WJ4exxaDk4awcjqVC4t6dxSlSqLOMk092p7dmslPJ5oknKHivevy8XlWs+Quj3Rv1T/AJFfnVbiOUPFe9T3eLyqHoNo90b9U/5E86rcS6sOVE1Zh+21VTJxk81LHJI8gDNxaCdi4JjlvStsUuKFFZQjOSS4JPrMtRk5U02RHhTxHdbC+2ttNUafjhIZP7Nrs8tHL8wPSVu3g+wDD8WhcSvafL5Lilra2p57Gi1vKs6eXJZA+UPFe9fl4vKujeQuj3Rv1T/kWXOq3H4DlDxXvX5eLyp5C6PdG/VP+Q51W4/AcoeK96/LxeVPIXR7o36p/wAhzqtx+A5Q8V71+Xi8qeQuj3Rv1T/kOdVuPwHKHivevy8XlTyF0e6N+qf8hzqtx+A5Q8V71+Xi8qeQuj3Rv1T/AJDnVbj8Byh4r3r8vF5U8hdHujL3p/yHOq3H4DlDxXvX5eLyp5C6PdG/VP8AkOdVuPwHKHivevy8XlTyF0e6N+qf8hzqtx+Bpbxebhe6kVN0qTPK1mgHFobkNuWQAHOs5huE2eGUvE2kORHPPLW9frzZSnUlN5yeZ4FkTwEAQBAEAQBRmCf4U4OHX2yxXGor3UomJ0IxDpZtByz2joK5vpDp9HCr+VnSo+M5OWb5WWt68vsvYst/VuL2jaOpHlN5G35IYt9P7sPMsJ9ak+iL3/6FbmH5u4sOz0Rttqo6Eycb/DQsi09HLS0RlnkuZ4nec+vat1yeTy5OWWeeWfXkvgX1OPIio8DRY1wezFTqMvrTTGmDxmI9PS0susdC2HRfSyWARqxVLl8vJ/ayyyz6nxKNxb+Oy15ZEZ5IYd9P7sPMtr+tWp0Re/8A0LfmH5u4ckMO+n92HmT61anRF7/9BzD83cOSGHfT+7DzJ9atToi9/wDoOYfm7hyQw76f3YeZPrVqdEXv/wBBzD83cOSGHfT+7DzJ9atToi9/+g5h+buHJDDvp/dh5k+tWp0Re/8A0HMPzdw5IYd9P7sPMn1q1OiL3/6DmH5u4ckMO+n92HmT61anRF7/APQcw/N3GixjgSnwxahWG6umkfII44jDo6R2nXmdgBWxaNaaV8dvHQVvyIxWbfKzy3L7q2vr4lCvaqlHPMgx2roJZhSAgCAIAgCA9FBAyprIIZZWwxySNa+V5yawE63E9StburKlSlUjHlNJtJbW9y9ew9RWbyZftLiTDNHSQ0tPeKFsULAxjRKNQAyC+crnRzSC7rTr1bWfKm23q4vMzUa1GKSUlqOw4vw6P85ov+UKl5JY70WfsXzJ5xS9I2FtulDdIny26qiqI2O0XOjdmAVi77DLzD5qF3TcG1ms96PcKkZ/ZZ3VdTDR00lTVSCOGMaT3u2NHSqFtbVrqtGjRjypS2LiepSUVmzT/jLDe+KX+pZ3yQx7osu75lLnNH0h+M8N74pf6k8j8e6LLu+Y5zR9Ix+NMNb4pfefBStD8e6LLu+Y5zR9Iwca4aH+cU3x8FPkbj/RZd3zHOaPpD8bYa3xT/HwU+RmP9Fl7Y/Mc5o+kY/G2Gt8U/x8E8jMf6M/bH5kc5o+kPxvhnfFP/28FPkVj/Rn7Y/Mc6o+kPxvhnfFP7neCnyKx/oz9sfmOdUfSKx4UMR098utPFb5hNR00ep7c8nPdrPu1D3rrOgej9XCrKc7mPJqzetatSWzZ636zHXdZVJebsISt7LQKQEAQBAEAQBRlmBmmSAzQFhcDl3bS3me2yuIbWMzj/e0E/EZ+5c18JeGOvh8LyC10nr/ANZZJ+x5F9Y1Mp8niW7VU8VXTS0040opmFjx0gjIridtcVLatCvSeUotNdqMpJKSyPm++Wyez3Wpt9QPXgflpZfmHMe0ZL6lwrEKWI2dO7pbJrPs4r1PUYGpFwk4s8CyJTGZTIDNMkSEGYzQgZpkBmmSA2oApAQBAEAQBAEAQBAEB6KGrloKuGrpnaM0Lw9h6wra6tad1RnRqrOMk0+xnqMnF5o+jLBdoL3aaa40x9WVubm55ljhtB9hXy9jOF1cKvqlpU+69T4rc/8Au/Mz1KoqkFJES4UcKuutGLrQR6VZTNykYNskY6Okj6Lc9ANJI2Nw7C4llTqPNN7pfJ/HtLW8o8pctbUUzku6KRijC9kBAEAQBAEAQBQDOXwUcpEmNilayApAQBAEAQBAEAQEy4OcV/h+4mmrHf3dVOHGH/adzP8AH/xaNppoz9M2vjaC/wA0Nn5lvj+66+0urav4uWT2MvFjg9rXNcHNIzDmnMEL58lGUG4yWTW7/gzOp60VdwhYBdpS3awxFwOb56Rg19bmD7e5de0N04jJRscSlk9kZvuUuD4P2mNubXLz4FXOGRyIII6V1uMszHmF7ICAIAgCAID1W231VzrIqSggfNPIcg1o+J6B1qyvb6hY0ZV7iajFb3/3W+pa2eoxcnkixrzhGDDHB/XSSFs1xm4sSyjY0aY9VvV18/wXMsL0qq45pJSp0840YqTS3vVtf7LcX9S3VKi29pV66yjHBSAgCAIAgCAIAgMjaoa1AsDg/wAeG0hlsu73Poc8o5jmTB1dbfoubaY6FLEc7yyWVbet0+vql8d/Evra65Hmz2FwwyxzxMmheySJ40muYcw4dRXD6tKdKbp1VlJamnqa9RlE01qIpirAVsv5dURf/HXHWZo25tef1N5/btW46P6cX+E5Uqn+Slwb1rsf7PV2FtWtIVNa1Mq2+YHv1nc50lE6ogB1TUwLx2gax2rr+FaYYRiSShVUZejLU+/U/UzHVLapDaiNuaWuLXAgg5EHmW0KSazRQyMZKc0QMkzQO6mpqiqlEVLDJNIdjImlx9wVGtcUqEOXVkori3l8SVFvYTXD/Bldq8tkuhFug26LhpSEftz1dvuWhYz4RMNs042n+afVqj63v9WZeU7OcvtakWrYMPWzD9NxNtpwwn88rtb3+0/bYuPYzj19jNXxl1PUtkfursX7vWZKlSjTWUTQ8LM8UeD5oXyNbJNJHxbCdb8nAnIc62LwdUak8cjUUW4xjLN7lmtWfaUL1rxWRRq+gkYcKQEAQBAEAQBAEAQGQcl5azBI8K4zumHJQyB3H0ZPrUsjvV9rT/Kfh1LWMf0TsMahyqq5NTdNbfXxXU/U0XFG4nTerYW5h3G9lvobHHUinqjtgn9U59R2O7FxbGdDMVwpuThy6fpR1+1bV8OsydK6pz35MknQtTLk8NdZrXcSDXW6kqHD+aSFriPYcswsla4xiNn/APHrzj1KTy9mwpypQltRq34Gwy85+iYR+1zh91mI6bY/H/8AS32qPyKXNaPonODBeG4Tm2z0xP6wXfVUqumOPVVlK5kuzJd6WZKtqS+6bmlpKWjiEVHTQU8Y2MijDQOwLBXN3cXT5VepKb/M233laMYx+yjnNLFTxGWeRkcbdbnvdkB2rxSo1K9RU6UXKT3Ja/YkJNR1sgmJuE230AfBZAK2o1jjTmImnp/V2e9dFwLwc3l01VxB+Lh6O2T/AGj3vqLKrexjqhrKnu93rrzWOqrlO+aU7MzqaOho5gux4fhdrh1BULWCjFd/W3vfaY2dSU3nJnhWQPAUgIAgCAIAgCAIAgCAIBmoyQN7Z8XX205NpLjMYhl/ZSnjG9gOzsyWv4lovhGI5uvQXK4rU/asu8rQr1IbGSii4WrnHqrbdSTjpjc6M/cfBajc+C/Dp66FacO3KS+CfeXEb+a2o2cfC7BoDjbPKHc4bOCPosZLwVyz8261f6/8lVX/AOU65+F1o/wLM49b6jL6NK90/BWv/suvZH5sh3/CJpq7hTv1QHNpoqOladmhGXOHaT9lnLTwbYNQalVcqna0l7El8SlK9qPZqIndLxcrrIX3GunqSTnk950R7BsC3OxwuysIci1pRgupfF7WWs6kpvzmeDNX+SPAUgIAgCAIAgCAIAgCAIAgCAIAgCAIAgCAIAgCAIAgCAIAgCAIAgCAIAgCAIAgCAIAgCAIAgCAIAgCAID/2Q=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orbel" pitchFamily="34" charset="0"/>
            </a:endParaRPr>
          </a:p>
        </p:txBody>
      </p:sp>
      <p:pic>
        <p:nvPicPr>
          <p:cNvPr id="16397" name="Picture 20" descr="https://encrypted-tbn1.gstatic.com/images?q=tbn:ANd9GcRuMn32BOxg0FS_gAghuaWi9X0WivyMh1KR9g5DRc35pWi9n9HAj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350043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2428860" y="2714620"/>
            <a:ext cx="407196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Airgead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5000" y="1714500"/>
            <a:ext cx="3214688" cy="5238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a-IE" sz="2800" dirty="0"/>
              <a:t>   </a:t>
            </a:r>
            <a:r>
              <a:rPr lang="ga-IE" sz="2800" b="1" dirty="0"/>
              <a:t>Neamhspleáchas</a:t>
            </a:r>
          </a:p>
        </p:txBody>
      </p:sp>
      <p:pic>
        <p:nvPicPr>
          <p:cNvPr id="16402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797425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ga-IE" dirty="0" smtClean="0">
                <a:solidFill>
                  <a:schemeClr val="accent1">
                    <a:satMod val="150000"/>
                  </a:schemeClr>
                </a:solidFill>
              </a:rPr>
              <a:t>Níor shantaigh siad na rudaí céanna. Bhí mianta difriúla acu.</a:t>
            </a:r>
            <a:endParaRPr lang="ga-IE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214313" y="1857375"/>
            <a:ext cx="8929687" cy="4708525"/>
          </a:xfrm>
        </p:spPr>
        <p:txBody>
          <a:bodyPr/>
          <a:lstStyle/>
          <a:p>
            <a:pPr eaLnBrk="1" hangingPunct="1"/>
            <a:r>
              <a:rPr lang="en-IE" smtClean="0"/>
              <a:t>I véarsa a haon, feicimid gur s</a:t>
            </a:r>
            <a:r>
              <a:rPr lang="ga-IE" smtClean="0"/>
              <a:t>hantaigh an fear </a:t>
            </a:r>
            <a:r>
              <a:rPr lang="ga-IE" smtClean="0">
                <a:solidFill>
                  <a:srgbClr val="00B0F0"/>
                </a:solidFill>
              </a:rPr>
              <a:t>saol traidisiúnta </a:t>
            </a:r>
            <a:r>
              <a:rPr lang="ga-IE" smtClean="0"/>
              <a:t>ach</a:t>
            </a:r>
            <a:r>
              <a:rPr lang="en-IE" smtClean="0"/>
              <a:t>, i véarsa a dó tugtar le fios gur</a:t>
            </a:r>
            <a:r>
              <a:rPr lang="ga-IE" smtClean="0"/>
              <a:t> shantaigh an bhean </a:t>
            </a:r>
            <a:r>
              <a:rPr lang="ga-IE" smtClean="0">
                <a:solidFill>
                  <a:srgbClr val="FF33CC"/>
                </a:solidFill>
              </a:rPr>
              <a:t>saol nua-aimseartha</a:t>
            </a:r>
            <a:r>
              <a:rPr lang="ga-IE" smtClean="0"/>
              <a:t>.</a:t>
            </a:r>
          </a:p>
          <a:p>
            <a:pPr eaLnBrk="1" hangingPunct="1"/>
            <a:r>
              <a:rPr lang="ga-IE" smtClean="0"/>
              <a:t>Ní raibh a</a:t>
            </a:r>
            <a:r>
              <a:rPr lang="en-IE" smtClean="0"/>
              <a:t>n dara rogha acu (no choice)</a:t>
            </a:r>
            <a:r>
              <a:rPr lang="ga-IE" smtClean="0"/>
              <a:t> ach </a:t>
            </a:r>
            <a:r>
              <a:rPr lang="ga-IE" smtClean="0">
                <a:solidFill>
                  <a:srgbClr val="FFC000"/>
                </a:solidFill>
              </a:rPr>
              <a:t>colscaradh a fháil.</a:t>
            </a:r>
          </a:p>
          <a:p>
            <a:pPr eaLnBrk="1" hangingPunct="1"/>
            <a:r>
              <a:rPr lang="ga-IE" smtClean="0">
                <a:solidFill>
                  <a:srgbClr val="92D050"/>
                </a:solidFill>
              </a:rPr>
              <a:t>Níor éirigh leis an gcaidreamh</a:t>
            </a:r>
            <a:r>
              <a:rPr lang="ga-IE" smtClean="0"/>
              <a:t>. </a:t>
            </a:r>
            <a:r>
              <a:rPr lang="ga-IE" smtClean="0">
                <a:solidFill>
                  <a:srgbClr val="FF0000"/>
                </a:solidFill>
              </a:rPr>
              <a:t>Theip ar an bpósadh.  Scaradar</a:t>
            </a:r>
            <a:r>
              <a:rPr lang="ga-IE" smtClean="0"/>
              <a:t> i ndeireadh na dála.</a:t>
            </a:r>
          </a:p>
          <a:p>
            <a:pPr eaLnBrk="1" hangingPunct="1"/>
            <a:r>
              <a:rPr lang="ga-IE" smtClean="0"/>
              <a:t>An colscaradh a bhí mar réiteach ar a ndifríochtaí.</a:t>
            </a:r>
          </a:p>
          <a:p>
            <a:pPr eaLnBrk="1" hangingPunct="1"/>
            <a:r>
              <a:rPr lang="ga-IE" smtClean="0"/>
              <a:t>Is bocht an scéal é ach is rud an-choitianta é an colscaradh in Éirinn sa lá atá inniu ann.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ga-IE" dirty="0" smtClean="0">
                <a:solidFill>
                  <a:schemeClr val="accent1">
                    <a:satMod val="150000"/>
                  </a:schemeClr>
                </a:solidFill>
              </a:rPr>
              <a:t>Tá go leor mothúchán sa dán seo.</a:t>
            </a:r>
            <a:endParaRPr lang="ga-IE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ga-IE" sz="3000" smtClean="0"/>
              <a:t>Ina measc, tá grá, brón agus díomá.</a:t>
            </a:r>
          </a:p>
          <a:p>
            <a:pPr eaLnBrk="1" hangingPunct="1">
              <a:lnSpc>
                <a:spcPct val="80000"/>
              </a:lnSpc>
            </a:pPr>
            <a:r>
              <a:rPr lang="ga-IE" sz="3000" smtClean="0"/>
              <a:t>Níor éirigh leis an bpósadh agus tá an bheirt </a:t>
            </a:r>
            <a:r>
              <a:rPr lang="ga-IE" sz="3000" smtClean="0">
                <a:solidFill>
                  <a:srgbClr val="FF0000"/>
                </a:solidFill>
              </a:rPr>
              <a:t>scartha óna chéile </a:t>
            </a:r>
            <a:r>
              <a:rPr lang="ga-IE" sz="3000" smtClean="0"/>
              <a:t>anois.</a:t>
            </a:r>
          </a:p>
          <a:p>
            <a:pPr eaLnBrk="1" hangingPunct="1">
              <a:lnSpc>
                <a:spcPct val="80000"/>
              </a:lnSpc>
            </a:pPr>
            <a:r>
              <a:rPr lang="ga-IE" sz="3000" smtClean="0">
                <a:solidFill>
                  <a:schemeClr val="hlink"/>
                </a:solidFill>
              </a:rPr>
              <a:t>Shantaigh an fear grá compordach, traidisiúnta.</a:t>
            </a:r>
          </a:p>
          <a:p>
            <a:pPr eaLnBrk="1" hangingPunct="1">
              <a:lnSpc>
                <a:spcPct val="80000"/>
              </a:lnSpc>
            </a:pPr>
            <a:r>
              <a:rPr lang="ga-IE" sz="3000" smtClean="0">
                <a:solidFill>
                  <a:srgbClr val="FF33CC"/>
                </a:solidFill>
              </a:rPr>
              <a:t>Shantaigh an bhean grá cothrom, nua-aimseartha.</a:t>
            </a:r>
          </a:p>
          <a:p>
            <a:pPr eaLnBrk="1" hangingPunct="1">
              <a:lnSpc>
                <a:spcPct val="80000"/>
              </a:lnSpc>
            </a:pPr>
            <a:r>
              <a:rPr lang="ga-IE" sz="3000" smtClean="0"/>
              <a:t>Tá rithim láidir sa dán. Seasann an rithim sin don teannas (tension) sa chaidreamh. Tá dhá bhuile i ngach líne. Tagann deireadh leis an meadaracht sin nuair a scarann an bheirt. “Thángthas ar réiteach /Scaradar.” Tá deireadh leis an</a:t>
            </a:r>
            <a:r>
              <a:rPr lang="en-IE" sz="3000" smtClean="0"/>
              <a:t> meadaracht agus tá deireadh leis an</a:t>
            </a:r>
            <a:r>
              <a:rPr lang="ga-IE" sz="3000" smtClean="0"/>
              <a:t> gcaidreamh eatarthu.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E" dirty="0" smtClean="0">
                <a:solidFill>
                  <a:schemeClr val="accent1">
                    <a:satMod val="150000"/>
                  </a:schemeClr>
                </a:solidFill>
              </a:rPr>
              <a:t>An </a:t>
            </a:r>
            <a:r>
              <a:rPr lang="en-IE" dirty="0" err="1" smtClean="0">
                <a:solidFill>
                  <a:schemeClr val="accent1">
                    <a:satMod val="150000"/>
                  </a:schemeClr>
                </a:solidFill>
              </a:rPr>
              <a:t>Briathar</a:t>
            </a:r>
            <a:r>
              <a:rPr lang="en-IE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en-IE" dirty="0" err="1" smtClean="0">
                <a:solidFill>
                  <a:schemeClr val="accent1">
                    <a:satMod val="150000"/>
                  </a:schemeClr>
                </a:solidFill>
              </a:rPr>
              <a:t>Saor</a:t>
            </a:r>
            <a:endParaRPr lang="en-IE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0" y="1341438"/>
            <a:ext cx="9144000" cy="4625975"/>
          </a:xfrm>
        </p:spPr>
        <p:txBody>
          <a:bodyPr/>
          <a:lstStyle/>
          <a:p>
            <a:pPr eaLnBrk="1" hangingPunct="1"/>
            <a:r>
              <a:rPr lang="en-IE" smtClean="0"/>
              <a:t>Úsáideann an file an briathar saor i véarsa a trí. Féach ar na línte seo – </a:t>
            </a:r>
            <a:r>
              <a:rPr lang="en-IE" b="1" smtClean="0">
                <a:solidFill>
                  <a:schemeClr val="accent1"/>
                </a:solidFill>
              </a:rPr>
              <a:t>“Thángthas ar réiteach / Scaradar”</a:t>
            </a:r>
          </a:p>
          <a:p>
            <a:pPr eaLnBrk="1" hangingPunct="1"/>
            <a:r>
              <a:rPr lang="en-IE" smtClean="0"/>
              <a:t>Is réiteach dleathúil  (legal solution) é an colscaradh. Mar sin, tá an briathar saor atá foirmiúil, neamhphearsanta an-oiriúnach (very suitable )agus cumhachtach anseo.</a:t>
            </a:r>
          </a:p>
          <a:p>
            <a:pPr eaLnBrk="1" hangingPunct="1"/>
            <a:r>
              <a:rPr lang="en-IE" smtClean="0"/>
              <a:t>Músclaíonn an dán go leor mothúchán ionam (the poem awakens many emotions in me). Scrios an dán seo an íomhá dhearfach a bhí agam féin i ndáil le ( in relation to) grá agus saol an phósta.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594" y="472356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E" dirty="0" err="1" smtClean="0">
                <a:solidFill>
                  <a:schemeClr val="accent1">
                    <a:satMod val="150000"/>
                  </a:schemeClr>
                </a:solidFill>
              </a:rPr>
              <a:t>Claoninsint</a:t>
            </a:r>
            <a:r>
              <a:rPr lang="en-IE" dirty="0" smtClean="0">
                <a:solidFill>
                  <a:schemeClr val="accent1">
                    <a:satMod val="150000"/>
                  </a:schemeClr>
                </a:solidFill>
              </a:rPr>
              <a:t> – Indirect Speech</a:t>
            </a:r>
            <a:br>
              <a:rPr lang="en-IE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IE" dirty="0" smtClean="0">
                <a:solidFill>
                  <a:schemeClr val="accent1">
                    <a:satMod val="150000"/>
                  </a:schemeClr>
                </a:solidFill>
              </a:rPr>
              <a:t>Is – </a:t>
            </a:r>
            <a:r>
              <a:rPr lang="en-IE" dirty="0" err="1" smtClean="0">
                <a:solidFill>
                  <a:schemeClr val="accent1">
                    <a:satMod val="150000"/>
                  </a:schemeClr>
                </a:solidFill>
              </a:rPr>
              <a:t>gur</a:t>
            </a:r>
            <a:r>
              <a:rPr lang="en-IE" dirty="0" smtClean="0">
                <a:solidFill>
                  <a:schemeClr val="accent1">
                    <a:satMod val="150000"/>
                  </a:schemeClr>
                </a:solidFill>
              </a:rPr>
              <a:t>    </a:t>
            </a:r>
            <a:r>
              <a:rPr lang="en-IE" dirty="0" err="1" smtClean="0">
                <a:solidFill>
                  <a:schemeClr val="accent1">
                    <a:satMod val="150000"/>
                  </a:schemeClr>
                </a:solidFill>
              </a:rPr>
              <a:t>Tá</a:t>
            </a:r>
            <a:r>
              <a:rPr lang="en-IE" dirty="0" smtClean="0">
                <a:solidFill>
                  <a:schemeClr val="accent1">
                    <a:satMod val="150000"/>
                  </a:schemeClr>
                </a:solidFill>
              </a:rPr>
              <a:t> –go </a:t>
            </a:r>
            <a:r>
              <a:rPr lang="en-IE" dirty="0" err="1" smtClean="0">
                <a:solidFill>
                  <a:schemeClr val="accent1">
                    <a:satMod val="150000"/>
                  </a:schemeClr>
                </a:solidFill>
              </a:rPr>
              <a:t>bhfuil</a:t>
            </a:r>
            <a:r>
              <a:rPr lang="en-IE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IE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IE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IE" smtClean="0"/>
              <a:t>I think that – Ceapaim gur (is) / go bhfuil (tá)</a:t>
            </a:r>
          </a:p>
          <a:p>
            <a:pPr eaLnBrk="1" hangingPunct="1"/>
            <a:r>
              <a:rPr lang="en-IE" smtClean="0"/>
              <a:t>Measaim nach (ní)/ nach bhfuil (níl)</a:t>
            </a:r>
          </a:p>
          <a:p>
            <a:pPr eaLnBrk="1" hangingPunct="1"/>
            <a:r>
              <a:rPr lang="en-IE" smtClean="0"/>
              <a:t>Sílim gur /go bhfuil</a:t>
            </a:r>
          </a:p>
          <a:p>
            <a:pPr eaLnBrk="1" hangingPunct="1"/>
            <a:r>
              <a:rPr lang="en-IE" smtClean="0"/>
              <a:t>Is é mo  thuairim gur / go bhfuil</a:t>
            </a:r>
          </a:p>
          <a:p>
            <a:pPr eaLnBrk="1" hangingPunct="1">
              <a:buFont typeface="Wingdings 2" pitchFamily="18" charset="2"/>
              <a:buNone/>
            </a:pPr>
            <a:endParaRPr lang="en-IE" smtClean="0"/>
          </a:p>
          <a:p>
            <a:pPr eaLnBrk="1" hangingPunct="1"/>
            <a:r>
              <a:rPr lang="en-IE" smtClean="0">
                <a:solidFill>
                  <a:schemeClr val="accent1"/>
                </a:solidFill>
              </a:rPr>
              <a:t>Is</a:t>
            </a:r>
            <a:r>
              <a:rPr lang="en-IE" smtClean="0"/>
              <a:t> lá breá é – Ceapaim ......?</a:t>
            </a:r>
          </a:p>
          <a:p>
            <a:pPr eaLnBrk="1" hangingPunct="1"/>
            <a:r>
              <a:rPr lang="en-IE" smtClean="0">
                <a:solidFill>
                  <a:schemeClr val="tx2"/>
                </a:solidFill>
              </a:rPr>
              <a:t>Tá</a:t>
            </a:r>
            <a:r>
              <a:rPr lang="en-IE" smtClean="0"/>
              <a:t> an lá go deas – Measaim?</a:t>
            </a:r>
          </a:p>
          <a:p>
            <a:pPr eaLnBrk="1" hangingPunct="1"/>
            <a:r>
              <a:rPr lang="en-IE" smtClean="0">
                <a:solidFill>
                  <a:schemeClr val="tx2"/>
                </a:solidFill>
              </a:rPr>
              <a:t>Tá</a:t>
            </a:r>
            <a:r>
              <a:rPr lang="en-IE" smtClean="0"/>
              <a:t> Seán tinn – Is dóigh liom…?</a:t>
            </a:r>
          </a:p>
          <a:p>
            <a:pPr eaLnBrk="1" hangingPunct="1"/>
            <a:r>
              <a:rPr lang="en-IE" smtClean="0">
                <a:solidFill>
                  <a:schemeClr val="accent1"/>
                </a:solidFill>
              </a:rPr>
              <a:t>Ní</a:t>
            </a:r>
            <a:r>
              <a:rPr lang="en-IE" smtClean="0"/>
              <a:t> múinteoir iontach é  - Is é mo thuairim...?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168</TotalTime>
  <Words>307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Arial</vt:lpstr>
      <vt:lpstr>Corbel</vt:lpstr>
      <vt:lpstr>Wingdings 2</vt:lpstr>
      <vt:lpstr>Wingdings</vt:lpstr>
      <vt:lpstr>Wingdings 3</vt:lpstr>
      <vt:lpstr>Calibri</vt:lpstr>
      <vt:lpstr>Module</vt:lpstr>
      <vt:lpstr>Module</vt:lpstr>
      <vt:lpstr>Module</vt:lpstr>
      <vt:lpstr>Module</vt:lpstr>
      <vt:lpstr>Module</vt:lpstr>
      <vt:lpstr>Module</vt:lpstr>
      <vt:lpstr>Module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Newbridge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Colscaradh</dc:title>
  <dc:creator>mnibheaglaoich</dc:creator>
  <cp:lastModifiedBy>Owner</cp:lastModifiedBy>
  <cp:revision>14</cp:revision>
  <dcterms:created xsi:type="dcterms:W3CDTF">2013-11-21T13:09:00Z</dcterms:created>
  <dcterms:modified xsi:type="dcterms:W3CDTF">2016-12-05T10:27:56Z</dcterms:modified>
</cp:coreProperties>
</file>