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Lst>
  <p:sldSz cy="5143500" cx="9144000"/>
  <p:notesSz cx="6858000" cy="9144000"/>
  <p:embeddedFontLst>
    <p:embeddedFont>
      <p:font typeface="Quicksand"/>
      <p:regular r:id="rId38"/>
      <p:bold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BFFFC6C2-AD7E-445E-AD0F-3229A72E97F9}">
  <a:tblStyle styleId="{BFFFC6C2-AD7E-445E-AD0F-3229A72E97F9}" styleName="Table_0">
    <a:wholeTbl>
      <a:tcStyle>
        <a:tcBdr>
          <a:left>
            <a:ln cap="flat" cmpd="sng" w="9525">
              <a:solidFill>
                <a:srgbClr val="9E9E9E"/>
              </a:solidFill>
              <a:prstDash val="solid"/>
              <a:round/>
              <a:headEnd len="med" w="med" type="none"/>
              <a:tailEnd len="med" w="med" type="none"/>
            </a:ln>
          </a:left>
          <a:right>
            <a:ln cap="flat" cmpd="sng" w="9525">
              <a:solidFill>
                <a:srgbClr val="9E9E9E"/>
              </a:solidFill>
              <a:prstDash val="solid"/>
              <a:round/>
              <a:headEnd len="med" w="med" type="none"/>
              <a:tailEnd len="med" w="med" type="none"/>
            </a:ln>
          </a:right>
          <a:top>
            <a:ln cap="flat" cmpd="sng" w="9525">
              <a:solidFill>
                <a:srgbClr val="9E9E9E"/>
              </a:solidFill>
              <a:prstDash val="solid"/>
              <a:round/>
              <a:headEnd len="med" w="med" type="none"/>
              <a:tailEnd len="med" w="med" type="none"/>
            </a:ln>
          </a:top>
          <a:bottom>
            <a:ln cap="flat" cmpd="sng" w="9525">
              <a:solidFill>
                <a:srgbClr val="9E9E9E"/>
              </a:solidFill>
              <a:prstDash val="solid"/>
              <a:round/>
              <a:headEnd len="med" w="med" type="none"/>
              <a:tailEnd len="med" w="med" type="none"/>
            </a:ln>
          </a:bottom>
          <a:insideH>
            <a:ln cap="flat" cmpd="sng" w="9525">
              <a:solidFill>
                <a:srgbClr val="9E9E9E"/>
              </a:solidFill>
              <a:prstDash val="solid"/>
              <a:round/>
              <a:headEnd len="med" w="med" type="none"/>
              <a:tailEnd len="med" w="med" type="none"/>
            </a:ln>
          </a:insideH>
          <a:insideV>
            <a:ln cap="flat" cmpd="sng" w="9525">
              <a:solidFill>
                <a:srgbClr val="9E9E9E"/>
              </a:solidFill>
              <a:prstDash val="solid"/>
              <a:round/>
              <a:headEnd len="med" w="med" type="none"/>
              <a:tailEnd len="med" w="med" type="none"/>
            </a:ln>
          </a:insideV>
        </a:tcBdr>
      </a:tcStyle>
    </a:wholeTb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Quicksand-bold.fntdata"/><Relationship Id="rId16" Type="http://schemas.openxmlformats.org/officeDocument/2006/relationships/slide" Target="slides/slide11.xml"/><Relationship Id="rId38" Type="http://schemas.openxmlformats.org/officeDocument/2006/relationships/font" Target="fonts/Quicksand-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0" name="Shape 50"/>
        <p:cNvGrpSpPr/>
        <p:nvPr/>
      </p:nvGrpSpPr>
      <p:grpSpPr>
        <a:xfrm>
          <a:off x="0" y="0"/>
          <a:ext cx="0" cy="0"/>
          <a:chOff x="0" y="0"/>
          <a:chExt cx="0" cy="0"/>
        </a:xfrm>
      </p:grpSpPr>
      <p:sp>
        <p:nvSpPr>
          <p:cNvPr id="51" name="Shape 51"/>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52" name="Shape 5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7" name="Shape 57"/>
        <p:cNvGrpSpPr/>
        <p:nvPr/>
      </p:nvGrpSpPr>
      <p:grpSpPr>
        <a:xfrm>
          <a:off x="0" y="0"/>
          <a:ext cx="0" cy="0"/>
          <a:chOff x="0" y="0"/>
          <a:chExt cx="0" cy="0"/>
        </a:xfrm>
      </p:grpSpPr>
      <p:sp>
        <p:nvSpPr>
          <p:cNvPr id="58" name="Shape 5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9" name="Shape 5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4" name="Shape 64"/>
        <p:cNvGrpSpPr/>
        <p:nvPr/>
      </p:nvGrpSpPr>
      <p:grpSpPr>
        <a:xfrm>
          <a:off x="0" y="0"/>
          <a:ext cx="0" cy="0"/>
          <a:chOff x="0" y="0"/>
          <a:chExt cx="0" cy="0"/>
        </a:xfrm>
      </p:grpSpPr>
      <p:sp>
        <p:nvSpPr>
          <p:cNvPr id="65" name="Shape 6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6" name="Shape 6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2" name="Shape 72"/>
        <p:cNvGrpSpPr/>
        <p:nvPr/>
      </p:nvGrpSpPr>
      <p:grpSpPr>
        <a:xfrm>
          <a:off x="0" y="0"/>
          <a:ext cx="0" cy="0"/>
          <a:chOff x="0" y="0"/>
          <a:chExt cx="0" cy="0"/>
        </a:xfrm>
      </p:grpSpPr>
      <p:sp>
        <p:nvSpPr>
          <p:cNvPr id="73" name="Shape 7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4" name="Shape 7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9" name="Shape 79"/>
        <p:cNvGrpSpPr/>
        <p:nvPr/>
      </p:nvGrpSpPr>
      <p:grpSpPr>
        <a:xfrm>
          <a:off x="0" y="0"/>
          <a:ext cx="0" cy="0"/>
          <a:chOff x="0" y="0"/>
          <a:chExt cx="0" cy="0"/>
        </a:xfrm>
      </p:grpSpPr>
      <p:sp>
        <p:nvSpPr>
          <p:cNvPr id="80" name="Shape 8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1" name="Shape 8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0" name="Shape 90"/>
        <p:cNvGrpSpPr/>
        <p:nvPr/>
      </p:nvGrpSpPr>
      <p:grpSpPr>
        <a:xfrm>
          <a:off x="0" y="0"/>
          <a:ext cx="0" cy="0"/>
          <a:chOff x="0" y="0"/>
          <a:chExt cx="0" cy="0"/>
        </a:xfrm>
      </p:grpSpPr>
      <p:sp>
        <p:nvSpPr>
          <p:cNvPr id="91" name="Shape 9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2" name="Shape 9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2" name="Shape 102"/>
        <p:cNvGrpSpPr/>
        <p:nvPr/>
      </p:nvGrpSpPr>
      <p:grpSpPr>
        <a:xfrm>
          <a:off x="0" y="0"/>
          <a:ext cx="0" cy="0"/>
          <a:chOff x="0" y="0"/>
          <a:chExt cx="0" cy="0"/>
        </a:xfrm>
      </p:grpSpPr>
      <p:sp>
        <p:nvSpPr>
          <p:cNvPr id="103" name="Shape 10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4" name="Shape 10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3" name="Shape 113"/>
        <p:cNvGrpSpPr/>
        <p:nvPr/>
      </p:nvGrpSpPr>
      <p:grpSpPr>
        <a:xfrm>
          <a:off x="0" y="0"/>
          <a:ext cx="0" cy="0"/>
          <a:chOff x="0" y="0"/>
          <a:chExt cx="0" cy="0"/>
        </a:xfrm>
      </p:grpSpPr>
      <p:sp>
        <p:nvSpPr>
          <p:cNvPr id="114" name="Shape 11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5" name="Shape 11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2" name="Shape 122"/>
        <p:cNvGrpSpPr/>
        <p:nvPr/>
      </p:nvGrpSpPr>
      <p:grpSpPr>
        <a:xfrm>
          <a:off x="0" y="0"/>
          <a:ext cx="0" cy="0"/>
          <a:chOff x="0" y="0"/>
          <a:chExt cx="0" cy="0"/>
        </a:xfrm>
      </p:grpSpPr>
      <p:sp>
        <p:nvSpPr>
          <p:cNvPr id="123" name="Shape 12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4" name="Shape 12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9" name="Shape 129"/>
        <p:cNvGrpSpPr/>
        <p:nvPr/>
      </p:nvGrpSpPr>
      <p:grpSpPr>
        <a:xfrm>
          <a:off x="0" y="0"/>
          <a:ext cx="0" cy="0"/>
          <a:chOff x="0" y="0"/>
          <a:chExt cx="0" cy="0"/>
        </a:xfrm>
      </p:grpSpPr>
      <p:sp>
        <p:nvSpPr>
          <p:cNvPr id="130" name="Shape 13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1" name="Shape 13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6" name="Shape 136"/>
        <p:cNvGrpSpPr/>
        <p:nvPr/>
      </p:nvGrpSpPr>
      <p:grpSpPr>
        <a:xfrm>
          <a:off x="0" y="0"/>
          <a:ext cx="0" cy="0"/>
          <a:chOff x="0" y="0"/>
          <a:chExt cx="0" cy="0"/>
        </a:xfrm>
      </p:grpSpPr>
      <p:sp>
        <p:nvSpPr>
          <p:cNvPr id="137" name="Shape 13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8" name="Shape 13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9" name="Shape 149"/>
        <p:cNvGrpSpPr/>
        <p:nvPr/>
      </p:nvGrpSpPr>
      <p:grpSpPr>
        <a:xfrm>
          <a:off x="0" y="0"/>
          <a:ext cx="0" cy="0"/>
          <a:chOff x="0" y="0"/>
          <a:chExt cx="0" cy="0"/>
        </a:xfrm>
      </p:grpSpPr>
      <p:sp>
        <p:nvSpPr>
          <p:cNvPr id="150" name="Shape 15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1" name="Shape 15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6" name="Shape 156"/>
        <p:cNvGrpSpPr/>
        <p:nvPr/>
      </p:nvGrpSpPr>
      <p:grpSpPr>
        <a:xfrm>
          <a:off x="0" y="0"/>
          <a:ext cx="0" cy="0"/>
          <a:chOff x="0" y="0"/>
          <a:chExt cx="0" cy="0"/>
        </a:xfrm>
      </p:grpSpPr>
      <p:sp>
        <p:nvSpPr>
          <p:cNvPr id="157" name="Shape 15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8" name="Shape 15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3" name="Shape 163"/>
        <p:cNvGrpSpPr/>
        <p:nvPr/>
      </p:nvGrpSpPr>
      <p:grpSpPr>
        <a:xfrm>
          <a:off x="0" y="0"/>
          <a:ext cx="0" cy="0"/>
          <a:chOff x="0" y="0"/>
          <a:chExt cx="0" cy="0"/>
        </a:xfrm>
      </p:grpSpPr>
      <p:sp>
        <p:nvSpPr>
          <p:cNvPr id="164" name="Shape 16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5" name="Shape 16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0" name="Shape 170"/>
        <p:cNvGrpSpPr/>
        <p:nvPr/>
      </p:nvGrpSpPr>
      <p:grpSpPr>
        <a:xfrm>
          <a:off x="0" y="0"/>
          <a:ext cx="0" cy="0"/>
          <a:chOff x="0" y="0"/>
          <a:chExt cx="0" cy="0"/>
        </a:xfrm>
      </p:grpSpPr>
      <p:sp>
        <p:nvSpPr>
          <p:cNvPr id="171" name="Shape 17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2" name="Shape 17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7" name="Shape 177"/>
        <p:cNvGrpSpPr/>
        <p:nvPr/>
      </p:nvGrpSpPr>
      <p:grpSpPr>
        <a:xfrm>
          <a:off x="0" y="0"/>
          <a:ext cx="0" cy="0"/>
          <a:chOff x="0" y="0"/>
          <a:chExt cx="0" cy="0"/>
        </a:xfrm>
      </p:grpSpPr>
      <p:sp>
        <p:nvSpPr>
          <p:cNvPr id="178" name="Shape 17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9" name="Shape 17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0" name="Shape 190"/>
        <p:cNvGrpSpPr/>
        <p:nvPr/>
      </p:nvGrpSpPr>
      <p:grpSpPr>
        <a:xfrm>
          <a:off x="0" y="0"/>
          <a:ext cx="0" cy="0"/>
          <a:chOff x="0" y="0"/>
          <a:chExt cx="0" cy="0"/>
        </a:xfrm>
      </p:grpSpPr>
      <p:sp>
        <p:nvSpPr>
          <p:cNvPr id="191" name="Shape 19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2" name="Shape 19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3" name="Shape 203"/>
        <p:cNvGrpSpPr/>
        <p:nvPr/>
      </p:nvGrpSpPr>
      <p:grpSpPr>
        <a:xfrm>
          <a:off x="0" y="0"/>
          <a:ext cx="0" cy="0"/>
          <a:chOff x="0" y="0"/>
          <a:chExt cx="0" cy="0"/>
        </a:xfrm>
      </p:grpSpPr>
      <p:sp>
        <p:nvSpPr>
          <p:cNvPr id="204" name="Shape 20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5" name="Shape 20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0" name="Shape 210"/>
        <p:cNvGrpSpPr/>
        <p:nvPr/>
      </p:nvGrpSpPr>
      <p:grpSpPr>
        <a:xfrm>
          <a:off x="0" y="0"/>
          <a:ext cx="0" cy="0"/>
          <a:chOff x="0" y="0"/>
          <a:chExt cx="0" cy="0"/>
        </a:xfrm>
      </p:grpSpPr>
      <p:sp>
        <p:nvSpPr>
          <p:cNvPr id="211" name="Shape 21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2" name="Shape 21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7" name="Shape 217"/>
        <p:cNvGrpSpPr/>
        <p:nvPr/>
      </p:nvGrpSpPr>
      <p:grpSpPr>
        <a:xfrm>
          <a:off x="0" y="0"/>
          <a:ext cx="0" cy="0"/>
          <a:chOff x="0" y="0"/>
          <a:chExt cx="0" cy="0"/>
        </a:xfrm>
      </p:grpSpPr>
      <p:sp>
        <p:nvSpPr>
          <p:cNvPr id="218" name="Shape 21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9" name="Shape 21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4" name="Shape 224"/>
        <p:cNvGrpSpPr/>
        <p:nvPr/>
      </p:nvGrpSpPr>
      <p:grpSpPr>
        <a:xfrm>
          <a:off x="0" y="0"/>
          <a:ext cx="0" cy="0"/>
          <a:chOff x="0" y="0"/>
          <a:chExt cx="0" cy="0"/>
        </a:xfrm>
      </p:grpSpPr>
      <p:sp>
        <p:nvSpPr>
          <p:cNvPr id="225" name="Shape 22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6" name="Shape 22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1" name="Shape 231"/>
        <p:cNvGrpSpPr/>
        <p:nvPr/>
      </p:nvGrpSpPr>
      <p:grpSpPr>
        <a:xfrm>
          <a:off x="0" y="0"/>
          <a:ext cx="0" cy="0"/>
          <a:chOff x="0" y="0"/>
          <a:chExt cx="0" cy="0"/>
        </a:xfrm>
      </p:grpSpPr>
      <p:sp>
        <p:nvSpPr>
          <p:cNvPr id="232" name="Shape 23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3" name="Shape 23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8" name="Shape 238"/>
        <p:cNvGrpSpPr/>
        <p:nvPr/>
      </p:nvGrpSpPr>
      <p:grpSpPr>
        <a:xfrm>
          <a:off x="0" y="0"/>
          <a:ext cx="0" cy="0"/>
          <a:chOff x="0" y="0"/>
          <a:chExt cx="0" cy="0"/>
        </a:xfrm>
      </p:grpSpPr>
      <p:sp>
        <p:nvSpPr>
          <p:cNvPr id="239" name="Shape 23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40" name="Shape 24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5" name="Shape 245"/>
        <p:cNvGrpSpPr/>
        <p:nvPr/>
      </p:nvGrpSpPr>
      <p:grpSpPr>
        <a:xfrm>
          <a:off x="0" y="0"/>
          <a:ext cx="0" cy="0"/>
          <a:chOff x="0" y="0"/>
          <a:chExt cx="0" cy="0"/>
        </a:xfrm>
      </p:grpSpPr>
      <p:sp>
        <p:nvSpPr>
          <p:cNvPr id="246" name="Shape 24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47" name="Shape 24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2" name="Shape 252"/>
        <p:cNvGrpSpPr/>
        <p:nvPr/>
      </p:nvGrpSpPr>
      <p:grpSpPr>
        <a:xfrm>
          <a:off x="0" y="0"/>
          <a:ext cx="0" cy="0"/>
          <a:chOff x="0" y="0"/>
          <a:chExt cx="0" cy="0"/>
        </a:xfrm>
      </p:grpSpPr>
      <p:sp>
        <p:nvSpPr>
          <p:cNvPr id="253" name="Shape 25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54" name="Shape 25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9" name="Shape 259"/>
        <p:cNvGrpSpPr/>
        <p:nvPr/>
      </p:nvGrpSpPr>
      <p:grpSpPr>
        <a:xfrm>
          <a:off x="0" y="0"/>
          <a:ext cx="0" cy="0"/>
          <a:chOff x="0" y="0"/>
          <a:chExt cx="0" cy="0"/>
        </a:xfrm>
      </p:grpSpPr>
      <p:sp>
        <p:nvSpPr>
          <p:cNvPr id="260" name="Shape 26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61" name="Shape 26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6" name="Shape 266"/>
        <p:cNvGrpSpPr/>
        <p:nvPr/>
      </p:nvGrpSpPr>
      <p:grpSpPr>
        <a:xfrm>
          <a:off x="0" y="0"/>
          <a:ext cx="0" cy="0"/>
          <a:chOff x="0" y="0"/>
          <a:chExt cx="0" cy="0"/>
        </a:xfrm>
      </p:grpSpPr>
      <p:sp>
        <p:nvSpPr>
          <p:cNvPr id="267" name="Shape 26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68" name="Shape 26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3" name="Shape 273"/>
        <p:cNvGrpSpPr/>
        <p:nvPr/>
      </p:nvGrpSpPr>
      <p:grpSpPr>
        <a:xfrm>
          <a:off x="0" y="0"/>
          <a:ext cx="0" cy="0"/>
          <a:chOff x="0" y="0"/>
          <a:chExt cx="0" cy="0"/>
        </a:xfrm>
      </p:grpSpPr>
      <p:sp>
        <p:nvSpPr>
          <p:cNvPr id="274" name="Shape 27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5" name="Shape 27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0" name="Shape 280"/>
        <p:cNvGrpSpPr/>
        <p:nvPr/>
      </p:nvGrpSpPr>
      <p:grpSpPr>
        <a:xfrm>
          <a:off x="0" y="0"/>
          <a:ext cx="0" cy="0"/>
          <a:chOff x="0" y="0"/>
          <a:chExt cx="0" cy="0"/>
        </a:xfrm>
      </p:grpSpPr>
      <p:sp>
        <p:nvSpPr>
          <p:cNvPr id="281" name="Shape 28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82" name="Shape 28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7" name="Shape 287"/>
        <p:cNvGrpSpPr/>
        <p:nvPr/>
      </p:nvGrpSpPr>
      <p:grpSpPr>
        <a:xfrm>
          <a:off x="0" y="0"/>
          <a:ext cx="0" cy="0"/>
          <a:chOff x="0" y="0"/>
          <a:chExt cx="0" cy="0"/>
        </a:xfrm>
      </p:grpSpPr>
      <p:sp>
        <p:nvSpPr>
          <p:cNvPr id="288" name="Shape 28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89" name="Shape 28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5" name="Shape 295"/>
        <p:cNvGrpSpPr/>
        <p:nvPr/>
      </p:nvGrpSpPr>
      <p:grpSpPr>
        <a:xfrm>
          <a:off x="0" y="0"/>
          <a:ext cx="0" cy="0"/>
          <a:chOff x="0" y="0"/>
          <a:chExt cx="0" cy="0"/>
        </a:xfrm>
      </p:grpSpPr>
      <p:sp>
        <p:nvSpPr>
          <p:cNvPr id="296" name="Shape 29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97" name="Shape 29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2" name="Shape 302"/>
        <p:cNvGrpSpPr/>
        <p:nvPr/>
      </p:nvGrpSpPr>
      <p:grpSpPr>
        <a:xfrm>
          <a:off x="0" y="0"/>
          <a:ext cx="0" cy="0"/>
          <a:chOff x="0" y="0"/>
          <a:chExt cx="0" cy="0"/>
        </a:xfrm>
      </p:grpSpPr>
      <p:sp>
        <p:nvSpPr>
          <p:cNvPr id="303" name="Shape 30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04" name="Shape 30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9" name="Shape 9"/>
        <p:cNvGrpSpPr/>
        <p:nvPr/>
      </p:nvGrpSpPr>
      <p:grpSpPr>
        <a:xfrm>
          <a:off x="0" y="0"/>
          <a:ext cx="0" cy="0"/>
          <a:chOff x="0" y="0"/>
          <a:chExt cx="0" cy="0"/>
        </a:xfrm>
      </p:grpSpPr>
      <p:sp>
        <p:nvSpPr>
          <p:cNvPr id="10" name="Shape 10"/>
          <p:cNvSpPr txBox="1"/>
          <p:nvPr>
            <p:ph type="ctrTitle"/>
          </p:nvPr>
        </p:nvSpPr>
        <p:spPr>
          <a:xfrm>
            <a:off x="311708" y="744575"/>
            <a:ext cx="8520600" cy="2052600"/>
          </a:xfrm>
          <a:prstGeom prst="rect">
            <a:avLst/>
          </a:prstGeom>
        </p:spPr>
        <p:txBody>
          <a:bodyPr anchorCtr="0" anchor="b" bIns="91425" lIns="91425" rIns="91425" tIns="91425"/>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p:txBody>
      </p:sp>
      <p:sp>
        <p:nvSpPr>
          <p:cNvPr id="11" name="Shape 11"/>
          <p:cNvSpPr txBox="1"/>
          <p:nvPr>
            <p:ph idx="1" type="subTitle"/>
          </p:nvPr>
        </p:nvSpPr>
        <p:spPr>
          <a:xfrm>
            <a:off x="311700" y="2834125"/>
            <a:ext cx="8520600" cy="7926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p:txBody>
      </p:sp>
      <p:sp>
        <p:nvSpPr>
          <p:cNvPr id="12" name="Shape 12"/>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13" name="Shape 13"/>
        <p:cNvGrpSpPr/>
        <p:nvPr/>
      </p:nvGrpSpPr>
      <p:grpSpPr>
        <a:xfrm>
          <a:off x="0" y="0"/>
          <a:ext cx="0" cy="0"/>
          <a:chOff x="0" y="0"/>
          <a:chExt cx="0" cy="0"/>
        </a:xfrm>
      </p:grpSpPr>
      <p:sp>
        <p:nvSpPr>
          <p:cNvPr id="14" name="Shape 14"/>
          <p:cNvSpPr txBox="1"/>
          <p:nvPr>
            <p:ph type="title"/>
          </p:nvPr>
        </p:nvSpPr>
        <p:spPr>
          <a:xfrm>
            <a:off x="311700" y="2150850"/>
            <a:ext cx="8520600" cy="841800"/>
          </a:xfrm>
          <a:prstGeom prst="rect">
            <a:avLst/>
          </a:prstGeom>
        </p:spPr>
        <p:txBody>
          <a:bodyPr anchorCtr="0" anchor="ctr" bIns="91425" lIns="91425" rIns="91425" tIns="91425"/>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p:txBody>
      </p:sp>
      <p:sp>
        <p:nvSpPr>
          <p:cNvPr id="15" name="Shape 15"/>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6" name="Shape 16"/>
        <p:cNvGrpSpPr/>
        <p:nvPr/>
      </p:nvGrpSpPr>
      <p:grpSpPr>
        <a:xfrm>
          <a:off x="0" y="0"/>
          <a:ext cx="0" cy="0"/>
          <a:chOff x="0" y="0"/>
          <a:chExt cx="0" cy="0"/>
        </a:xfrm>
      </p:grpSpPr>
      <p:sp>
        <p:nvSpPr>
          <p:cNvPr id="17" name="Shape 17"/>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8" name="Shape 18"/>
          <p:cNvSpPr txBox="1"/>
          <p:nvPr>
            <p:ph idx="1" type="body"/>
          </p:nvPr>
        </p:nvSpPr>
        <p:spPr>
          <a:xfrm>
            <a:off x="311700" y="1152475"/>
            <a:ext cx="8520600" cy="3416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9" name="Shape 1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20" name="Shape 20"/>
        <p:cNvGrpSpPr/>
        <p:nvPr/>
      </p:nvGrpSpPr>
      <p:grpSpPr>
        <a:xfrm>
          <a:off x="0" y="0"/>
          <a:ext cx="0" cy="0"/>
          <a:chOff x="0" y="0"/>
          <a:chExt cx="0" cy="0"/>
        </a:xfrm>
      </p:grpSpPr>
      <p:sp>
        <p:nvSpPr>
          <p:cNvPr id="21" name="Shape 21"/>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 type="body"/>
          </p:nvPr>
        </p:nvSpPr>
        <p:spPr>
          <a:xfrm>
            <a:off x="311700" y="1152475"/>
            <a:ext cx="3999900"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3" name="Shape 23"/>
          <p:cNvSpPr txBox="1"/>
          <p:nvPr>
            <p:ph idx="2" type="body"/>
          </p:nvPr>
        </p:nvSpPr>
        <p:spPr>
          <a:xfrm>
            <a:off x="4832400" y="1152475"/>
            <a:ext cx="3999900"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4" name="Shape 2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25" name="Shape 25"/>
        <p:cNvGrpSpPr/>
        <p:nvPr/>
      </p:nvGrpSpPr>
      <p:grpSpPr>
        <a:xfrm>
          <a:off x="0" y="0"/>
          <a:ext cx="0" cy="0"/>
          <a:chOff x="0" y="0"/>
          <a:chExt cx="0" cy="0"/>
        </a:xfrm>
      </p:grpSpPr>
      <p:sp>
        <p:nvSpPr>
          <p:cNvPr id="26" name="Shape 26"/>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7" name="Shape 2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28" name="Shape 28"/>
        <p:cNvGrpSpPr/>
        <p:nvPr/>
      </p:nvGrpSpPr>
      <p:grpSpPr>
        <a:xfrm>
          <a:off x="0" y="0"/>
          <a:ext cx="0" cy="0"/>
          <a:chOff x="0" y="0"/>
          <a:chExt cx="0" cy="0"/>
        </a:xfrm>
      </p:grpSpPr>
      <p:sp>
        <p:nvSpPr>
          <p:cNvPr id="29" name="Shape 29"/>
          <p:cNvSpPr txBox="1"/>
          <p:nvPr>
            <p:ph type="title"/>
          </p:nvPr>
        </p:nvSpPr>
        <p:spPr>
          <a:xfrm>
            <a:off x="311700" y="555600"/>
            <a:ext cx="2808000" cy="755700"/>
          </a:xfrm>
          <a:prstGeom prst="rect">
            <a:avLst/>
          </a:prstGeom>
        </p:spPr>
        <p:txBody>
          <a:bodyPr anchorCtr="0" anchor="b" bIns="91425" lIns="91425" rIns="91425"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0" name="Shape 30"/>
          <p:cNvSpPr txBox="1"/>
          <p:nvPr>
            <p:ph idx="1" type="body"/>
          </p:nvPr>
        </p:nvSpPr>
        <p:spPr>
          <a:xfrm>
            <a:off x="311700" y="1389600"/>
            <a:ext cx="2808000" cy="31794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1" name="Shape 3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spTree>
      <p:nvGrpSpPr>
        <p:cNvPr id="32" name="Shape 32"/>
        <p:cNvGrpSpPr/>
        <p:nvPr/>
      </p:nvGrpSpPr>
      <p:grpSpPr>
        <a:xfrm>
          <a:off x="0" y="0"/>
          <a:ext cx="0" cy="0"/>
          <a:chOff x="0" y="0"/>
          <a:chExt cx="0" cy="0"/>
        </a:xfrm>
      </p:grpSpPr>
      <p:sp>
        <p:nvSpPr>
          <p:cNvPr id="33" name="Shape 33"/>
          <p:cNvSpPr txBox="1"/>
          <p:nvPr>
            <p:ph type="title"/>
          </p:nvPr>
        </p:nvSpPr>
        <p:spPr>
          <a:xfrm>
            <a:off x="490250" y="450150"/>
            <a:ext cx="6367800" cy="4090800"/>
          </a:xfrm>
          <a:prstGeom prst="rect">
            <a:avLst/>
          </a:prstGeom>
        </p:spPr>
        <p:txBody>
          <a:bodyPr anchorCtr="0" anchor="ctr" bIns="91425" lIns="91425" rIns="91425" tIns="91425"/>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p:txBody>
      </p:sp>
      <p:sp>
        <p:nvSpPr>
          <p:cNvPr id="34" name="Shape 3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35"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anchorCtr="0" anchor="ctr" bIns="91425" lIns="91425" rIns="91425" tIns="91425">
            <a:noAutofit/>
          </a:bodyPr>
          <a:lstStyle/>
          <a:p>
            <a:pPr lvl="0">
              <a:spcBef>
                <a:spcPts val="0"/>
              </a:spcBef>
              <a:buNone/>
            </a:pPr>
            <a:r>
              <a:t/>
            </a:r>
            <a:endParaRPr/>
          </a:p>
        </p:txBody>
      </p:sp>
      <p:sp>
        <p:nvSpPr>
          <p:cNvPr id="37" name="Shape 37"/>
          <p:cNvSpPr txBox="1"/>
          <p:nvPr>
            <p:ph type="title"/>
          </p:nvPr>
        </p:nvSpPr>
        <p:spPr>
          <a:xfrm>
            <a:off x="265500" y="1233175"/>
            <a:ext cx="4045200" cy="1482300"/>
          </a:xfrm>
          <a:prstGeom prst="rect">
            <a:avLst/>
          </a:prstGeom>
        </p:spPr>
        <p:txBody>
          <a:bodyPr anchorCtr="0" anchor="b" bIns="91425" lIns="91425" rIns="91425"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38" name="Shape 38"/>
          <p:cNvSpPr txBox="1"/>
          <p:nvPr>
            <p:ph idx="1" type="subTitle"/>
          </p:nvPr>
        </p:nvSpPr>
        <p:spPr>
          <a:xfrm>
            <a:off x="265500" y="2803075"/>
            <a:ext cx="4045200" cy="12351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39" name="Shape 39"/>
          <p:cNvSpPr txBox="1"/>
          <p:nvPr>
            <p:ph idx="2" type="body"/>
          </p:nvPr>
        </p:nvSpPr>
        <p:spPr>
          <a:xfrm>
            <a:off x="4939500" y="724075"/>
            <a:ext cx="3837000" cy="3695100"/>
          </a:xfrm>
          <a:prstGeom prst="rect">
            <a:avLst/>
          </a:prstGeom>
        </p:spPr>
        <p:txBody>
          <a:bodyPr anchorCtr="0" anchor="ctr"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0" name="Shape 40"/>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41" name="Shape 41"/>
        <p:cNvGrpSpPr/>
        <p:nvPr/>
      </p:nvGrpSpPr>
      <p:grpSpPr>
        <a:xfrm>
          <a:off x="0" y="0"/>
          <a:ext cx="0" cy="0"/>
          <a:chOff x="0" y="0"/>
          <a:chExt cx="0" cy="0"/>
        </a:xfrm>
      </p:grpSpPr>
      <p:sp>
        <p:nvSpPr>
          <p:cNvPr id="42" name="Shape 42"/>
          <p:cNvSpPr txBox="1"/>
          <p:nvPr>
            <p:ph idx="1" type="body"/>
          </p:nvPr>
        </p:nvSpPr>
        <p:spPr>
          <a:xfrm>
            <a:off x="311700" y="4230575"/>
            <a:ext cx="5998800" cy="605100"/>
          </a:xfrm>
          <a:prstGeom prst="rect">
            <a:avLst/>
          </a:prstGeom>
        </p:spPr>
        <p:txBody>
          <a:bodyPr anchorCtr="0" anchor="ctr" bIns="91425" lIns="91425" rIns="91425" tIns="91425"/>
          <a:lstStyle>
            <a:lvl1pPr lvl="0">
              <a:lnSpc>
                <a:spcPct val="100000"/>
              </a:lnSpc>
              <a:spcBef>
                <a:spcPts val="0"/>
              </a:spcBef>
              <a:spcAft>
                <a:spcPts val="0"/>
              </a:spcAft>
              <a:buNone/>
              <a:defRPr/>
            </a:lvl1pPr>
          </a:lstStyle>
          <a:p/>
        </p:txBody>
      </p:sp>
      <p:sp>
        <p:nvSpPr>
          <p:cNvPr id="43" name="Shape 43"/>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44" name="Shape 44"/>
        <p:cNvGrpSpPr/>
        <p:nvPr/>
      </p:nvGrpSpPr>
      <p:grpSpPr>
        <a:xfrm>
          <a:off x="0" y="0"/>
          <a:ext cx="0" cy="0"/>
          <a:chOff x="0" y="0"/>
          <a:chExt cx="0" cy="0"/>
        </a:xfrm>
      </p:grpSpPr>
      <p:sp>
        <p:nvSpPr>
          <p:cNvPr id="45" name="Shape 45"/>
          <p:cNvSpPr txBox="1"/>
          <p:nvPr>
            <p:ph type="title"/>
          </p:nvPr>
        </p:nvSpPr>
        <p:spPr>
          <a:xfrm>
            <a:off x="311700" y="1106125"/>
            <a:ext cx="8520600" cy="1963500"/>
          </a:xfrm>
          <a:prstGeom prst="rect">
            <a:avLst/>
          </a:prstGeom>
        </p:spPr>
        <p:txBody>
          <a:bodyPr anchorCtr="0" anchor="b" bIns="91425" lIns="91425" rIns="91425" tIns="91425"/>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p:txBody>
      </p:sp>
      <p:sp>
        <p:nvSpPr>
          <p:cNvPr id="46" name="Shape 46"/>
          <p:cNvSpPr txBox="1"/>
          <p:nvPr>
            <p:ph idx="1" type="body"/>
          </p:nvPr>
        </p:nvSpPr>
        <p:spPr>
          <a:xfrm>
            <a:off x="311700" y="3152225"/>
            <a:ext cx="8520600" cy="1300800"/>
          </a:xfrm>
          <a:prstGeom prst="rect">
            <a:avLst/>
          </a:prstGeom>
        </p:spPr>
        <p:txBody>
          <a:bodyPr anchorCtr="0" anchor="t" bIns="91425" lIns="91425" rIns="91425"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47" name="Shape 4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rIns="91425" tIns="91425"/>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dk2"/>
              </a:buClr>
              <a:buSzPct val="100000"/>
              <a:defRPr sz="18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p:txBody>
      </p:sp>
      <p:sp>
        <p:nvSpPr>
          <p:cNvPr id="8" name="Shape 8"/>
          <p:cNvSpPr txBox="1"/>
          <p:nvPr>
            <p:ph idx="12" type="sldNum"/>
          </p:nvPr>
        </p:nvSpPr>
        <p:spPr>
          <a:xfrm>
            <a:off x="8472457" y="4663216"/>
            <a:ext cx="548700"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n-GB"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02.png"/><Relationship Id="rId4" Type="http://schemas.openxmlformats.org/officeDocument/2006/relationships/hyperlink" Target="https://www.scoilnet.ie/" TargetMode="External"/><Relationship Id="rId5" Type="http://schemas.openxmlformats.org/officeDocument/2006/relationships/image" Target="../media/image0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03.jpg"/><Relationship Id="rId4" Type="http://schemas.openxmlformats.org/officeDocument/2006/relationships/hyperlink" Target="https://www.scoilnet.ie/" TargetMode="External"/><Relationship Id="rId5" Type="http://schemas.openxmlformats.org/officeDocument/2006/relationships/image" Target="../media/image0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www.scoilnet.ie/" TargetMode="External"/><Relationship Id="rId4" Type="http://schemas.openxmlformats.org/officeDocument/2006/relationships/image" Target="../media/image01.png"/><Relationship Id="rId5" Type="http://schemas.openxmlformats.org/officeDocument/2006/relationships/image" Target="../media/image0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03.jpg"/><Relationship Id="rId4" Type="http://schemas.openxmlformats.org/officeDocument/2006/relationships/hyperlink" Target="https://www.scoilnet.ie/" TargetMode="External"/><Relationship Id="rId5" Type="http://schemas.openxmlformats.org/officeDocument/2006/relationships/image" Target="../media/image0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02.png"/><Relationship Id="rId4" Type="http://schemas.openxmlformats.org/officeDocument/2006/relationships/image" Target="../media/image04.png"/><Relationship Id="rId9" Type="http://schemas.openxmlformats.org/officeDocument/2006/relationships/image" Target="../media/image14.png"/><Relationship Id="rId5" Type="http://schemas.openxmlformats.org/officeDocument/2006/relationships/hyperlink" Target="https://www.scoilnet.ie/" TargetMode="External"/><Relationship Id="rId6" Type="http://schemas.openxmlformats.org/officeDocument/2006/relationships/image" Target="../media/image01.png"/><Relationship Id="rId7" Type="http://schemas.openxmlformats.org/officeDocument/2006/relationships/hyperlink" Target="https://www.scoilnet.ie/" TargetMode="External"/><Relationship Id="rId8" Type="http://schemas.openxmlformats.org/officeDocument/2006/relationships/hyperlink" Target="https://www.scoilnet.i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05.png"/><Relationship Id="rId4" Type="http://schemas.openxmlformats.org/officeDocument/2006/relationships/hyperlink" Target="https://www.scoilnet.ie/" TargetMode="External"/><Relationship Id="rId9" Type="http://schemas.openxmlformats.org/officeDocument/2006/relationships/image" Target="../media/image09.png"/><Relationship Id="rId5" Type="http://schemas.openxmlformats.org/officeDocument/2006/relationships/image" Target="../media/image01.png"/><Relationship Id="rId6" Type="http://schemas.openxmlformats.org/officeDocument/2006/relationships/hyperlink" Target="https://www.scoilnet.ie/" TargetMode="External"/><Relationship Id="rId7" Type="http://schemas.openxmlformats.org/officeDocument/2006/relationships/hyperlink" Target="https://www.scoilnet.ie/" TargetMode="External"/><Relationship Id="rId8" Type="http://schemas.openxmlformats.org/officeDocument/2006/relationships/image" Target="../media/image0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www.scoilnet.ie/" TargetMode="External"/><Relationship Id="rId4" Type="http://schemas.openxmlformats.org/officeDocument/2006/relationships/image" Target="../media/image01.png"/><Relationship Id="rId11" Type="http://schemas.openxmlformats.org/officeDocument/2006/relationships/image" Target="../media/image10.png"/><Relationship Id="rId10" Type="http://schemas.openxmlformats.org/officeDocument/2006/relationships/hyperlink" Target="http://www.cso.ie/en/index.html" TargetMode="External"/><Relationship Id="rId9" Type="http://schemas.openxmlformats.org/officeDocument/2006/relationships/image" Target="../media/image11.png"/><Relationship Id="rId5" Type="http://schemas.openxmlformats.org/officeDocument/2006/relationships/hyperlink" Target="https://www.scoilnet.ie/" TargetMode="External"/><Relationship Id="rId6" Type="http://schemas.openxmlformats.org/officeDocument/2006/relationships/hyperlink" Target="https://www.scoilnet.ie/" TargetMode="External"/><Relationship Id="rId7" Type="http://schemas.openxmlformats.org/officeDocument/2006/relationships/image" Target="../media/image08.png"/><Relationship Id="rId8" Type="http://schemas.openxmlformats.org/officeDocument/2006/relationships/hyperlink" Target="http://www.cso.ie/en/media/csoie/census/documents/censusform_2006.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www.scoilnet.ie/" TargetMode="External"/><Relationship Id="rId4" Type="http://schemas.openxmlformats.org/officeDocument/2006/relationships/image" Target="../media/image01.png"/><Relationship Id="rId5" Type="http://schemas.openxmlformats.org/officeDocument/2006/relationships/hyperlink" Target="https://www.scoilnet.ie/" TargetMode="External"/><Relationship Id="rId6" Type="http://schemas.openxmlformats.org/officeDocument/2006/relationships/hyperlink" Target="https://www.scoilnet.ie/" TargetMode="External"/><Relationship Id="rId7"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03.jpg"/><Relationship Id="rId4" Type="http://schemas.openxmlformats.org/officeDocument/2006/relationships/hyperlink" Target="https://www.scoilnet.ie/" TargetMode="External"/><Relationship Id="rId5" Type="http://schemas.openxmlformats.org/officeDocument/2006/relationships/image" Target="../media/image0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hyperlink" Target="https://www.scoilnet.ie/" TargetMode="External"/><Relationship Id="rId5" Type="http://schemas.openxmlformats.org/officeDocument/2006/relationships/image" Target="../media/image0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07.png"/><Relationship Id="rId4" Type="http://schemas.openxmlformats.org/officeDocument/2006/relationships/image" Target="../media/image17.png"/><Relationship Id="rId5" Type="http://schemas.openxmlformats.org/officeDocument/2006/relationships/image" Target="../media/image15.png"/><Relationship Id="rId6" Type="http://schemas.openxmlformats.org/officeDocument/2006/relationships/image" Target="../media/image12.png"/><Relationship Id="rId7" Type="http://schemas.openxmlformats.org/officeDocument/2006/relationships/hyperlink" Target="https://www.scoilnet.ie/" TargetMode="External"/><Relationship Id="rId8" Type="http://schemas.openxmlformats.org/officeDocument/2006/relationships/image" Target="../media/image0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www.scoilnet.ie/" TargetMode="External"/><Relationship Id="rId4" Type="http://schemas.openxmlformats.org/officeDocument/2006/relationships/image" Target="../media/image01.png"/><Relationship Id="rId5"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0.png"/><Relationship Id="rId4" Type="http://schemas.openxmlformats.org/officeDocument/2006/relationships/hyperlink" Target="https://www.scoilnet.ie/" TargetMode="External"/><Relationship Id="rId5" Type="http://schemas.openxmlformats.org/officeDocument/2006/relationships/image" Target="../media/image0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03.jpg"/><Relationship Id="rId4" Type="http://schemas.openxmlformats.org/officeDocument/2006/relationships/hyperlink" Target="https://www.scoilnet.ie/" TargetMode="External"/><Relationship Id="rId5" Type="http://schemas.openxmlformats.org/officeDocument/2006/relationships/image" Target="../media/image0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3.png"/><Relationship Id="rId4" Type="http://schemas.openxmlformats.org/officeDocument/2006/relationships/hyperlink" Target="https://www.scoilnet.ie/" TargetMode="External"/><Relationship Id="rId5" Type="http://schemas.openxmlformats.org/officeDocument/2006/relationships/image" Target="../media/image0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07.png"/><Relationship Id="rId4" Type="http://schemas.openxmlformats.org/officeDocument/2006/relationships/image" Target="../media/image17.png"/><Relationship Id="rId5" Type="http://schemas.openxmlformats.org/officeDocument/2006/relationships/image" Target="../media/image15.png"/><Relationship Id="rId6" Type="http://schemas.openxmlformats.org/officeDocument/2006/relationships/image" Target="../media/image12.png"/><Relationship Id="rId7" Type="http://schemas.openxmlformats.org/officeDocument/2006/relationships/hyperlink" Target="https://www.scoilnet.ie/" TargetMode="External"/><Relationship Id="rId8" Type="http://schemas.openxmlformats.org/officeDocument/2006/relationships/image" Target="../media/image0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9.png"/><Relationship Id="rId4" Type="http://schemas.openxmlformats.org/officeDocument/2006/relationships/image" Target="../media/image21.png"/><Relationship Id="rId5" Type="http://schemas.openxmlformats.org/officeDocument/2006/relationships/image" Target="../media/image23.png"/><Relationship Id="rId6" Type="http://schemas.openxmlformats.org/officeDocument/2006/relationships/image" Target="../media/image25.png"/><Relationship Id="rId7" Type="http://schemas.openxmlformats.org/officeDocument/2006/relationships/hyperlink" Target="https://www.scoilnet.ie/" TargetMode="External"/><Relationship Id="rId8" Type="http://schemas.openxmlformats.org/officeDocument/2006/relationships/image" Target="../media/image0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03.jpg"/><Relationship Id="rId4" Type="http://schemas.openxmlformats.org/officeDocument/2006/relationships/hyperlink" Target="https://www.scoilnet.ie/" TargetMode="External"/><Relationship Id="rId5" Type="http://schemas.openxmlformats.org/officeDocument/2006/relationships/image" Target="../media/image0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08.png"/><Relationship Id="rId4" Type="http://schemas.openxmlformats.org/officeDocument/2006/relationships/hyperlink" Target="https://www.scoilnet.ie/" TargetMode="External"/><Relationship Id="rId5" Type="http://schemas.openxmlformats.org/officeDocument/2006/relationships/image" Target="../media/image0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08.png"/><Relationship Id="rId4" Type="http://schemas.openxmlformats.org/officeDocument/2006/relationships/hyperlink" Target="https://www.scoilnet.ie/" TargetMode="External"/><Relationship Id="rId5" Type="http://schemas.openxmlformats.org/officeDocument/2006/relationships/image" Target="../media/image0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08.png"/><Relationship Id="rId4" Type="http://schemas.openxmlformats.org/officeDocument/2006/relationships/hyperlink" Target="https://www.scoilnet.ie/" TargetMode="External"/><Relationship Id="rId5" Type="http://schemas.openxmlformats.org/officeDocument/2006/relationships/image" Target="../media/image0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08.png"/><Relationship Id="rId4" Type="http://schemas.openxmlformats.org/officeDocument/2006/relationships/hyperlink" Target="https://www.scoilnet.ie/" TargetMode="External"/><Relationship Id="rId5" Type="http://schemas.openxmlformats.org/officeDocument/2006/relationships/image" Target="../media/image0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s://www.scoilnet.ie/" TargetMode="External"/><Relationship Id="rId4" Type="http://schemas.openxmlformats.org/officeDocument/2006/relationships/image" Target="../media/image01.png"/><Relationship Id="rId5" Type="http://schemas.openxmlformats.org/officeDocument/2006/relationships/hyperlink" Target="http://www.cso.ie/en/media/csoie/census/documents/censusform_2006.pdf" TargetMode="External"/><Relationship Id="rId6"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03.jpg"/><Relationship Id="rId4" Type="http://schemas.openxmlformats.org/officeDocument/2006/relationships/hyperlink" Target="https://www.scoilnet.ie/" TargetMode="External"/><Relationship Id="rId5" Type="http://schemas.openxmlformats.org/officeDocument/2006/relationships/image" Target="../media/image0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hyperlink" Target="http://www.cso.ie/en/index.html" TargetMode="External"/><Relationship Id="rId4" Type="http://schemas.openxmlformats.org/officeDocument/2006/relationships/image" Target="../media/image10.png"/><Relationship Id="rId5" Type="http://schemas.openxmlformats.org/officeDocument/2006/relationships/hyperlink" Target="https://www.scoilnet.ie/" TargetMode="External"/><Relationship Id="rId6" Type="http://schemas.openxmlformats.org/officeDocument/2006/relationships/image" Target="../media/image0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03.jpg"/><Relationship Id="rId4" Type="http://schemas.openxmlformats.org/officeDocument/2006/relationships/hyperlink" Target="https://www.scoilnet.ie/" TargetMode="External"/><Relationship Id="rId5" Type="http://schemas.openxmlformats.org/officeDocument/2006/relationships/image" Target="../media/image0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hyperlink" Target="https://www.scoilnet.ie/" TargetMode="External"/><Relationship Id="rId4" Type="http://schemas.openxmlformats.org/officeDocument/2006/relationships/image" Target="../media/image01.png"/><Relationship Id="rId5" Type="http://schemas.openxmlformats.org/officeDocument/2006/relationships/image" Target="../media/image1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hyperlink" Target="https://www.scoilnet.ie/" TargetMode="External"/><Relationship Id="rId4" Type="http://schemas.openxmlformats.org/officeDocument/2006/relationships/image" Target="../media/image01.png"/><Relationship Id="rId5" Type="http://schemas.openxmlformats.org/officeDocument/2006/relationships/image" Target="../media/image1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03.jpg"/><Relationship Id="rId4" Type="http://schemas.openxmlformats.org/officeDocument/2006/relationships/hyperlink" Target="https://www.scoilnet.ie/" TargetMode="External"/><Relationship Id="rId5" Type="http://schemas.openxmlformats.org/officeDocument/2006/relationships/image" Target="../media/image0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hyperlink" Target="https://www.scoilnet.ie/" TargetMode="External"/><Relationship Id="rId4" Type="http://schemas.openxmlformats.org/officeDocument/2006/relationships/image" Target="../media/image01.png"/><Relationship Id="rId5" Type="http://schemas.openxmlformats.org/officeDocument/2006/relationships/image" Target="../media/image0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hyperlink" Target="http://www.censusatschool.ie/" TargetMode="External"/><Relationship Id="rId4" Type="http://schemas.openxmlformats.org/officeDocument/2006/relationships/image" Target="../media/image24.jpg"/><Relationship Id="rId5" Type="http://schemas.openxmlformats.org/officeDocument/2006/relationships/hyperlink" Target="https://www.scoilnet.ie/" TargetMode="External"/><Relationship Id="rId6" Type="http://schemas.openxmlformats.org/officeDocument/2006/relationships/image" Target="../media/image0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hyperlink" Target="https://www.scoilnet.ie/" TargetMode="Externa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3" name="Shape 53"/>
        <p:cNvGrpSpPr/>
        <p:nvPr/>
      </p:nvGrpSpPr>
      <p:grpSpPr>
        <a:xfrm>
          <a:off x="0" y="0"/>
          <a:ext cx="0" cy="0"/>
          <a:chOff x="0" y="0"/>
          <a:chExt cx="0" cy="0"/>
        </a:xfrm>
      </p:grpSpPr>
      <p:pic>
        <p:nvPicPr>
          <p:cNvPr id="54" name="Shape 54"/>
          <p:cNvPicPr preferRelativeResize="0"/>
          <p:nvPr/>
        </p:nvPicPr>
        <p:blipFill>
          <a:blip r:embed="rId3">
            <a:alphaModFix/>
          </a:blip>
          <a:stretch>
            <a:fillRect/>
          </a:stretch>
        </p:blipFill>
        <p:spPr>
          <a:xfrm>
            <a:off x="0" y="0"/>
            <a:ext cx="9144000" cy="5143499"/>
          </a:xfrm>
          <a:prstGeom prst="rect">
            <a:avLst/>
          </a:prstGeom>
          <a:noFill/>
          <a:ln>
            <a:noFill/>
          </a:ln>
        </p:spPr>
      </p:pic>
      <p:sp>
        <p:nvSpPr>
          <p:cNvPr id="55" name="Shape 55"/>
          <p:cNvSpPr txBox="1"/>
          <p:nvPr>
            <p:ph type="ctrTitle"/>
          </p:nvPr>
        </p:nvSpPr>
        <p:spPr>
          <a:xfrm>
            <a:off x="0" y="25"/>
            <a:ext cx="9144000" cy="5143500"/>
          </a:xfrm>
          <a:prstGeom prst="rect">
            <a:avLst/>
          </a:prstGeom>
        </p:spPr>
        <p:txBody>
          <a:bodyPr anchorCtr="0" anchor="ctr" bIns="91425" lIns="91425" rIns="91425" tIns="91425">
            <a:noAutofit/>
          </a:bodyPr>
          <a:lstStyle/>
          <a:p>
            <a:pPr lvl="0">
              <a:spcBef>
                <a:spcPts val="0"/>
              </a:spcBef>
              <a:buNone/>
            </a:pPr>
            <a:r>
              <a:rPr b="1" lang="en-GB" sz="9000">
                <a:latin typeface="Quicksand"/>
                <a:ea typeface="Quicksand"/>
                <a:cs typeface="Quicksand"/>
                <a:sym typeface="Quicksand"/>
              </a:rPr>
              <a:t>Census</a:t>
            </a:r>
          </a:p>
        </p:txBody>
      </p:sp>
      <p:pic>
        <p:nvPicPr>
          <p:cNvPr descr="scoilnet logo.png" id="56" name="Shape 56">
            <a:hlinkClick r:id="rId4"/>
          </p:cNvPr>
          <p:cNvPicPr preferRelativeResize="0"/>
          <p:nvPr/>
        </p:nvPicPr>
        <p:blipFill>
          <a:blip r:embed="rId5">
            <a:alphaModFix/>
          </a:blip>
          <a:stretch>
            <a:fillRect/>
          </a:stretch>
        </p:blipFill>
        <p:spPr>
          <a:xfrm>
            <a:off x="7551548" y="1"/>
            <a:ext cx="1592449" cy="4697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0" name="Shape 60"/>
        <p:cNvGrpSpPr/>
        <p:nvPr/>
      </p:nvGrpSpPr>
      <p:grpSpPr>
        <a:xfrm>
          <a:off x="0" y="0"/>
          <a:ext cx="0" cy="0"/>
          <a:chOff x="0" y="0"/>
          <a:chExt cx="0" cy="0"/>
        </a:xfrm>
      </p:grpSpPr>
      <p:pic>
        <p:nvPicPr>
          <p:cNvPr descr="question-mark-2110767_640.jpg" id="61" name="Shape 61"/>
          <p:cNvPicPr preferRelativeResize="0"/>
          <p:nvPr/>
        </p:nvPicPr>
        <p:blipFill rotWithShape="1">
          <a:blip r:embed="rId3">
            <a:alphaModFix/>
          </a:blip>
          <a:srcRect b="7757" l="14437" r="14720" t="8286"/>
          <a:stretch/>
        </p:blipFill>
        <p:spPr>
          <a:xfrm>
            <a:off x="0" y="0"/>
            <a:ext cx="5933974" cy="5143499"/>
          </a:xfrm>
          <a:prstGeom prst="rect">
            <a:avLst/>
          </a:prstGeom>
          <a:noFill/>
          <a:ln>
            <a:noFill/>
          </a:ln>
        </p:spPr>
      </p:pic>
      <p:sp>
        <p:nvSpPr>
          <p:cNvPr id="62" name="Shape 62"/>
          <p:cNvSpPr txBox="1"/>
          <p:nvPr>
            <p:ph type="title"/>
          </p:nvPr>
        </p:nvSpPr>
        <p:spPr>
          <a:xfrm>
            <a:off x="5933975" y="-25"/>
            <a:ext cx="3210000" cy="5143500"/>
          </a:xfrm>
          <a:prstGeom prst="rect">
            <a:avLst/>
          </a:prstGeom>
        </p:spPr>
        <p:txBody>
          <a:bodyPr anchorCtr="0" anchor="ctr" bIns="91425" lIns="91425" rIns="91425" tIns="91425">
            <a:noAutofit/>
          </a:bodyPr>
          <a:lstStyle/>
          <a:p>
            <a:pPr lvl="0" rtl="0" algn="ctr">
              <a:spcBef>
                <a:spcPts val="0"/>
              </a:spcBef>
              <a:buNone/>
            </a:pPr>
            <a:r>
              <a:rPr lang="en-GB" sz="5700">
                <a:latin typeface="Quicksand"/>
                <a:ea typeface="Quicksand"/>
                <a:cs typeface="Quicksand"/>
                <a:sym typeface="Quicksand"/>
              </a:rPr>
              <a:t>What you will learn</a:t>
            </a:r>
          </a:p>
        </p:txBody>
      </p:sp>
      <p:pic>
        <p:nvPicPr>
          <p:cNvPr descr="scoilnet logo.png" id="63" name="Shape 63">
            <a:hlinkClick r:id="rId4"/>
          </p:cNvPr>
          <p:cNvPicPr preferRelativeResize="0"/>
          <p:nvPr/>
        </p:nvPicPr>
        <p:blipFill>
          <a:blip r:embed="rId5">
            <a:alphaModFix/>
          </a:blip>
          <a:stretch>
            <a:fillRect/>
          </a:stretch>
        </p:blipFill>
        <p:spPr>
          <a:xfrm>
            <a:off x="7551548" y="1"/>
            <a:ext cx="1592449" cy="4697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7" name="Shape 67"/>
        <p:cNvGrpSpPr/>
        <p:nvPr/>
      </p:nvGrpSpPr>
      <p:grpSpPr>
        <a:xfrm>
          <a:off x="0" y="0"/>
          <a:ext cx="0" cy="0"/>
          <a:chOff x="0" y="0"/>
          <a:chExt cx="0" cy="0"/>
        </a:xfrm>
      </p:grpSpPr>
      <p:sp>
        <p:nvSpPr>
          <p:cNvPr id="68" name="Shape 68"/>
          <p:cNvSpPr txBox="1"/>
          <p:nvPr>
            <p:ph idx="1" type="body"/>
          </p:nvPr>
        </p:nvSpPr>
        <p:spPr>
          <a:xfrm>
            <a:off x="150875" y="-125"/>
            <a:ext cx="8993100" cy="5143500"/>
          </a:xfrm>
          <a:prstGeom prst="rect">
            <a:avLst/>
          </a:prstGeom>
        </p:spPr>
        <p:txBody>
          <a:bodyPr anchorCtr="0" anchor="ctr" bIns="91425" lIns="91425" rIns="91425" tIns="91425">
            <a:noAutofit/>
          </a:bodyPr>
          <a:lstStyle/>
          <a:p>
            <a:pPr indent="-419100" lvl="0" marL="457200" rtl="0">
              <a:spcBef>
                <a:spcPts val="0"/>
              </a:spcBef>
              <a:buClr>
                <a:schemeClr val="accent5"/>
              </a:buClr>
              <a:buSzPct val="100000"/>
              <a:buFont typeface="Quicksand"/>
              <a:buChar char="❏"/>
            </a:pPr>
            <a:r>
              <a:rPr lang="en-GB" sz="3000">
                <a:solidFill>
                  <a:srgbClr val="000000"/>
                </a:solidFill>
                <a:latin typeface="Quicksand"/>
                <a:ea typeface="Quicksand"/>
                <a:cs typeface="Quicksand"/>
                <a:sym typeface="Quicksand"/>
              </a:rPr>
              <a:t>What a Census is</a:t>
            </a:r>
          </a:p>
          <a:p>
            <a:pPr indent="-419100" lvl="0" marL="457200" rtl="0">
              <a:spcBef>
                <a:spcPts val="0"/>
              </a:spcBef>
              <a:buClr>
                <a:schemeClr val="accent5"/>
              </a:buClr>
              <a:buSzPct val="100000"/>
              <a:buFont typeface="Quicksand"/>
              <a:buChar char="❏"/>
            </a:pPr>
            <a:r>
              <a:rPr lang="en-GB" sz="3000">
                <a:solidFill>
                  <a:srgbClr val="000000"/>
                </a:solidFill>
                <a:latin typeface="Quicksand"/>
                <a:ea typeface="Quicksand"/>
                <a:cs typeface="Quicksand"/>
                <a:sym typeface="Quicksand"/>
              </a:rPr>
              <a:t>What the information from a Census is used for</a:t>
            </a:r>
          </a:p>
          <a:p>
            <a:pPr indent="-419100" lvl="0" marL="457200" rtl="0">
              <a:spcBef>
                <a:spcPts val="0"/>
              </a:spcBef>
              <a:buClr>
                <a:schemeClr val="accent5"/>
              </a:buClr>
              <a:buSzPct val="100000"/>
              <a:buFont typeface="Quicksand"/>
              <a:buChar char="❏"/>
            </a:pPr>
            <a:r>
              <a:rPr lang="en-GB" sz="3000">
                <a:solidFill>
                  <a:srgbClr val="000000"/>
                </a:solidFill>
                <a:latin typeface="Quicksand"/>
                <a:ea typeface="Quicksand"/>
                <a:cs typeface="Quicksand"/>
                <a:sym typeface="Quicksand"/>
              </a:rPr>
              <a:t>What types of questions are asked in a Census</a:t>
            </a:r>
          </a:p>
          <a:p>
            <a:pPr indent="-419100" lvl="0" marL="457200" rtl="0">
              <a:spcBef>
                <a:spcPts val="0"/>
              </a:spcBef>
              <a:buClr>
                <a:schemeClr val="accent5"/>
              </a:buClr>
              <a:buSzPct val="100000"/>
              <a:buFont typeface="Quicksand"/>
              <a:buChar char="❏"/>
            </a:pPr>
            <a:r>
              <a:rPr lang="en-GB" sz="3000">
                <a:solidFill>
                  <a:srgbClr val="000000"/>
                </a:solidFill>
                <a:latin typeface="Quicksand"/>
                <a:ea typeface="Quicksand"/>
                <a:cs typeface="Quicksand"/>
                <a:sym typeface="Quicksand"/>
              </a:rPr>
              <a:t>Who collects the Census</a:t>
            </a:r>
          </a:p>
          <a:p>
            <a:pPr indent="-419100" lvl="0" marL="457200" rtl="0">
              <a:spcBef>
                <a:spcPts val="0"/>
              </a:spcBef>
              <a:buClr>
                <a:schemeClr val="accent5"/>
              </a:buClr>
              <a:buSzPct val="100000"/>
              <a:buFont typeface="Quicksand"/>
              <a:buChar char="❏"/>
            </a:pPr>
            <a:r>
              <a:rPr lang="en-GB" sz="3000">
                <a:solidFill>
                  <a:srgbClr val="000000"/>
                </a:solidFill>
                <a:latin typeface="Quicksand"/>
                <a:ea typeface="Quicksand"/>
                <a:cs typeface="Quicksand"/>
                <a:sym typeface="Quicksand"/>
              </a:rPr>
              <a:t>Who analyses Census information</a:t>
            </a:r>
          </a:p>
          <a:p>
            <a:pPr indent="-419100" lvl="0" marL="457200" rtl="0">
              <a:spcBef>
                <a:spcPts val="0"/>
              </a:spcBef>
              <a:buClr>
                <a:schemeClr val="accent5"/>
              </a:buClr>
              <a:buSzPct val="100000"/>
              <a:buFont typeface="Quicksand"/>
              <a:buChar char="❏"/>
            </a:pPr>
            <a:r>
              <a:rPr lang="en-GB" sz="3000">
                <a:solidFill>
                  <a:srgbClr val="000000"/>
                </a:solidFill>
                <a:latin typeface="Quicksand"/>
                <a:ea typeface="Quicksand"/>
                <a:cs typeface="Quicksand"/>
                <a:sym typeface="Quicksand"/>
              </a:rPr>
              <a:t>What a word splash is</a:t>
            </a:r>
          </a:p>
        </p:txBody>
      </p:sp>
      <p:pic>
        <p:nvPicPr>
          <p:cNvPr descr="scoilnet logo.png" id="69" name="Shape 69">
            <a:hlinkClick r:id="rId3"/>
          </p:cNvPr>
          <p:cNvPicPr preferRelativeResize="0"/>
          <p:nvPr/>
        </p:nvPicPr>
        <p:blipFill>
          <a:blip r:embed="rId4">
            <a:alphaModFix/>
          </a:blip>
          <a:stretch>
            <a:fillRect/>
          </a:stretch>
        </p:blipFill>
        <p:spPr>
          <a:xfrm>
            <a:off x="7551548" y="1"/>
            <a:ext cx="1592449" cy="469774"/>
          </a:xfrm>
          <a:prstGeom prst="rect">
            <a:avLst/>
          </a:prstGeom>
          <a:noFill/>
          <a:ln>
            <a:noFill/>
          </a:ln>
        </p:spPr>
      </p:pic>
      <p:pic>
        <p:nvPicPr>
          <p:cNvPr id="70" name="Shape 70"/>
          <p:cNvPicPr preferRelativeResize="0"/>
          <p:nvPr/>
        </p:nvPicPr>
        <p:blipFill rotWithShape="1">
          <a:blip r:embed="rId5">
            <a:alphaModFix/>
          </a:blip>
          <a:srcRect b="0" l="50433" r="0" t="0"/>
          <a:stretch/>
        </p:blipFill>
        <p:spPr>
          <a:xfrm rot="10800000">
            <a:off x="7417450" y="3478250"/>
            <a:ext cx="1525399" cy="1538750"/>
          </a:xfrm>
          <a:prstGeom prst="rect">
            <a:avLst/>
          </a:prstGeom>
          <a:noFill/>
          <a:ln>
            <a:noFill/>
          </a:ln>
        </p:spPr>
      </p:pic>
      <p:pic>
        <p:nvPicPr>
          <p:cNvPr id="71" name="Shape 71"/>
          <p:cNvPicPr preferRelativeResize="0"/>
          <p:nvPr/>
        </p:nvPicPr>
        <p:blipFill rotWithShape="1">
          <a:blip r:embed="rId5">
            <a:alphaModFix/>
          </a:blip>
          <a:srcRect b="0" l="0" r="50433" t="0"/>
          <a:stretch/>
        </p:blipFill>
        <p:spPr>
          <a:xfrm>
            <a:off x="5850149" y="3478250"/>
            <a:ext cx="1525399" cy="15387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5" name="Shape 75"/>
        <p:cNvGrpSpPr/>
        <p:nvPr/>
      </p:nvGrpSpPr>
      <p:grpSpPr>
        <a:xfrm>
          <a:off x="0" y="0"/>
          <a:ext cx="0" cy="0"/>
          <a:chOff x="0" y="0"/>
          <a:chExt cx="0" cy="0"/>
        </a:xfrm>
      </p:grpSpPr>
      <p:pic>
        <p:nvPicPr>
          <p:cNvPr descr="question-mark-2110767_640.jpg" id="76" name="Shape 76"/>
          <p:cNvPicPr preferRelativeResize="0"/>
          <p:nvPr/>
        </p:nvPicPr>
        <p:blipFill rotWithShape="1">
          <a:blip r:embed="rId3">
            <a:alphaModFix/>
          </a:blip>
          <a:srcRect b="7757" l="14437" r="14720" t="8286"/>
          <a:stretch/>
        </p:blipFill>
        <p:spPr>
          <a:xfrm>
            <a:off x="0" y="0"/>
            <a:ext cx="5104225" cy="5143499"/>
          </a:xfrm>
          <a:prstGeom prst="rect">
            <a:avLst/>
          </a:prstGeom>
          <a:noFill/>
          <a:ln>
            <a:noFill/>
          </a:ln>
        </p:spPr>
      </p:pic>
      <p:sp>
        <p:nvSpPr>
          <p:cNvPr id="77" name="Shape 77"/>
          <p:cNvSpPr txBox="1"/>
          <p:nvPr>
            <p:ph type="title"/>
          </p:nvPr>
        </p:nvSpPr>
        <p:spPr>
          <a:xfrm>
            <a:off x="4995250" y="-25"/>
            <a:ext cx="4148700" cy="5143500"/>
          </a:xfrm>
          <a:prstGeom prst="rect">
            <a:avLst/>
          </a:prstGeom>
        </p:spPr>
        <p:txBody>
          <a:bodyPr anchorCtr="0" anchor="ctr" bIns="91425" lIns="91425" rIns="91425" tIns="91425">
            <a:noAutofit/>
          </a:bodyPr>
          <a:lstStyle/>
          <a:p>
            <a:pPr lvl="0" rtl="0" algn="ctr">
              <a:spcBef>
                <a:spcPts val="0"/>
              </a:spcBef>
              <a:buNone/>
            </a:pPr>
            <a:r>
              <a:rPr lang="en-GB" sz="5700">
                <a:latin typeface="Quicksand"/>
                <a:ea typeface="Quicksand"/>
                <a:cs typeface="Quicksand"/>
                <a:sym typeface="Quicksand"/>
              </a:rPr>
              <a:t>Vocabulary </a:t>
            </a:r>
          </a:p>
        </p:txBody>
      </p:sp>
      <p:pic>
        <p:nvPicPr>
          <p:cNvPr descr="scoilnet logo.png" id="78" name="Shape 78">
            <a:hlinkClick r:id="rId4"/>
          </p:cNvPr>
          <p:cNvPicPr preferRelativeResize="0"/>
          <p:nvPr/>
        </p:nvPicPr>
        <p:blipFill>
          <a:blip r:embed="rId5">
            <a:alphaModFix/>
          </a:blip>
          <a:stretch>
            <a:fillRect/>
          </a:stretch>
        </p:blipFill>
        <p:spPr>
          <a:xfrm>
            <a:off x="7551548" y="1"/>
            <a:ext cx="1592449" cy="46977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2" name="Shape 82"/>
        <p:cNvGrpSpPr/>
        <p:nvPr/>
      </p:nvGrpSpPr>
      <p:grpSpPr>
        <a:xfrm>
          <a:off x="0" y="0"/>
          <a:ext cx="0" cy="0"/>
          <a:chOff x="0" y="0"/>
          <a:chExt cx="0" cy="0"/>
        </a:xfrm>
      </p:grpSpPr>
      <p:graphicFrame>
        <p:nvGraphicFramePr>
          <p:cNvPr id="83" name="Shape 83"/>
          <p:cNvGraphicFramePr/>
          <p:nvPr/>
        </p:nvGraphicFramePr>
        <p:xfrm>
          <a:off x="269425" y="189900"/>
          <a:ext cx="3000000" cy="3000000"/>
        </p:xfrm>
        <a:graphic>
          <a:graphicData uri="http://schemas.openxmlformats.org/drawingml/2006/table">
            <a:tbl>
              <a:tblPr>
                <a:noFill/>
                <a:tableStyleId>{BFFFC6C2-AD7E-445E-AD0F-3229A72E97F9}</a:tableStyleId>
              </a:tblPr>
              <a:tblGrid>
                <a:gridCol w="8613525"/>
              </a:tblGrid>
              <a:tr h="1580925">
                <a:tc>
                  <a:txBody>
                    <a:bodyPr>
                      <a:noAutofit/>
                    </a:bodyPr>
                    <a:lstStyle/>
                    <a:p>
                      <a:pPr lvl="0">
                        <a:spcBef>
                          <a:spcPts val="0"/>
                        </a:spcBef>
                        <a:buNone/>
                      </a:pPr>
                      <a:r>
                        <a:rPr lang="en-GB" sz="8000">
                          <a:latin typeface="Quicksand"/>
                          <a:ea typeface="Quicksand"/>
                          <a:cs typeface="Quicksand"/>
                          <a:sym typeface="Quicksand"/>
                        </a:rPr>
                        <a:t>Census</a:t>
                      </a:r>
                    </a:p>
                  </a:txBody>
                  <a:tcPr marT="91425" marB="91425" marR="91425" marL="91425" anchor="ctr">
                    <a:lnL cap="flat" cmpd="sng" w="76200">
                      <a:solidFill>
                        <a:schemeClr val="accent5"/>
                      </a:solidFill>
                      <a:prstDash val="solid"/>
                      <a:round/>
                      <a:headEnd len="med" w="med" type="none"/>
                      <a:tailEnd len="med" w="med" type="none"/>
                    </a:lnL>
                    <a:lnR cap="flat" cmpd="sng" w="76200">
                      <a:solidFill>
                        <a:schemeClr val="accent5"/>
                      </a:solidFill>
                      <a:prstDash val="solid"/>
                      <a:round/>
                      <a:headEnd len="med" w="med" type="none"/>
                      <a:tailEnd len="med" w="med" type="none"/>
                    </a:lnR>
                    <a:lnT cap="flat" cmpd="sng" w="76200">
                      <a:solidFill>
                        <a:schemeClr val="accent5"/>
                      </a:solidFill>
                      <a:prstDash val="solid"/>
                      <a:round/>
                      <a:headEnd len="med" w="med" type="none"/>
                      <a:tailEnd len="med" w="med" type="none"/>
                    </a:lnT>
                    <a:lnB cap="flat" cmpd="sng" w="76200">
                      <a:solidFill>
                        <a:schemeClr val="accent5"/>
                      </a:solidFill>
                      <a:prstDash val="solid"/>
                      <a:round/>
                      <a:headEnd len="med" w="med" type="none"/>
                      <a:tailEnd len="med" w="med" type="none"/>
                    </a:lnB>
                  </a:tcPr>
                </a:tc>
              </a:tr>
              <a:tr h="1580925">
                <a:tc>
                  <a:txBody>
                    <a:bodyPr>
                      <a:noAutofit/>
                    </a:bodyPr>
                    <a:lstStyle/>
                    <a:p>
                      <a:pPr lvl="0">
                        <a:spcBef>
                          <a:spcPts val="0"/>
                        </a:spcBef>
                        <a:buNone/>
                      </a:pPr>
                      <a:r>
                        <a:rPr lang="en-GB" sz="8000">
                          <a:latin typeface="Quicksand"/>
                          <a:ea typeface="Quicksand"/>
                          <a:cs typeface="Quicksand"/>
                          <a:sym typeface="Quicksand"/>
                        </a:rPr>
                        <a:t>Region</a:t>
                      </a:r>
                    </a:p>
                  </a:txBody>
                  <a:tcPr marT="91425" marB="91425" marR="91425" marL="91425">
                    <a:lnL cap="flat" cmpd="sng" w="76200">
                      <a:solidFill>
                        <a:schemeClr val="accent5"/>
                      </a:solidFill>
                      <a:prstDash val="solid"/>
                      <a:round/>
                      <a:headEnd len="med" w="med" type="none"/>
                      <a:tailEnd len="med" w="med" type="none"/>
                    </a:lnL>
                    <a:lnR cap="flat" cmpd="sng" w="76200">
                      <a:solidFill>
                        <a:schemeClr val="accent5"/>
                      </a:solidFill>
                      <a:prstDash val="solid"/>
                      <a:round/>
                      <a:headEnd len="med" w="med" type="none"/>
                      <a:tailEnd len="med" w="med" type="none"/>
                    </a:lnR>
                    <a:lnT cap="flat" cmpd="sng" w="76200">
                      <a:solidFill>
                        <a:schemeClr val="accent5"/>
                      </a:solidFill>
                      <a:prstDash val="solid"/>
                      <a:round/>
                      <a:headEnd len="med" w="med" type="none"/>
                      <a:tailEnd len="med" w="med" type="none"/>
                    </a:lnT>
                    <a:lnB cap="flat" cmpd="sng" w="76200">
                      <a:solidFill>
                        <a:schemeClr val="accent5"/>
                      </a:solidFill>
                      <a:prstDash val="solid"/>
                      <a:round/>
                      <a:headEnd len="med" w="med" type="none"/>
                      <a:tailEnd len="med" w="med" type="none"/>
                    </a:lnB>
                  </a:tcPr>
                </a:tc>
              </a:tr>
              <a:tr h="1580925">
                <a:tc>
                  <a:txBody>
                    <a:bodyPr>
                      <a:noAutofit/>
                    </a:bodyPr>
                    <a:lstStyle/>
                    <a:p>
                      <a:pPr lvl="0">
                        <a:spcBef>
                          <a:spcPts val="0"/>
                        </a:spcBef>
                        <a:buNone/>
                      </a:pPr>
                      <a:r>
                        <a:rPr lang="en-GB" sz="8000">
                          <a:latin typeface="Quicksand"/>
                          <a:ea typeface="Quicksand"/>
                          <a:cs typeface="Quicksand"/>
                          <a:sym typeface="Quicksand"/>
                        </a:rPr>
                        <a:t>Currency</a:t>
                      </a:r>
                    </a:p>
                  </a:txBody>
                  <a:tcPr marT="91425" marB="91425" marR="91425" marL="91425">
                    <a:lnL cap="flat" cmpd="sng" w="76200">
                      <a:solidFill>
                        <a:schemeClr val="accent5"/>
                      </a:solidFill>
                      <a:prstDash val="solid"/>
                      <a:round/>
                      <a:headEnd len="med" w="med" type="none"/>
                      <a:tailEnd len="med" w="med" type="none"/>
                    </a:lnL>
                    <a:lnR cap="flat" cmpd="sng" w="76200">
                      <a:solidFill>
                        <a:schemeClr val="accent5"/>
                      </a:solidFill>
                      <a:prstDash val="solid"/>
                      <a:round/>
                      <a:headEnd len="med" w="med" type="none"/>
                      <a:tailEnd len="med" w="med" type="none"/>
                    </a:lnR>
                    <a:lnT cap="flat" cmpd="sng" w="76200">
                      <a:solidFill>
                        <a:schemeClr val="accent5"/>
                      </a:solidFill>
                      <a:prstDash val="solid"/>
                      <a:round/>
                      <a:headEnd len="med" w="med" type="none"/>
                      <a:tailEnd len="med" w="med" type="none"/>
                    </a:lnT>
                    <a:lnB cap="flat" cmpd="sng" w="76200">
                      <a:solidFill>
                        <a:schemeClr val="accent5"/>
                      </a:solidFill>
                      <a:prstDash val="solid"/>
                      <a:round/>
                      <a:headEnd len="med" w="med" type="none"/>
                      <a:tailEnd len="med" w="med" type="none"/>
                    </a:lnB>
                  </a:tcPr>
                </a:tc>
              </a:tr>
            </a:tbl>
          </a:graphicData>
        </a:graphic>
      </p:graphicFrame>
      <p:pic>
        <p:nvPicPr>
          <p:cNvPr id="84" name="Shape 84"/>
          <p:cNvPicPr preferRelativeResize="0"/>
          <p:nvPr/>
        </p:nvPicPr>
        <p:blipFill>
          <a:blip r:embed="rId3">
            <a:alphaModFix/>
          </a:blip>
          <a:stretch>
            <a:fillRect/>
          </a:stretch>
        </p:blipFill>
        <p:spPr>
          <a:xfrm>
            <a:off x="6210550" y="231799"/>
            <a:ext cx="2631726" cy="1480349"/>
          </a:xfrm>
          <a:prstGeom prst="rect">
            <a:avLst/>
          </a:prstGeom>
          <a:noFill/>
          <a:ln>
            <a:noFill/>
          </a:ln>
        </p:spPr>
      </p:pic>
      <p:pic>
        <p:nvPicPr>
          <p:cNvPr id="85" name="Shape 85"/>
          <p:cNvPicPr preferRelativeResize="0"/>
          <p:nvPr/>
        </p:nvPicPr>
        <p:blipFill>
          <a:blip r:embed="rId4">
            <a:alphaModFix/>
          </a:blip>
          <a:stretch>
            <a:fillRect/>
          </a:stretch>
        </p:blipFill>
        <p:spPr>
          <a:xfrm>
            <a:off x="7207925" y="1826047"/>
            <a:ext cx="1139850" cy="1421950"/>
          </a:xfrm>
          <a:prstGeom prst="rect">
            <a:avLst/>
          </a:prstGeom>
          <a:noFill/>
          <a:ln>
            <a:noFill/>
          </a:ln>
        </p:spPr>
      </p:pic>
      <p:pic>
        <p:nvPicPr>
          <p:cNvPr descr="scoilnet logo.png" id="86" name="Shape 86">
            <a:hlinkClick r:id="rId5"/>
          </p:cNvPr>
          <p:cNvPicPr preferRelativeResize="0"/>
          <p:nvPr/>
        </p:nvPicPr>
        <p:blipFill>
          <a:blip r:embed="rId6">
            <a:alphaModFix/>
          </a:blip>
          <a:stretch>
            <a:fillRect/>
          </a:stretch>
        </p:blipFill>
        <p:spPr>
          <a:xfrm>
            <a:off x="363174" y="1843325"/>
            <a:ext cx="810200" cy="239000"/>
          </a:xfrm>
          <a:prstGeom prst="rect">
            <a:avLst/>
          </a:prstGeom>
          <a:noFill/>
          <a:ln>
            <a:noFill/>
          </a:ln>
        </p:spPr>
      </p:pic>
      <p:pic>
        <p:nvPicPr>
          <p:cNvPr descr="scoilnet logo.png" id="87" name="Shape 87">
            <a:hlinkClick r:id="rId7"/>
          </p:cNvPr>
          <p:cNvPicPr preferRelativeResize="0"/>
          <p:nvPr/>
        </p:nvPicPr>
        <p:blipFill>
          <a:blip r:embed="rId6">
            <a:alphaModFix/>
          </a:blip>
          <a:stretch>
            <a:fillRect/>
          </a:stretch>
        </p:blipFill>
        <p:spPr>
          <a:xfrm>
            <a:off x="363174" y="277575"/>
            <a:ext cx="810200" cy="239000"/>
          </a:xfrm>
          <a:prstGeom prst="rect">
            <a:avLst/>
          </a:prstGeom>
          <a:noFill/>
          <a:ln>
            <a:noFill/>
          </a:ln>
        </p:spPr>
      </p:pic>
      <p:pic>
        <p:nvPicPr>
          <p:cNvPr descr="scoilnet logo.png" id="88" name="Shape 88">
            <a:hlinkClick r:id="rId8"/>
          </p:cNvPr>
          <p:cNvPicPr preferRelativeResize="0"/>
          <p:nvPr/>
        </p:nvPicPr>
        <p:blipFill>
          <a:blip r:embed="rId6">
            <a:alphaModFix/>
          </a:blip>
          <a:stretch>
            <a:fillRect/>
          </a:stretch>
        </p:blipFill>
        <p:spPr>
          <a:xfrm>
            <a:off x="322799" y="3409075"/>
            <a:ext cx="810200" cy="239000"/>
          </a:xfrm>
          <a:prstGeom prst="rect">
            <a:avLst/>
          </a:prstGeom>
          <a:noFill/>
          <a:ln>
            <a:noFill/>
          </a:ln>
        </p:spPr>
      </p:pic>
      <p:pic>
        <p:nvPicPr>
          <p:cNvPr id="89" name="Shape 89"/>
          <p:cNvPicPr preferRelativeResize="0"/>
          <p:nvPr/>
        </p:nvPicPr>
        <p:blipFill>
          <a:blip r:embed="rId9">
            <a:alphaModFix/>
          </a:blip>
          <a:stretch>
            <a:fillRect/>
          </a:stretch>
        </p:blipFill>
        <p:spPr>
          <a:xfrm>
            <a:off x="6887275" y="3409074"/>
            <a:ext cx="1895933" cy="14219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3" name="Shape 93"/>
        <p:cNvGrpSpPr/>
        <p:nvPr/>
      </p:nvGrpSpPr>
      <p:grpSpPr>
        <a:xfrm>
          <a:off x="0" y="0"/>
          <a:ext cx="0" cy="0"/>
          <a:chOff x="0" y="0"/>
          <a:chExt cx="0" cy="0"/>
        </a:xfrm>
      </p:grpSpPr>
      <p:pic>
        <p:nvPicPr>
          <p:cNvPr descr="money-42955_640.png" id="94" name="Shape 94"/>
          <p:cNvPicPr preferRelativeResize="0"/>
          <p:nvPr/>
        </p:nvPicPr>
        <p:blipFill>
          <a:blip r:embed="rId3">
            <a:alphaModFix/>
          </a:blip>
          <a:stretch>
            <a:fillRect/>
          </a:stretch>
        </p:blipFill>
        <p:spPr>
          <a:xfrm flipH="1">
            <a:off x="6693475" y="1848875"/>
            <a:ext cx="2199075" cy="1421950"/>
          </a:xfrm>
          <a:prstGeom prst="rect">
            <a:avLst/>
          </a:prstGeom>
          <a:noFill/>
          <a:ln>
            <a:noFill/>
          </a:ln>
        </p:spPr>
      </p:pic>
      <p:graphicFrame>
        <p:nvGraphicFramePr>
          <p:cNvPr id="95" name="Shape 95"/>
          <p:cNvGraphicFramePr/>
          <p:nvPr/>
        </p:nvGraphicFramePr>
        <p:xfrm>
          <a:off x="269425" y="189900"/>
          <a:ext cx="3000000" cy="3000000"/>
        </p:xfrm>
        <a:graphic>
          <a:graphicData uri="http://schemas.openxmlformats.org/drawingml/2006/table">
            <a:tbl>
              <a:tblPr>
                <a:noFill/>
                <a:tableStyleId>{BFFFC6C2-AD7E-445E-AD0F-3229A72E97F9}</a:tableStyleId>
              </a:tblPr>
              <a:tblGrid>
                <a:gridCol w="8613525"/>
              </a:tblGrid>
              <a:tr h="1580925">
                <a:tc>
                  <a:txBody>
                    <a:bodyPr>
                      <a:noAutofit/>
                    </a:bodyPr>
                    <a:lstStyle/>
                    <a:p>
                      <a:pPr lvl="0" rtl="0">
                        <a:spcBef>
                          <a:spcPts val="0"/>
                        </a:spcBef>
                        <a:buNone/>
                      </a:pPr>
                      <a:r>
                        <a:rPr lang="en-GB" sz="8000">
                          <a:latin typeface="Quicksand"/>
                          <a:ea typeface="Quicksand"/>
                          <a:cs typeface="Quicksand"/>
                          <a:sym typeface="Quicksand"/>
                        </a:rPr>
                        <a:t>Statement</a:t>
                      </a:r>
                    </a:p>
                  </a:txBody>
                  <a:tcPr marT="91425" marB="91425" marR="91425" marL="91425" anchor="ctr">
                    <a:lnL cap="flat" cmpd="sng" w="76200">
                      <a:solidFill>
                        <a:schemeClr val="accent5"/>
                      </a:solidFill>
                      <a:prstDash val="solid"/>
                      <a:round/>
                      <a:headEnd len="med" w="med" type="none"/>
                      <a:tailEnd len="med" w="med" type="none"/>
                    </a:lnL>
                    <a:lnR cap="flat" cmpd="sng" w="76200">
                      <a:solidFill>
                        <a:schemeClr val="accent5"/>
                      </a:solidFill>
                      <a:prstDash val="solid"/>
                      <a:round/>
                      <a:headEnd len="med" w="med" type="none"/>
                      <a:tailEnd len="med" w="med" type="none"/>
                    </a:lnR>
                    <a:lnT cap="flat" cmpd="sng" w="76200">
                      <a:solidFill>
                        <a:schemeClr val="accent5"/>
                      </a:solidFill>
                      <a:prstDash val="solid"/>
                      <a:round/>
                      <a:headEnd len="med" w="med" type="none"/>
                      <a:tailEnd len="med" w="med" type="none"/>
                    </a:lnT>
                    <a:lnB cap="flat" cmpd="sng" w="76200">
                      <a:solidFill>
                        <a:schemeClr val="accent5"/>
                      </a:solidFill>
                      <a:prstDash val="solid"/>
                      <a:round/>
                      <a:headEnd len="med" w="med" type="none"/>
                      <a:tailEnd len="med" w="med" type="none"/>
                    </a:lnB>
                  </a:tcPr>
                </a:tc>
              </a:tr>
              <a:tr h="1580925">
                <a:tc>
                  <a:txBody>
                    <a:bodyPr>
                      <a:noAutofit/>
                    </a:bodyPr>
                    <a:lstStyle/>
                    <a:p>
                      <a:pPr lvl="0" rtl="0">
                        <a:spcBef>
                          <a:spcPts val="0"/>
                        </a:spcBef>
                        <a:buNone/>
                      </a:pPr>
                      <a:r>
                        <a:rPr lang="en-GB" sz="8000">
                          <a:latin typeface="Quicksand"/>
                          <a:ea typeface="Quicksand"/>
                          <a:cs typeface="Quicksand"/>
                          <a:sym typeface="Quicksand"/>
                        </a:rPr>
                        <a:t>Taxes</a:t>
                      </a:r>
                    </a:p>
                  </a:txBody>
                  <a:tcPr marT="91425" marB="91425" marR="91425" marL="91425">
                    <a:lnL cap="flat" cmpd="sng" w="76200">
                      <a:solidFill>
                        <a:schemeClr val="accent5"/>
                      </a:solidFill>
                      <a:prstDash val="solid"/>
                      <a:round/>
                      <a:headEnd len="med" w="med" type="none"/>
                      <a:tailEnd len="med" w="med" type="none"/>
                    </a:lnL>
                    <a:lnR cap="flat" cmpd="sng" w="76200">
                      <a:solidFill>
                        <a:schemeClr val="accent5"/>
                      </a:solidFill>
                      <a:prstDash val="solid"/>
                      <a:round/>
                      <a:headEnd len="med" w="med" type="none"/>
                      <a:tailEnd len="med" w="med" type="none"/>
                    </a:lnR>
                    <a:lnT cap="flat" cmpd="sng" w="76200">
                      <a:solidFill>
                        <a:schemeClr val="accent5"/>
                      </a:solidFill>
                      <a:prstDash val="solid"/>
                      <a:round/>
                      <a:headEnd len="med" w="med" type="none"/>
                      <a:tailEnd len="med" w="med" type="none"/>
                    </a:lnT>
                    <a:lnB cap="flat" cmpd="sng" w="76200">
                      <a:solidFill>
                        <a:schemeClr val="accent5"/>
                      </a:solidFill>
                      <a:prstDash val="solid"/>
                      <a:round/>
                      <a:headEnd len="med" w="med" type="none"/>
                      <a:tailEnd len="med" w="med" type="none"/>
                    </a:lnB>
                  </a:tcPr>
                </a:tc>
              </a:tr>
              <a:tr h="1580925">
                <a:tc>
                  <a:txBody>
                    <a:bodyPr>
                      <a:noAutofit/>
                    </a:bodyPr>
                    <a:lstStyle/>
                    <a:p>
                      <a:pPr lvl="0" rtl="0">
                        <a:spcBef>
                          <a:spcPts val="0"/>
                        </a:spcBef>
                        <a:buNone/>
                      </a:pPr>
                      <a:r>
                        <a:rPr lang="en-GB" sz="8000">
                          <a:latin typeface="Quicksand"/>
                          <a:ea typeface="Quicksand"/>
                          <a:cs typeface="Quicksand"/>
                          <a:sym typeface="Quicksand"/>
                        </a:rPr>
                        <a:t>Infrastructure </a:t>
                      </a:r>
                    </a:p>
                  </a:txBody>
                  <a:tcPr marT="91425" marB="91425" marR="91425" marL="91425">
                    <a:lnL cap="flat" cmpd="sng" w="76200">
                      <a:solidFill>
                        <a:schemeClr val="accent5"/>
                      </a:solidFill>
                      <a:prstDash val="solid"/>
                      <a:round/>
                      <a:headEnd len="med" w="med" type="none"/>
                      <a:tailEnd len="med" w="med" type="none"/>
                    </a:lnL>
                    <a:lnR cap="flat" cmpd="sng" w="76200">
                      <a:solidFill>
                        <a:schemeClr val="accent5"/>
                      </a:solidFill>
                      <a:prstDash val="solid"/>
                      <a:round/>
                      <a:headEnd len="med" w="med" type="none"/>
                      <a:tailEnd len="med" w="med" type="none"/>
                    </a:lnR>
                    <a:lnT cap="flat" cmpd="sng" w="76200">
                      <a:solidFill>
                        <a:schemeClr val="accent5"/>
                      </a:solidFill>
                      <a:prstDash val="solid"/>
                      <a:round/>
                      <a:headEnd len="med" w="med" type="none"/>
                      <a:tailEnd len="med" w="med" type="none"/>
                    </a:lnT>
                    <a:lnB cap="flat" cmpd="sng" w="76200">
                      <a:solidFill>
                        <a:schemeClr val="accent5"/>
                      </a:solidFill>
                      <a:prstDash val="solid"/>
                      <a:round/>
                      <a:headEnd len="med" w="med" type="none"/>
                      <a:tailEnd len="med" w="med" type="none"/>
                    </a:lnB>
                  </a:tcPr>
                </a:tc>
              </a:tr>
            </a:tbl>
          </a:graphicData>
        </a:graphic>
      </p:graphicFrame>
      <p:pic>
        <p:nvPicPr>
          <p:cNvPr descr="scoilnet logo.png" id="96" name="Shape 96">
            <a:hlinkClick r:id="rId4"/>
          </p:cNvPr>
          <p:cNvPicPr preferRelativeResize="0"/>
          <p:nvPr/>
        </p:nvPicPr>
        <p:blipFill>
          <a:blip r:embed="rId5">
            <a:alphaModFix/>
          </a:blip>
          <a:stretch>
            <a:fillRect/>
          </a:stretch>
        </p:blipFill>
        <p:spPr>
          <a:xfrm>
            <a:off x="363174" y="1843325"/>
            <a:ext cx="810200" cy="239000"/>
          </a:xfrm>
          <a:prstGeom prst="rect">
            <a:avLst/>
          </a:prstGeom>
          <a:noFill/>
          <a:ln>
            <a:noFill/>
          </a:ln>
        </p:spPr>
      </p:pic>
      <p:pic>
        <p:nvPicPr>
          <p:cNvPr descr="scoilnet logo.png" id="97" name="Shape 97">
            <a:hlinkClick r:id="rId6"/>
          </p:cNvPr>
          <p:cNvPicPr preferRelativeResize="0"/>
          <p:nvPr/>
        </p:nvPicPr>
        <p:blipFill>
          <a:blip r:embed="rId5">
            <a:alphaModFix/>
          </a:blip>
          <a:stretch>
            <a:fillRect/>
          </a:stretch>
        </p:blipFill>
        <p:spPr>
          <a:xfrm>
            <a:off x="363174" y="277575"/>
            <a:ext cx="810200" cy="239000"/>
          </a:xfrm>
          <a:prstGeom prst="rect">
            <a:avLst/>
          </a:prstGeom>
          <a:noFill/>
          <a:ln>
            <a:noFill/>
          </a:ln>
        </p:spPr>
      </p:pic>
      <p:pic>
        <p:nvPicPr>
          <p:cNvPr descr="scoilnet logo.png" id="98" name="Shape 98">
            <a:hlinkClick r:id="rId7"/>
          </p:cNvPr>
          <p:cNvPicPr preferRelativeResize="0"/>
          <p:nvPr/>
        </p:nvPicPr>
        <p:blipFill>
          <a:blip r:embed="rId5">
            <a:alphaModFix/>
          </a:blip>
          <a:stretch>
            <a:fillRect/>
          </a:stretch>
        </p:blipFill>
        <p:spPr>
          <a:xfrm>
            <a:off x="322799" y="3409075"/>
            <a:ext cx="810200" cy="239000"/>
          </a:xfrm>
          <a:prstGeom prst="rect">
            <a:avLst/>
          </a:prstGeom>
          <a:noFill/>
          <a:ln>
            <a:noFill/>
          </a:ln>
        </p:spPr>
      </p:pic>
      <p:pic>
        <p:nvPicPr>
          <p:cNvPr descr="Characters - Girl Blue and Pink.png" id="99" name="Shape 99"/>
          <p:cNvPicPr preferRelativeResize="0"/>
          <p:nvPr/>
        </p:nvPicPr>
        <p:blipFill>
          <a:blip r:embed="rId8">
            <a:alphaModFix/>
          </a:blip>
          <a:stretch>
            <a:fillRect/>
          </a:stretch>
        </p:blipFill>
        <p:spPr>
          <a:xfrm>
            <a:off x="7896400" y="187021"/>
            <a:ext cx="996149" cy="1554799"/>
          </a:xfrm>
          <a:prstGeom prst="rect">
            <a:avLst/>
          </a:prstGeom>
          <a:noFill/>
          <a:ln>
            <a:noFill/>
          </a:ln>
        </p:spPr>
      </p:pic>
      <p:sp>
        <p:nvSpPr>
          <p:cNvPr id="100" name="Shape 100"/>
          <p:cNvSpPr/>
          <p:nvPr/>
        </p:nvSpPr>
        <p:spPr>
          <a:xfrm>
            <a:off x="5934000" y="318475"/>
            <a:ext cx="2011500" cy="754200"/>
          </a:xfrm>
          <a:prstGeom prst="wedgeRoundRectCallout">
            <a:avLst>
              <a:gd fmla="val 66249" name="adj1"/>
              <a:gd fmla="val 18648" name="adj2"/>
              <a:gd fmla="val 0" name="adj3"/>
            </a:avLst>
          </a:prstGeom>
          <a:no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pic>
        <p:nvPicPr>
          <p:cNvPr id="101" name="Shape 101"/>
          <p:cNvPicPr preferRelativeResize="0"/>
          <p:nvPr/>
        </p:nvPicPr>
        <p:blipFill>
          <a:blip r:embed="rId9">
            <a:alphaModFix/>
          </a:blip>
          <a:stretch>
            <a:fillRect/>
          </a:stretch>
        </p:blipFill>
        <p:spPr>
          <a:xfrm>
            <a:off x="6719194" y="3270825"/>
            <a:ext cx="2147640" cy="15548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5" name="Shape 105"/>
        <p:cNvGrpSpPr/>
        <p:nvPr/>
      </p:nvGrpSpPr>
      <p:grpSpPr>
        <a:xfrm>
          <a:off x="0" y="0"/>
          <a:ext cx="0" cy="0"/>
          <a:chOff x="0" y="0"/>
          <a:chExt cx="0" cy="0"/>
        </a:xfrm>
      </p:grpSpPr>
      <p:graphicFrame>
        <p:nvGraphicFramePr>
          <p:cNvPr id="106" name="Shape 106"/>
          <p:cNvGraphicFramePr/>
          <p:nvPr/>
        </p:nvGraphicFramePr>
        <p:xfrm>
          <a:off x="269425" y="189900"/>
          <a:ext cx="3000000" cy="3000000"/>
        </p:xfrm>
        <a:graphic>
          <a:graphicData uri="http://schemas.openxmlformats.org/drawingml/2006/table">
            <a:tbl>
              <a:tblPr>
                <a:noFill/>
                <a:tableStyleId>{BFFFC6C2-AD7E-445E-AD0F-3229A72E97F9}</a:tableStyleId>
              </a:tblPr>
              <a:tblGrid>
                <a:gridCol w="8613525"/>
              </a:tblGrid>
              <a:tr h="1580925">
                <a:tc>
                  <a:txBody>
                    <a:bodyPr>
                      <a:noAutofit/>
                    </a:bodyPr>
                    <a:lstStyle/>
                    <a:p>
                      <a:pPr lvl="0" rtl="0">
                        <a:spcBef>
                          <a:spcPts val="0"/>
                        </a:spcBef>
                        <a:buNone/>
                      </a:pPr>
                      <a:r>
                        <a:rPr lang="en-GB" sz="8000">
                          <a:latin typeface="Quicksand"/>
                          <a:ea typeface="Quicksand"/>
                          <a:cs typeface="Quicksand"/>
                          <a:sym typeface="Quicksand"/>
                        </a:rPr>
                        <a:t>Multiple Choice</a:t>
                      </a:r>
                    </a:p>
                  </a:txBody>
                  <a:tcPr marT="91425" marB="91425" marR="91425" marL="91425" anchor="ctr">
                    <a:lnL cap="flat" cmpd="sng" w="76200">
                      <a:solidFill>
                        <a:schemeClr val="accent5"/>
                      </a:solidFill>
                      <a:prstDash val="solid"/>
                      <a:round/>
                      <a:headEnd len="med" w="med" type="none"/>
                      <a:tailEnd len="med" w="med" type="none"/>
                    </a:lnL>
                    <a:lnR cap="flat" cmpd="sng" w="76200">
                      <a:solidFill>
                        <a:schemeClr val="accent5"/>
                      </a:solidFill>
                      <a:prstDash val="solid"/>
                      <a:round/>
                      <a:headEnd len="med" w="med" type="none"/>
                      <a:tailEnd len="med" w="med" type="none"/>
                    </a:lnR>
                    <a:lnT cap="flat" cmpd="sng" w="76200">
                      <a:solidFill>
                        <a:schemeClr val="accent5"/>
                      </a:solidFill>
                      <a:prstDash val="solid"/>
                      <a:round/>
                      <a:headEnd len="med" w="med" type="none"/>
                      <a:tailEnd len="med" w="med" type="none"/>
                    </a:lnT>
                    <a:lnB cap="flat" cmpd="sng" w="76200">
                      <a:solidFill>
                        <a:schemeClr val="accent5"/>
                      </a:solidFill>
                      <a:prstDash val="solid"/>
                      <a:round/>
                      <a:headEnd len="med" w="med" type="none"/>
                      <a:tailEnd len="med" w="med" type="none"/>
                    </a:lnB>
                  </a:tcPr>
                </a:tc>
              </a:tr>
              <a:tr h="1580925">
                <a:tc>
                  <a:txBody>
                    <a:bodyPr>
                      <a:noAutofit/>
                    </a:bodyPr>
                    <a:lstStyle/>
                    <a:p>
                      <a:pPr lvl="0" rtl="0">
                        <a:spcBef>
                          <a:spcPts val="0"/>
                        </a:spcBef>
                        <a:buNone/>
                      </a:pPr>
                      <a:r>
                        <a:rPr lang="en-GB" sz="8000">
                          <a:latin typeface="Quicksand"/>
                          <a:ea typeface="Quicksand"/>
                          <a:cs typeface="Quicksand"/>
                          <a:sym typeface="Quicksand"/>
                        </a:rPr>
                        <a:t>Signature</a:t>
                      </a:r>
                    </a:p>
                  </a:txBody>
                  <a:tcPr marT="91425" marB="91425" marR="91425" marL="91425">
                    <a:lnL cap="flat" cmpd="sng" w="76200">
                      <a:solidFill>
                        <a:schemeClr val="accent5"/>
                      </a:solidFill>
                      <a:prstDash val="solid"/>
                      <a:round/>
                      <a:headEnd len="med" w="med" type="none"/>
                      <a:tailEnd len="med" w="med" type="none"/>
                    </a:lnL>
                    <a:lnR cap="flat" cmpd="sng" w="76200">
                      <a:solidFill>
                        <a:schemeClr val="accent5"/>
                      </a:solidFill>
                      <a:prstDash val="solid"/>
                      <a:round/>
                      <a:headEnd len="med" w="med" type="none"/>
                      <a:tailEnd len="med" w="med" type="none"/>
                    </a:lnR>
                    <a:lnT cap="flat" cmpd="sng" w="76200">
                      <a:solidFill>
                        <a:schemeClr val="accent5"/>
                      </a:solidFill>
                      <a:prstDash val="solid"/>
                      <a:round/>
                      <a:headEnd len="med" w="med" type="none"/>
                      <a:tailEnd len="med" w="med" type="none"/>
                    </a:lnT>
                    <a:lnB cap="flat" cmpd="sng" w="76200">
                      <a:solidFill>
                        <a:schemeClr val="accent5"/>
                      </a:solidFill>
                      <a:prstDash val="solid"/>
                      <a:round/>
                      <a:headEnd len="med" w="med" type="none"/>
                      <a:tailEnd len="med" w="med" type="none"/>
                    </a:lnB>
                  </a:tcPr>
                </a:tc>
              </a:tr>
              <a:tr h="1580925">
                <a:tc>
                  <a:txBody>
                    <a:bodyPr>
                      <a:noAutofit/>
                    </a:bodyPr>
                    <a:lstStyle/>
                    <a:p>
                      <a:pPr lvl="0" rtl="0" algn="just">
                        <a:lnSpc>
                          <a:spcPct val="143478"/>
                        </a:lnSpc>
                        <a:spcBef>
                          <a:spcPts val="800"/>
                        </a:spcBef>
                        <a:spcAft>
                          <a:spcPts val="1100"/>
                        </a:spcAft>
                        <a:buClr>
                          <a:schemeClr val="dk1"/>
                        </a:buClr>
                        <a:buSzPct val="25000"/>
                        <a:buFont typeface="Arial"/>
                        <a:buNone/>
                      </a:pPr>
                      <a:r>
                        <a:rPr lang="en-GB" sz="5500">
                          <a:latin typeface="Quicksand"/>
                          <a:ea typeface="Quicksand"/>
                          <a:cs typeface="Quicksand"/>
                          <a:sym typeface="Quicksand"/>
                        </a:rPr>
                        <a:t>Central Statistics Office</a:t>
                      </a:r>
                    </a:p>
                  </a:txBody>
                  <a:tcPr marT="91425" marB="91425" marR="91425" marL="91425" anchor="ctr">
                    <a:lnL cap="flat" cmpd="sng" w="76200">
                      <a:solidFill>
                        <a:schemeClr val="accent5"/>
                      </a:solidFill>
                      <a:prstDash val="solid"/>
                      <a:round/>
                      <a:headEnd len="med" w="med" type="none"/>
                      <a:tailEnd len="med" w="med" type="none"/>
                    </a:lnL>
                    <a:lnR cap="flat" cmpd="sng" w="76200">
                      <a:solidFill>
                        <a:schemeClr val="accent5"/>
                      </a:solidFill>
                      <a:prstDash val="solid"/>
                      <a:round/>
                      <a:headEnd len="med" w="med" type="none"/>
                      <a:tailEnd len="med" w="med" type="none"/>
                    </a:lnR>
                    <a:lnT cap="flat" cmpd="sng" w="76200">
                      <a:solidFill>
                        <a:schemeClr val="accent5"/>
                      </a:solidFill>
                      <a:prstDash val="solid"/>
                      <a:round/>
                      <a:headEnd len="med" w="med" type="none"/>
                      <a:tailEnd len="med" w="med" type="none"/>
                    </a:lnT>
                    <a:lnB cap="flat" cmpd="sng" w="76200">
                      <a:solidFill>
                        <a:schemeClr val="accent5"/>
                      </a:solidFill>
                      <a:prstDash val="solid"/>
                      <a:round/>
                      <a:headEnd len="med" w="med" type="none"/>
                      <a:tailEnd len="med" w="med" type="none"/>
                    </a:lnB>
                  </a:tcPr>
                </a:tc>
              </a:tr>
            </a:tbl>
          </a:graphicData>
        </a:graphic>
      </p:graphicFrame>
      <p:pic>
        <p:nvPicPr>
          <p:cNvPr descr="scoilnet logo.png" id="107" name="Shape 107">
            <a:hlinkClick r:id="rId3"/>
          </p:cNvPr>
          <p:cNvPicPr preferRelativeResize="0"/>
          <p:nvPr/>
        </p:nvPicPr>
        <p:blipFill>
          <a:blip r:embed="rId4">
            <a:alphaModFix/>
          </a:blip>
          <a:stretch>
            <a:fillRect/>
          </a:stretch>
        </p:blipFill>
        <p:spPr>
          <a:xfrm>
            <a:off x="363174" y="1843325"/>
            <a:ext cx="810200" cy="239000"/>
          </a:xfrm>
          <a:prstGeom prst="rect">
            <a:avLst/>
          </a:prstGeom>
          <a:noFill/>
          <a:ln>
            <a:noFill/>
          </a:ln>
        </p:spPr>
      </p:pic>
      <p:pic>
        <p:nvPicPr>
          <p:cNvPr descr="scoilnet logo.png" id="108" name="Shape 108">
            <a:hlinkClick r:id="rId5"/>
          </p:cNvPr>
          <p:cNvPicPr preferRelativeResize="0"/>
          <p:nvPr/>
        </p:nvPicPr>
        <p:blipFill>
          <a:blip r:embed="rId4">
            <a:alphaModFix/>
          </a:blip>
          <a:stretch>
            <a:fillRect/>
          </a:stretch>
        </p:blipFill>
        <p:spPr>
          <a:xfrm>
            <a:off x="363174" y="277575"/>
            <a:ext cx="810200" cy="239000"/>
          </a:xfrm>
          <a:prstGeom prst="rect">
            <a:avLst/>
          </a:prstGeom>
          <a:noFill/>
          <a:ln>
            <a:noFill/>
          </a:ln>
        </p:spPr>
      </p:pic>
      <p:pic>
        <p:nvPicPr>
          <p:cNvPr descr="scoilnet logo.png" id="109" name="Shape 109">
            <a:hlinkClick r:id="rId6"/>
          </p:cNvPr>
          <p:cNvPicPr preferRelativeResize="0"/>
          <p:nvPr/>
        </p:nvPicPr>
        <p:blipFill>
          <a:blip r:embed="rId4">
            <a:alphaModFix/>
          </a:blip>
          <a:stretch>
            <a:fillRect/>
          </a:stretch>
        </p:blipFill>
        <p:spPr>
          <a:xfrm>
            <a:off x="322799" y="3409075"/>
            <a:ext cx="810200" cy="239000"/>
          </a:xfrm>
          <a:prstGeom prst="rect">
            <a:avLst/>
          </a:prstGeom>
          <a:noFill/>
          <a:ln>
            <a:noFill/>
          </a:ln>
        </p:spPr>
      </p:pic>
      <p:pic>
        <p:nvPicPr>
          <p:cNvPr descr="checklist-41335_640.png" id="110" name="Shape 110"/>
          <p:cNvPicPr preferRelativeResize="0"/>
          <p:nvPr/>
        </p:nvPicPr>
        <p:blipFill>
          <a:blip r:embed="rId7">
            <a:alphaModFix/>
          </a:blip>
          <a:stretch>
            <a:fillRect/>
          </a:stretch>
        </p:blipFill>
        <p:spPr>
          <a:xfrm>
            <a:off x="7616019" y="189900"/>
            <a:ext cx="1153230" cy="1438724"/>
          </a:xfrm>
          <a:prstGeom prst="rect">
            <a:avLst/>
          </a:prstGeom>
          <a:noFill/>
          <a:ln>
            <a:noFill/>
          </a:ln>
        </p:spPr>
      </p:pic>
      <p:pic>
        <p:nvPicPr>
          <p:cNvPr id="111" name="Shape 111">
            <a:hlinkClick r:id="rId8"/>
          </p:cNvPr>
          <p:cNvPicPr preferRelativeResize="0"/>
          <p:nvPr/>
        </p:nvPicPr>
        <p:blipFill>
          <a:blip r:embed="rId9">
            <a:alphaModFix/>
          </a:blip>
          <a:stretch>
            <a:fillRect/>
          </a:stretch>
        </p:blipFill>
        <p:spPr>
          <a:xfrm>
            <a:off x="5190025" y="1931647"/>
            <a:ext cx="3692925" cy="1259275"/>
          </a:xfrm>
          <a:prstGeom prst="rect">
            <a:avLst/>
          </a:prstGeom>
          <a:noFill/>
          <a:ln>
            <a:noFill/>
          </a:ln>
        </p:spPr>
      </p:pic>
      <p:pic>
        <p:nvPicPr>
          <p:cNvPr id="112" name="Shape 112">
            <a:hlinkClick r:id="rId10"/>
          </p:cNvPr>
          <p:cNvPicPr preferRelativeResize="0"/>
          <p:nvPr/>
        </p:nvPicPr>
        <p:blipFill>
          <a:blip r:embed="rId11">
            <a:alphaModFix/>
          </a:blip>
          <a:stretch>
            <a:fillRect/>
          </a:stretch>
        </p:blipFill>
        <p:spPr>
          <a:xfrm>
            <a:off x="6040795" y="4253920"/>
            <a:ext cx="2727625" cy="6772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6" name="Shape 116"/>
        <p:cNvGrpSpPr/>
        <p:nvPr/>
      </p:nvGrpSpPr>
      <p:grpSpPr>
        <a:xfrm>
          <a:off x="0" y="0"/>
          <a:ext cx="0" cy="0"/>
          <a:chOff x="0" y="0"/>
          <a:chExt cx="0" cy="0"/>
        </a:xfrm>
      </p:grpSpPr>
      <p:graphicFrame>
        <p:nvGraphicFramePr>
          <p:cNvPr id="117" name="Shape 117"/>
          <p:cNvGraphicFramePr/>
          <p:nvPr/>
        </p:nvGraphicFramePr>
        <p:xfrm>
          <a:off x="269425" y="189900"/>
          <a:ext cx="3000000" cy="3000000"/>
        </p:xfrm>
        <a:graphic>
          <a:graphicData uri="http://schemas.openxmlformats.org/drawingml/2006/table">
            <a:tbl>
              <a:tblPr>
                <a:noFill/>
                <a:tableStyleId>{BFFFC6C2-AD7E-445E-AD0F-3229A72E97F9}</a:tableStyleId>
              </a:tblPr>
              <a:tblGrid>
                <a:gridCol w="8613525"/>
              </a:tblGrid>
              <a:tr h="1580925">
                <a:tc>
                  <a:txBody>
                    <a:bodyPr>
                      <a:noAutofit/>
                    </a:bodyPr>
                    <a:lstStyle/>
                    <a:p>
                      <a:pPr lvl="0" rtl="0">
                        <a:spcBef>
                          <a:spcPts val="0"/>
                        </a:spcBef>
                        <a:buNone/>
                      </a:pPr>
                      <a:r>
                        <a:rPr lang="en-GB" sz="8000">
                          <a:latin typeface="Quicksand"/>
                          <a:ea typeface="Quicksand"/>
                          <a:cs typeface="Quicksand"/>
                          <a:sym typeface="Quicksand"/>
                        </a:rPr>
                        <a:t>Word Splash</a:t>
                      </a:r>
                    </a:p>
                  </a:txBody>
                  <a:tcPr marT="91425" marB="91425" marR="91425" marL="91425" anchor="ctr">
                    <a:lnL cap="flat" cmpd="sng" w="76200">
                      <a:solidFill>
                        <a:schemeClr val="accent5"/>
                      </a:solidFill>
                      <a:prstDash val="solid"/>
                      <a:round/>
                      <a:headEnd len="med" w="med" type="none"/>
                      <a:tailEnd len="med" w="med" type="none"/>
                    </a:lnL>
                    <a:lnR cap="flat" cmpd="sng" w="76200">
                      <a:solidFill>
                        <a:schemeClr val="accent5"/>
                      </a:solidFill>
                      <a:prstDash val="solid"/>
                      <a:round/>
                      <a:headEnd len="med" w="med" type="none"/>
                      <a:tailEnd len="med" w="med" type="none"/>
                    </a:lnR>
                    <a:lnT cap="flat" cmpd="sng" w="76200">
                      <a:solidFill>
                        <a:schemeClr val="accent5"/>
                      </a:solidFill>
                      <a:prstDash val="solid"/>
                      <a:round/>
                      <a:headEnd len="med" w="med" type="none"/>
                      <a:tailEnd len="med" w="med" type="none"/>
                    </a:lnT>
                    <a:lnB cap="flat" cmpd="sng" w="76200">
                      <a:solidFill>
                        <a:schemeClr val="accent5"/>
                      </a:solidFill>
                      <a:prstDash val="solid"/>
                      <a:round/>
                      <a:headEnd len="med" w="med" type="none"/>
                      <a:tailEnd len="med" w="med" type="none"/>
                    </a:lnB>
                  </a:tcPr>
                </a:tc>
              </a:tr>
              <a:tr h="1580925">
                <a:tc>
                  <a:txBody>
                    <a:bodyPr>
                      <a:noAutofit/>
                    </a:bodyPr>
                    <a:lstStyle/>
                    <a:p>
                      <a:pPr lvl="0" rtl="0">
                        <a:spcBef>
                          <a:spcPts val="0"/>
                        </a:spcBef>
                        <a:buNone/>
                      </a:pPr>
                      <a:r>
                        <a:t/>
                      </a:r>
                      <a:endParaRPr/>
                    </a:p>
                  </a:txBody>
                  <a:tcPr marT="91425" marB="91425" marR="91425" marL="91425">
                    <a:lnL cap="flat" cmpd="sng" w="76200">
                      <a:solidFill>
                        <a:schemeClr val="accent5"/>
                      </a:solidFill>
                      <a:prstDash val="solid"/>
                      <a:round/>
                      <a:headEnd len="med" w="med" type="none"/>
                      <a:tailEnd len="med" w="med" type="none"/>
                    </a:lnL>
                    <a:lnR cap="flat" cmpd="sng" w="76200">
                      <a:solidFill>
                        <a:schemeClr val="accent5"/>
                      </a:solidFill>
                      <a:prstDash val="solid"/>
                      <a:round/>
                      <a:headEnd len="med" w="med" type="none"/>
                      <a:tailEnd len="med" w="med" type="none"/>
                    </a:lnR>
                    <a:lnT cap="flat" cmpd="sng" w="76200">
                      <a:solidFill>
                        <a:schemeClr val="accent5"/>
                      </a:solidFill>
                      <a:prstDash val="solid"/>
                      <a:round/>
                      <a:headEnd len="med" w="med" type="none"/>
                      <a:tailEnd len="med" w="med" type="none"/>
                    </a:lnT>
                    <a:lnB cap="flat" cmpd="sng" w="76200">
                      <a:solidFill>
                        <a:schemeClr val="accent5"/>
                      </a:solidFill>
                      <a:prstDash val="solid"/>
                      <a:round/>
                      <a:headEnd len="med" w="med" type="none"/>
                      <a:tailEnd len="med" w="med" type="none"/>
                    </a:lnB>
                  </a:tcPr>
                </a:tc>
              </a:tr>
              <a:tr h="1580925">
                <a:tc>
                  <a:txBody>
                    <a:bodyPr>
                      <a:noAutofit/>
                    </a:bodyPr>
                    <a:lstStyle/>
                    <a:p>
                      <a:pPr lvl="0" rtl="0">
                        <a:spcBef>
                          <a:spcPts val="0"/>
                        </a:spcBef>
                        <a:buNone/>
                      </a:pPr>
                      <a:r>
                        <a:t/>
                      </a:r>
                      <a:endParaRPr/>
                    </a:p>
                  </a:txBody>
                  <a:tcPr marT="91425" marB="91425" marR="91425" marL="91425">
                    <a:lnL cap="flat" cmpd="sng" w="76200">
                      <a:solidFill>
                        <a:schemeClr val="accent5"/>
                      </a:solidFill>
                      <a:prstDash val="solid"/>
                      <a:round/>
                      <a:headEnd len="med" w="med" type="none"/>
                      <a:tailEnd len="med" w="med" type="none"/>
                    </a:lnL>
                    <a:lnR cap="flat" cmpd="sng" w="76200">
                      <a:solidFill>
                        <a:schemeClr val="accent5"/>
                      </a:solidFill>
                      <a:prstDash val="solid"/>
                      <a:round/>
                      <a:headEnd len="med" w="med" type="none"/>
                      <a:tailEnd len="med" w="med" type="none"/>
                    </a:lnR>
                    <a:lnT cap="flat" cmpd="sng" w="76200">
                      <a:solidFill>
                        <a:schemeClr val="accent5"/>
                      </a:solidFill>
                      <a:prstDash val="solid"/>
                      <a:round/>
                      <a:headEnd len="med" w="med" type="none"/>
                      <a:tailEnd len="med" w="med" type="none"/>
                    </a:lnT>
                    <a:lnB cap="flat" cmpd="sng" w="76200">
                      <a:solidFill>
                        <a:schemeClr val="accent5"/>
                      </a:solidFill>
                      <a:prstDash val="solid"/>
                      <a:round/>
                      <a:headEnd len="med" w="med" type="none"/>
                      <a:tailEnd len="med" w="med" type="none"/>
                    </a:lnB>
                  </a:tcPr>
                </a:tc>
              </a:tr>
            </a:tbl>
          </a:graphicData>
        </a:graphic>
      </p:graphicFrame>
      <p:pic>
        <p:nvPicPr>
          <p:cNvPr descr="scoilnet logo.png" id="118" name="Shape 118">
            <a:hlinkClick r:id="rId3"/>
          </p:cNvPr>
          <p:cNvPicPr preferRelativeResize="0"/>
          <p:nvPr/>
        </p:nvPicPr>
        <p:blipFill>
          <a:blip r:embed="rId4">
            <a:alphaModFix/>
          </a:blip>
          <a:stretch>
            <a:fillRect/>
          </a:stretch>
        </p:blipFill>
        <p:spPr>
          <a:xfrm>
            <a:off x="363174" y="1843325"/>
            <a:ext cx="810200" cy="239000"/>
          </a:xfrm>
          <a:prstGeom prst="rect">
            <a:avLst/>
          </a:prstGeom>
          <a:noFill/>
          <a:ln>
            <a:noFill/>
          </a:ln>
        </p:spPr>
      </p:pic>
      <p:pic>
        <p:nvPicPr>
          <p:cNvPr descr="scoilnet logo.png" id="119" name="Shape 119">
            <a:hlinkClick r:id="rId5"/>
          </p:cNvPr>
          <p:cNvPicPr preferRelativeResize="0"/>
          <p:nvPr/>
        </p:nvPicPr>
        <p:blipFill>
          <a:blip r:embed="rId4">
            <a:alphaModFix/>
          </a:blip>
          <a:stretch>
            <a:fillRect/>
          </a:stretch>
        </p:blipFill>
        <p:spPr>
          <a:xfrm>
            <a:off x="363174" y="277575"/>
            <a:ext cx="810200" cy="239000"/>
          </a:xfrm>
          <a:prstGeom prst="rect">
            <a:avLst/>
          </a:prstGeom>
          <a:noFill/>
          <a:ln>
            <a:noFill/>
          </a:ln>
        </p:spPr>
      </p:pic>
      <p:pic>
        <p:nvPicPr>
          <p:cNvPr descr="scoilnet logo.png" id="120" name="Shape 120">
            <a:hlinkClick r:id="rId6"/>
          </p:cNvPr>
          <p:cNvPicPr preferRelativeResize="0"/>
          <p:nvPr/>
        </p:nvPicPr>
        <p:blipFill>
          <a:blip r:embed="rId4">
            <a:alphaModFix/>
          </a:blip>
          <a:stretch>
            <a:fillRect/>
          </a:stretch>
        </p:blipFill>
        <p:spPr>
          <a:xfrm>
            <a:off x="322799" y="3409075"/>
            <a:ext cx="810200" cy="239000"/>
          </a:xfrm>
          <a:prstGeom prst="rect">
            <a:avLst/>
          </a:prstGeom>
          <a:noFill/>
          <a:ln>
            <a:noFill/>
          </a:ln>
        </p:spPr>
      </p:pic>
      <p:pic>
        <p:nvPicPr>
          <p:cNvPr id="121" name="Shape 121"/>
          <p:cNvPicPr preferRelativeResize="0"/>
          <p:nvPr/>
        </p:nvPicPr>
        <p:blipFill>
          <a:blip r:embed="rId7">
            <a:alphaModFix/>
          </a:blip>
          <a:stretch>
            <a:fillRect/>
          </a:stretch>
        </p:blipFill>
        <p:spPr>
          <a:xfrm>
            <a:off x="6880687" y="277574"/>
            <a:ext cx="1909097" cy="147507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5" name="Shape 125"/>
        <p:cNvGrpSpPr/>
        <p:nvPr/>
      </p:nvGrpSpPr>
      <p:grpSpPr>
        <a:xfrm>
          <a:off x="0" y="0"/>
          <a:ext cx="0" cy="0"/>
          <a:chOff x="0" y="0"/>
          <a:chExt cx="0" cy="0"/>
        </a:xfrm>
      </p:grpSpPr>
      <p:pic>
        <p:nvPicPr>
          <p:cNvPr descr="question-mark-2110767_640.jpg" id="126" name="Shape 126"/>
          <p:cNvPicPr preferRelativeResize="0"/>
          <p:nvPr/>
        </p:nvPicPr>
        <p:blipFill rotWithShape="1">
          <a:blip r:embed="rId3">
            <a:alphaModFix/>
          </a:blip>
          <a:srcRect b="7757" l="14437" r="14720" t="8286"/>
          <a:stretch/>
        </p:blipFill>
        <p:spPr>
          <a:xfrm>
            <a:off x="0" y="0"/>
            <a:ext cx="5933974" cy="5143499"/>
          </a:xfrm>
          <a:prstGeom prst="rect">
            <a:avLst/>
          </a:prstGeom>
          <a:noFill/>
          <a:ln>
            <a:noFill/>
          </a:ln>
        </p:spPr>
      </p:pic>
      <p:sp>
        <p:nvSpPr>
          <p:cNvPr id="127" name="Shape 127"/>
          <p:cNvSpPr txBox="1"/>
          <p:nvPr>
            <p:ph type="title"/>
          </p:nvPr>
        </p:nvSpPr>
        <p:spPr>
          <a:xfrm>
            <a:off x="5933975" y="-25"/>
            <a:ext cx="3210000" cy="5143500"/>
          </a:xfrm>
          <a:prstGeom prst="rect">
            <a:avLst/>
          </a:prstGeom>
        </p:spPr>
        <p:txBody>
          <a:bodyPr anchorCtr="0" anchor="ctr" bIns="91425" lIns="91425" rIns="91425" tIns="91425">
            <a:noAutofit/>
          </a:bodyPr>
          <a:lstStyle/>
          <a:p>
            <a:pPr lvl="0" algn="ctr">
              <a:spcBef>
                <a:spcPts val="0"/>
              </a:spcBef>
              <a:buNone/>
            </a:pPr>
            <a:r>
              <a:rPr lang="en-GB" sz="6300">
                <a:latin typeface="Quicksand"/>
                <a:ea typeface="Quicksand"/>
                <a:cs typeface="Quicksand"/>
                <a:sym typeface="Quicksand"/>
              </a:rPr>
              <a:t>What is a Census?</a:t>
            </a:r>
          </a:p>
        </p:txBody>
      </p:sp>
      <p:pic>
        <p:nvPicPr>
          <p:cNvPr descr="scoilnet logo.png" id="128" name="Shape 128">
            <a:hlinkClick r:id="rId4"/>
          </p:cNvPr>
          <p:cNvPicPr preferRelativeResize="0"/>
          <p:nvPr/>
        </p:nvPicPr>
        <p:blipFill>
          <a:blip r:embed="rId5">
            <a:alphaModFix/>
          </a:blip>
          <a:stretch>
            <a:fillRect/>
          </a:stretch>
        </p:blipFill>
        <p:spPr>
          <a:xfrm>
            <a:off x="7551548" y="1"/>
            <a:ext cx="1592449" cy="4697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2" name="Shape 132"/>
        <p:cNvGrpSpPr/>
        <p:nvPr/>
      </p:nvGrpSpPr>
      <p:grpSpPr>
        <a:xfrm>
          <a:off x="0" y="0"/>
          <a:ext cx="0" cy="0"/>
          <a:chOff x="0" y="0"/>
          <a:chExt cx="0" cy="0"/>
        </a:xfrm>
      </p:grpSpPr>
      <p:sp>
        <p:nvSpPr>
          <p:cNvPr id="133" name="Shape 133"/>
          <p:cNvSpPr txBox="1"/>
          <p:nvPr/>
        </p:nvSpPr>
        <p:spPr>
          <a:xfrm>
            <a:off x="0" y="108950"/>
            <a:ext cx="4827600" cy="4986900"/>
          </a:xfrm>
          <a:prstGeom prst="rect">
            <a:avLst/>
          </a:prstGeom>
          <a:noFill/>
          <a:ln>
            <a:noFill/>
          </a:ln>
        </p:spPr>
        <p:txBody>
          <a:bodyPr anchorCtr="0" anchor="ctr" bIns="91425" lIns="91425" rIns="91425" tIns="91425">
            <a:noAutofit/>
          </a:bodyPr>
          <a:lstStyle/>
          <a:p>
            <a:pPr lvl="0" rtl="0" algn="ctr">
              <a:spcBef>
                <a:spcPts val="0"/>
              </a:spcBef>
              <a:buNone/>
            </a:pPr>
            <a:r>
              <a:rPr lang="en-GB" sz="3000">
                <a:latin typeface="Quicksand"/>
                <a:ea typeface="Quicksand"/>
                <a:cs typeface="Quicksand"/>
                <a:sym typeface="Quicksand"/>
              </a:rPr>
              <a:t>Which of the statements on the next slide do you think explain what a Census is and why?</a:t>
            </a:r>
          </a:p>
        </p:txBody>
      </p:sp>
      <p:pic>
        <p:nvPicPr>
          <p:cNvPr id="134" name="Shape 134"/>
          <p:cNvPicPr preferRelativeResize="0"/>
          <p:nvPr/>
        </p:nvPicPr>
        <p:blipFill>
          <a:blip r:embed="rId3">
            <a:alphaModFix/>
          </a:blip>
          <a:stretch>
            <a:fillRect/>
          </a:stretch>
        </p:blipFill>
        <p:spPr>
          <a:xfrm>
            <a:off x="4379175" y="310100"/>
            <a:ext cx="4764825" cy="4764824"/>
          </a:xfrm>
          <a:prstGeom prst="rect">
            <a:avLst/>
          </a:prstGeom>
          <a:noFill/>
          <a:ln>
            <a:noFill/>
          </a:ln>
        </p:spPr>
      </p:pic>
      <p:pic>
        <p:nvPicPr>
          <p:cNvPr descr="scoilnet logo.png" id="135" name="Shape 135">
            <a:hlinkClick r:id="rId4"/>
          </p:cNvPr>
          <p:cNvPicPr preferRelativeResize="0"/>
          <p:nvPr/>
        </p:nvPicPr>
        <p:blipFill>
          <a:blip r:embed="rId5">
            <a:alphaModFix/>
          </a:blip>
          <a:stretch>
            <a:fillRect/>
          </a:stretch>
        </p:blipFill>
        <p:spPr>
          <a:xfrm>
            <a:off x="-1" y="4506313"/>
            <a:ext cx="1592449" cy="4697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9" name="Shape 139"/>
        <p:cNvGrpSpPr/>
        <p:nvPr/>
      </p:nvGrpSpPr>
      <p:grpSpPr>
        <a:xfrm>
          <a:off x="0" y="0"/>
          <a:ext cx="0" cy="0"/>
          <a:chOff x="0" y="0"/>
          <a:chExt cx="0" cy="0"/>
        </a:xfrm>
      </p:grpSpPr>
      <p:pic>
        <p:nvPicPr>
          <p:cNvPr descr="Characters - Copy (9).png" id="140" name="Shape 140"/>
          <p:cNvPicPr preferRelativeResize="0"/>
          <p:nvPr/>
        </p:nvPicPr>
        <p:blipFill>
          <a:blip r:embed="rId3">
            <a:alphaModFix/>
          </a:blip>
          <a:stretch>
            <a:fillRect/>
          </a:stretch>
        </p:blipFill>
        <p:spPr>
          <a:xfrm>
            <a:off x="7251350" y="2141325"/>
            <a:ext cx="1431394" cy="2920974"/>
          </a:xfrm>
          <a:prstGeom prst="rect">
            <a:avLst/>
          </a:prstGeom>
          <a:noFill/>
          <a:ln>
            <a:noFill/>
          </a:ln>
        </p:spPr>
      </p:pic>
      <p:pic>
        <p:nvPicPr>
          <p:cNvPr descr="Characters Boy Blue.png" id="141" name="Shape 141"/>
          <p:cNvPicPr preferRelativeResize="0"/>
          <p:nvPr/>
        </p:nvPicPr>
        <p:blipFill>
          <a:blip r:embed="rId4">
            <a:alphaModFix/>
          </a:blip>
          <a:stretch>
            <a:fillRect/>
          </a:stretch>
        </p:blipFill>
        <p:spPr>
          <a:xfrm>
            <a:off x="5306562" y="120612"/>
            <a:ext cx="1162050" cy="2447925"/>
          </a:xfrm>
          <a:prstGeom prst="rect">
            <a:avLst/>
          </a:prstGeom>
          <a:noFill/>
          <a:ln>
            <a:noFill/>
          </a:ln>
        </p:spPr>
      </p:pic>
      <p:pic>
        <p:nvPicPr>
          <p:cNvPr descr="Characters Girl Green with Hat.png" id="142" name="Shape 142"/>
          <p:cNvPicPr preferRelativeResize="0"/>
          <p:nvPr/>
        </p:nvPicPr>
        <p:blipFill>
          <a:blip r:embed="rId5">
            <a:alphaModFix/>
          </a:blip>
          <a:stretch>
            <a:fillRect/>
          </a:stretch>
        </p:blipFill>
        <p:spPr>
          <a:xfrm>
            <a:off x="2633625" y="2449250"/>
            <a:ext cx="1733550" cy="2613050"/>
          </a:xfrm>
          <a:prstGeom prst="rect">
            <a:avLst/>
          </a:prstGeom>
          <a:noFill/>
          <a:ln>
            <a:noFill/>
          </a:ln>
        </p:spPr>
      </p:pic>
      <p:pic>
        <p:nvPicPr>
          <p:cNvPr descr="Characters - Copy (3).png" id="143" name="Shape 143"/>
          <p:cNvPicPr preferRelativeResize="0"/>
          <p:nvPr/>
        </p:nvPicPr>
        <p:blipFill>
          <a:blip r:embed="rId6">
            <a:alphaModFix/>
          </a:blip>
          <a:stretch>
            <a:fillRect/>
          </a:stretch>
        </p:blipFill>
        <p:spPr>
          <a:xfrm>
            <a:off x="152400" y="152400"/>
            <a:ext cx="1725984" cy="2384349"/>
          </a:xfrm>
          <a:prstGeom prst="rect">
            <a:avLst/>
          </a:prstGeom>
          <a:noFill/>
          <a:ln>
            <a:noFill/>
          </a:ln>
        </p:spPr>
      </p:pic>
      <p:sp>
        <p:nvSpPr>
          <p:cNvPr id="144" name="Shape 144"/>
          <p:cNvSpPr/>
          <p:nvPr/>
        </p:nvSpPr>
        <p:spPr>
          <a:xfrm>
            <a:off x="2137225" y="150875"/>
            <a:ext cx="2494200" cy="1550400"/>
          </a:xfrm>
          <a:prstGeom prst="wedgeRectCallout">
            <a:avLst>
              <a:gd fmla="val -88979" name="adj1"/>
              <a:gd fmla="val 8924" name="adj2"/>
            </a:avLst>
          </a:prstGeom>
          <a:noFill/>
          <a:ln cap="flat" cmpd="sng" w="9525">
            <a:solidFill>
              <a:srgbClr val="FF00FF"/>
            </a:solidFill>
            <a:prstDash val="solid"/>
            <a:round/>
            <a:headEnd len="med" w="med" type="none"/>
            <a:tailEnd len="med" w="med" type="none"/>
          </a:ln>
        </p:spPr>
        <p:txBody>
          <a:bodyPr anchorCtr="0" anchor="ctr" bIns="91425" lIns="91425" rIns="91425" tIns="91425">
            <a:noAutofit/>
          </a:bodyPr>
          <a:lstStyle/>
          <a:p>
            <a:pPr lvl="0">
              <a:spcBef>
                <a:spcPts val="0"/>
              </a:spcBef>
              <a:buNone/>
            </a:pPr>
            <a:r>
              <a:rPr lang="en-GB" sz="2000">
                <a:latin typeface="Quicksand"/>
                <a:ea typeface="Quicksand"/>
                <a:cs typeface="Quicksand"/>
                <a:sym typeface="Quicksand"/>
              </a:rPr>
              <a:t>A Census is where lots of people agree on the same thing.</a:t>
            </a:r>
          </a:p>
        </p:txBody>
      </p:sp>
      <p:sp>
        <p:nvSpPr>
          <p:cNvPr id="145" name="Shape 145"/>
          <p:cNvSpPr/>
          <p:nvPr/>
        </p:nvSpPr>
        <p:spPr>
          <a:xfrm>
            <a:off x="6562550" y="75425"/>
            <a:ext cx="2539500" cy="1994700"/>
          </a:xfrm>
          <a:prstGeom prst="wedgeRoundRectCallout">
            <a:avLst>
              <a:gd fmla="val -71122" name="adj1"/>
              <a:gd fmla="val -1679" name="adj2"/>
              <a:gd fmla="val 0" name="adj3"/>
            </a:avLst>
          </a:prstGeom>
          <a:noFill/>
          <a:ln cap="flat" cmpd="sng" w="9525">
            <a:solidFill>
              <a:srgbClr val="00FF00"/>
            </a:solidFill>
            <a:prstDash val="solid"/>
            <a:round/>
            <a:headEnd len="med" w="med" type="none"/>
            <a:tailEnd len="med" w="med" type="none"/>
          </a:ln>
        </p:spPr>
        <p:txBody>
          <a:bodyPr anchorCtr="0" anchor="ctr" bIns="91425" lIns="91425" rIns="91425" tIns="91425">
            <a:noAutofit/>
          </a:bodyPr>
          <a:lstStyle/>
          <a:p>
            <a:pPr lvl="0">
              <a:spcBef>
                <a:spcPts val="0"/>
              </a:spcBef>
              <a:buNone/>
            </a:pPr>
            <a:r>
              <a:rPr lang="en-GB" sz="2000">
                <a:latin typeface="Quicksand"/>
                <a:ea typeface="Quicksand"/>
                <a:cs typeface="Quicksand"/>
                <a:sym typeface="Quicksand"/>
              </a:rPr>
              <a:t>A Census is where everyone answers the same questions so we get a picture of the country.</a:t>
            </a:r>
          </a:p>
        </p:txBody>
      </p:sp>
      <p:sp>
        <p:nvSpPr>
          <p:cNvPr id="146" name="Shape 146"/>
          <p:cNvSpPr/>
          <p:nvPr/>
        </p:nvSpPr>
        <p:spPr>
          <a:xfrm>
            <a:off x="4537700" y="2866400"/>
            <a:ext cx="2494200" cy="1994700"/>
          </a:xfrm>
          <a:prstGeom prst="cloudCallout">
            <a:avLst>
              <a:gd fmla="val 82260" name="adj1"/>
              <a:gd fmla="val -25629" name="adj2"/>
            </a:avLst>
          </a:prstGeom>
          <a:noFill/>
          <a:ln cap="flat" cmpd="sng" w="9525">
            <a:solidFill>
              <a:srgbClr val="0000FF"/>
            </a:solidFill>
            <a:prstDash val="solid"/>
            <a:round/>
            <a:headEnd len="med" w="med" type="none"/>
            <a:tailEnd len="med" w="med" type="none"/>
          </a:ln>
        </p:spPr>
        <p:txBody>
          <a:bodyPr anchorCtr="0" anchor="ctr" bIns="91425" lIns="91425" rIns="91425" tIns="91425">
            <a:noAutofit/>
          </a:bodyPr>
          <a:lstStyle/>
          <a:p>
            <a:pPr lvl="0" algn="ctr">
              <a:spcBef>
                <a:spcPts val="0"/>
              </a:spcBef>
              <a:buNone/>
            </a:pPr>
            <a:r>
              <a:rPr lang="en-GB" sz="2000">
                <a:latin typeface="Quicksand"/>
                <a:ea typeface="Quicksand"/>
                <a:cs typeface="Quicksand"/>
                <a:sym typeface="Quicksand"/>
              </a:rPr>
              <a:t>I’m not quite sure but I think that a Census might be ...</a:t>
            </a:r>
          </a:p>
        </p:txBody>
      </p:sp>
      <p:sp>
        <p:nvSpPr>
          <p:cNvPr id="147" name="Shape 147"/>
          <p:cNvSpPr/>
          <p:nvPr/>
        </p:nvSpPr>
        <p:spPr>
          <a:xfrm>
            <a:off x="276575" y="2689150"/>
            <a:ext cx="2648400" cy="1325400"/>
          </a:xfrm>
          <a:prstGeom prst="wedgeEllipseCallout">
            <a:avLst>
              <a:gd fmla="val 63470" name="adj1"/>
              <a:gd fmla="val 7007" name="adj2"/>
            </a:avLst>
          </a:prstGeom>
          <a:noFill/>
          <a:ln cap="flat" cmpd="sng" w="9525">
            <a:solidFill>
              <a:srgbClr val="FF9900"/>
            </a:solidFill>
            <a:prstDash val="solid"/>
            <a:round/>
            <a:headEnd len="med" w="med" type="none"/>
            <a:tailEnd len="med" w="med" type="none"/>
          </a:ln>
        </p:spPr>
        <p:txBody>
          <a:bodyPr anchorCtr="0" anchor="ctr" bIns="91425" lIns="91425" rIns="91425" tIns="91425">
            <a:noAutofit/>
          </a:bodyPr>
          <a:lstStyle/>
          <a:p>
            <a:pPr lvl="0">
              <a:spcBef>
                <a:spcPts val="0"/>
              </a:spcBef>
              <a:buNone/>
            </a:pPr>
            <a:r>
              <a:rPr lang="en-GB" sz="2000">
                <a:latin typeface="Quicksand"/>
                <a:ea typeface="Quicksand"/>
                <a:cs typeface="Quicksand"/>
                <a:sym typeface="Quicksand"/>
              </a:rPr>
              <a:t>A Census is money, a type of currency.</a:t>
            </a:r>
          </a:p>
        </p:txBody>
      </p:sp>
      <p:pic>
        <p:nvPicPr>
          <p:cNvPr descr="scoilnet logo.png" id="148" name="Shape 148">
            <a:hlinkClick r:id="rId7"/>
          </p:cNvPr>
          <p:cNvPicPr preferRelativeResize="0"/>
          <p:nvPr/>
        </p:nvPicPr>
        <p:blipFill>
          <a:blip r:embed="rId8">
            <a:alphaModFix/>
          </a:blip>
          <a:stretch>
            <a:fillRect/>
          </a:stretch>
        </p:blipFill>
        <p:spPr>
          <a:xfrm>
            <a:off x="-1" y="4506313"/>
            <a:ext cx="1592449" cy="4697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2" name="Shape 152"/>
        <p:cNvGrpSpPr/>
        <p:nvPr/>
      </p:nvGrpSpPr>
      <p:grpSpPr>
        <a:xfrm>
          <a:off x="0" y="0"/>
          <a:ext cx="0" cy="0"/>
          <a:chOff x="0" y="0"/>
          <a:chExt cx="0" cy="0"/>
        </a:xfrm>
      </p:grpSpPr>
      <p:sp>
        <p:nvSpPr>
          <p:cNvPr id="153" name="Shape 153"/>
          <p:cNvSpPr txBox="1"/>
          <p:nvPr/>
        </p:nvSpPr>
        <p:spPr>
          <a:xfrm>
            <a:off x="0" y="3327375"/>
            <a:ext cx="9144000" cy="1768500"/>
          </a:xfrm>
          <a:prstGeom prst="rect">
            <a:avLst/>
          </a:prstGeom>
          <a:noFill/>
          <a:ln>
            <a:noFill/>
          </a:ln>
        </p:spPr>
        <p:txBody>
          <a:bodyPr anchorCtr="0" anchor="ctr" bIns="91425" lIns="91425" rIns="91425" tIns="91425">
            <a:noAutofit/>
          </a:bodyPr>
          <a:lstStyle/>
          <a:p>
            <a:pPr lvl="0" rtl="0" algn="ctr">
              <a:spcBef>
                <a:spcPts val="0"/>
              </a:spcBef>
              <a:buNone/>
            </a:pPr>
            <a:r>
              <a:rPr lang="en-GB" sz="3000">
                <a:latin typeface="Quicksand"/>
                <a:ea typeface="Quicksand"/>
                <a:cs typeface="Quicksand"/>
                <a:sym typeface="Quicksand"/>
              </a:rPr>
              <a:t>The Census is an account of everyone in a country or region on one particular night.</a:t>
            </a:r>
          </a:p>
        </p:txBody>
      </p:sp>
      <p:pic>
        <p:nvPicPr>
          <p:cNvPr descr="scoilnet logo.png" id="154" name="Shape 154">
            <a:hlinkClick r:id="rId3"/>
          </p:cNvPr>
          <p:cNvPicPr preferRelativeResize="0"/>
          <p:nvPr/>
        </p:nvPicPr>
        <p:blipFill>
          <a:blip r:embed="rId4">
            <a:alphaModFix/>
          </a:blip>
          <a:stretch>
            <a:fillRect/>
          </a:stretch>
        </p:blipFill>
        <p:spPr>
          <a:xfrm>
            <a:off x="-1" y="4506313"/>
            <a:ext cx="1592449" cy="469774"/>
          </a:xfrm>
          <a:prstGeom prst="rect">
            <a:avLst/>
          </a:prstGeom>
          <a:noFill/>
          <a:ln>
            <a:noFill/>
          </a:ln>
        </p:spPr>
      </p:pic>
      <p:pic>
        <p:nvPicPr>
          <p:cNvPr id="155" name="Shape 155"/>
          <p:cNvPicPr preferRelativeResize="0"/>
          <p:nvPr/>
        </p:nvPicPr>
        <p:blipFill>
          <a:blip r:embed="rId5">
            <a:alphaModFix/>
          </a:blip>
          <a:stretch>
            <a:fillRect/>
          </a:stretch>
        </p:blipFill>
        <p:spPr>
          <a:xfrm>
            <a:off x="0" y="0"/>
            <a:ext cx="9144000" cy="3238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9" name="Shape 159"/>
        <p:cNvGrpSpPr/>
        <p:nvPr/>
      </p:nvGrpSpPr>
      <p:grpSpPr>
        <a:xfrm>
          <a:off x="0" y="0"/>
          <a:ext cx="0" cy="0"/>
          <a:chOff x="0" y="0"/>
          <a:chExt cx="0" cy="0"/>
        </a:xfrm>
      </p:grpSpPr>
      <p:pic>
        <p:nvPicPr>
          <p:cNvPr id="160" name="Shape 160"/>
          <p:cNvPicPr preferRelativeResize="0"/>
          <p:nvPr/>
        </p:nvPicPr>
        <p:blipFill>
          <a:blip r:embed="rId3">
            <a:alphaModFix/>
          </a:blip>
          <a:stretch>
            <a:fillRect/>
          </a:stretch>
        </p:blipFill>
        <p:spPr>
          <a:xfrm flipH="1">
            <a:off x="76950" y="202700"/>
            <a:ext cx="5383054" cy="4838700"/>
          </a:xfrm>
          <a:prstGeom prst="rect">
            <a:avLst/>
          </a:prstGeom>
          <a:noFill/>
          <a:ln>
            <a:noFill/>
          </a:ln>
        </p:spPr>
      </p:pic>
      <p:sp>
        <p:nvSpPr>
          <p:cNvPr id="161" name="Shape 161"/>
          <p:cNvSpPr txBox="1"/>
          <p:nvPr/>
        </p:nvSpPr>
        <p:spPr>
          <a:xfrm>
            <a:off x="5460000" y="0"/>
            <a:ext cx="3684000" cy="4986900"/>
          </a:xfrm>
          <a:prstGeom prst="rect">
            <a:avLst/>
          </a:prstGeom>
          <a:noFill/>
          <a:ln>
            <a:noFill/>
          </a:ln>
        </p:spPr>
        <p:txBody>
          <a:bodyPr anchorCtr="0" anchor="ctr" bIns="91425" lIns="91425" rIns="91425" tIns="91425">
            <a:noAutofit/>
          </a:bodyPr>
          <a:lstStyle/>
          <a:p>
            <a:pPr lvl="0" rtl="0" algn="ctr">
              <a:spcBef>
                <a:spcPts val="0"/>
              </a:spcBef>
              <a:buNone/>
            </a:pPr>
            <a:r>
              <a:rPr lang="en-GB" sz="3000">
                <a:latin typeface="Quicksand"/>
                <a:ea typeface="Quicksand"/>
                <a:cs typeface="Quicksand"/>
                <a:sym typeface="Quicksand"/>
              </a:rPr>
              <a:t>Everyone must fill in the Census form on the same night, sometimes called Census night.</a:t>
            </a:r>
          </a:p>
        </p:txBody>
      </p:sp>
      <p:pic>
        <p:nvPicPr>
          <p:cNvPr descr="scoilnet logo.png" id="162" name="Shape 162">
            <a:hlinkClick r:id="rId4"/>
          </p:cNvPr>
          <p:cNvPicPr preferRelativeResize="0"/>
          <p:nvPr/>
        </p:nvPicPr>
        <p:blipFill>
          <a:blip r:embed="rId5">
            <a:alphaModFix/>
          </a:blip>
          <a:stretch>
            <a:fillRect/>
          </a:stretch>
        </p:blipFill>
        <p:spPr>
          <a:xfrm>
            <a:off x="-1" y="-11"/>
            <a:ext cx="1592449" cy="46977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6" name="Shape 166"/>
        <p:cNvGrpSpPr/>
        <p:nvPr/>
      </p:nvGrpSpPr>
      <p:grpSpPr>
        <a:xfrm>
          <a:off x="0" y="0"/>
          <a:ext cx="0" cy="0"/>
          <a:chOff x="0" y="0"/>
          <a:chExt cx="0" cy="0"/>
        </a:xfrm>
      </p:grpSpPr>
      <p:pic>
        <p:nvPicPr>
          <p:cNvPr descr="question-mark-2110767_640.jpg" id="167" name="Shape 167"/>
          <p:cNvPicPr preferRelativeResize="0"/>
          <p:nvPr/>
        </p:nvPicPr>
        <p:blipFill rotWithShape="1">
          <a:blip r:embed="rId3">
            <a:alphaModFix/>
          </a:blip>
          <a:srcRect b="7757" l="14437" r="14720" t="8286"/>
          <a:stretch/>
        </p:blipFill>
        <p:spPr>
          <a:xfrm>
            <a:off x="0" y="0"/>
            <a:ext cx="5933974" cy="5143499"/>
          </a:xfrm>
          <a:prstGeom prst="rect">
            <a:avLst/>
          </a:prstGeom>
          <a:noFill/>
          <a:ln>
            <a:noFill/>
          </a:ln>
        </p:spPr>
      </p:pic>
      <p:sp>
        <p:nvSpPr>
          <p:cNvPr id="168" name="Shape 168"/>
          <p:cNvSpPr txBox="1"/>
          <p:nvPr>
            <p:ph type="title"/>
          </p:nvPr>
        </p:nvSpPr>
        <p:spPr>
          <a:xfrm>
            <a:off x="5933975" y="-25"/>
            <a:ext cx="3210000" cy="5143500"/>
          </a:xfrm>
          <a:prstGeom prst="rect">
            <a:avLst/>
          </a:prstGeom>
        </p:spPr>
        <p:txBody>
          <a:bodyPr anchorCtr="0" anchor="ctr" bIns="91425" lIns="91425" rIns="91425" tIns="91425">
            <a:noAutofit/>
          </a:bodyPr>
          <a:lstStyle/>
          <a:p>
            <a:pPr lvl="0" rtl="0" algn="ctr">
              <a:spcBef>
                <a:spcPts val="0"/>
              </a:spcBef>
              <a:buNone/>
            </a:pPr>
            <a:r>
              <a:rPr lang="en-GB" sz="5700">
                <a:latin typeface="Quicksand"/>
                <a:ea typeface="Quicksand"/>
                <a:cs typeface="Quicksand"/>
                <a:sym typeface="Quicksand"/>
              </a:rPr>
              <a:t>What is a Census used for?</a:t>
            </a:r>
          </a:p>
        </p:txBody>
      </p:sp>
      <p:pic>
        <p:nvPicPr>
          <p:cNvPr descr="scoilnet logo.png" id="169" name="Shape 169">
            <a:hlinkClick r:id="rId4"/>
          </p:cNvPr>
          <p:cNvPicPr preferRelativeResize="0"/>
          <p:nvPr/>
        </p:nvPicPr>
        <p:blipFill>
          <a:blip r:embed="rId5">
            <a:alphaModFix/>
          </a:blip>
          <a:stretch>
            <a:fillRect/>
          </a:stretch>
        </p:blipFill>
        <p:spPr>
          <a:xfrm>
            <a:off x="7551548" y="1"/>
            <a:ext cx="1592449" cy="46977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3" name="Shape 173"/>
        <p:cNvGrpSpPr/>
        <p:nvPr/>
      </p:nvGrpSpPr>
      <p:grpSpPr>
        <a:xfrm>
          <a:off x="0" y="0"/>
          <a:ext cx="0" cy="0"/>
          <a:chOff x="0" y="0"/>
          <a:chExt cx="0" cy="0"/>
        </a:xfrm>
      </p:grpSpPr>
      <p:sp>
        <p:nvSpPr>
          <p:cNvPr id="174" name="Shape 174"/>
          <p:cNvSpPr txBox="1"/>
          <p:nvPr/>
        </p:nvSpPr>
        <p:spPr>
          <a:xfrm>
            <a:off x="0" y="108950"/>
            <a:ext cx="4827600" cy="4986900"/>
          </a:xfrm>
          <a:prstGeom prst="rect">
            <a:avLst/>
          </a:prstGeom>
          <a:noFill/>
          <a:ln>
            <a:noFill/>
          </a:ln>
        </p:spPr>
        <p:txBody>
          <a:bodyPr anchorCtr="0" anchor="ctr" bIns="91425" lIns="91425" rIns="91425" tIns="91425">
            <a:noAutofit/>
          </a:bodyPr>
          <a:lstStyle/>
          <a:p>
            <a:pPr lvl="0" rtl="0" algn="ctr">
              <a:spcBef>
                <a:spcPts val="0"/>
              </a:spcBef>
              <a:buNone/>
            </a:pPr>
            <a:r>
              <a:rPr lang="en-GB" sz="3000">
                <a:latin typeface="Quicksand"/>
                <a:ea typeface="Quicksand"/>
                <a:cs typeface="Quicksand"/>
                <a:sym typeface="Quicksand"/>
              </a:rPr>
              <a:t>Which of the statements on the next slide do you think explain what a Census is used for?</a:t>
            </a:r>
          </a:p>
        </p:txBody>
      </p:sp>
      <p:pic>
        <p:nvPicPr>
          <p:cNvPr id="175" name="Shape 175"/>
          <p:cNvPicPr preferRelativeResize="0"/>
          <p:nvPr/>
        </p:nvPicPr>
        <p:blipFill>
          <a:blip r:embed="rId3">
            <a:alphaModFix/>
          </a:blip>
          <a:stretch>
            <a:fillRect/>
          </a:stretch>
        </p:blipFill>
        <p:spPr>
          <a:xfrm>
            <a:off x="4379175" y="310100"/>
            <a:ext cx="4764825" cy="4764824"/>
          </a:xfrm>
          <a:prstGeom prst="rect">
            <a:avLst/>
          </a:prstGeom>
          <a:noFill/>
          <a:ln>
            <a:noFill/>
          </a:ln>
        </p:spPr>
      </p:pic>
      <p:pic>
        <p:nvPicPr>
          <p:cNvPr descr="scoilnet logo.png" id="176" name="Shape 176">
            <a:hlinkClick r:id="rId4"/>
          </p:cNvPr>
          <p:cNvPicPr preferRelativeResize="0"/>
          <p:nvPr/>
        </p:nvPicPr>
        <p:blipFill>
          <a:blip r:embed="rId5">
            <a:alphaModFix/>
          </a:blip>
          <a:stretch>
            <a:fillRect/>
          </a:stretch>
        </p:blipFill>
        <p:spPr>
          <a:xfrm>
            <a:off x="-1" y="4506313"/>
            <a:ext cx="1592449" cy="46977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0" name="Shape 180"/>
        <p:cNvGrpSpPr/>
        <p:nvPr/>
      </p:nvGrpSpPr>
      <p:grpSpPr>
        <a:xfrm>
          <a:off x="0" y="0"/>
          <a:ext cx="0" cy="0"/>
          <a:chOff x="0" y="0"/>
          <a:chExt cx="0" cy="0"/>
        </a:xfrm>
      </p:grpSpPr>
      <p:pic>
        <p:nvPicPr>
          <p:cNvPr descr="Characters - Copy (9).png" id="181" name="Shape 181"/>
          <p:cNvPicPr preferRelativeResize="0"/>
          <p:nvPr/>
        </p:nvPicPr>
        <p:blipFill>
          <a:blip r:embed="rId3">
            <a:alphaModFix/>
          </a:blip>
          <a:stretch>
            <a:fillRect/>
          </a:stretch>
        </p:blipFill>
        <p:spPr>
          <a:xfrm>
            <a:off x="7251350" y="2141325"/>
            <a:ext cx="1431394" cy="2920974"/>
          </a:xfrm>
          <a:prstGeom prst="rect">
            <a:avLst/>
          </a:prstGeom>
          <a:noFill/>
          <a:ln>
            <a:noFill/>
          </a:ln>
        </p:spPr>
      </p:pic>
      <p:pic>
        <p:nvPicPr>
          <p:cNvPr descr="Characters Boy Blue.png" id="182" name="Shape 182"/>
          <p:cNvPicPr preferRelativeResize="0"/>
          <p:nvPr/>
        </p:nvPicPr>
        <p:blipFill>
          <a:blip r:embed="rId4">
            <a:alphaModFix/>
          </a:blip>
          <a:stretch>
            <a:fillRect/>
          </a:stretch>
        </p:blipFill>
        <p:spPr>
          <a:xfrm>
            <a:off x="5314937" y="120600"/>
            <a:ext cx="1162050" cy="2447925"/>
          </a:xfrm>
          <a:prstGeom prst="rect">
            <a:avLst/>
          </a:prstGeom>
          <a:noFill/>
          <a:ln>
            <a:noFill/>
          </a:ln>
        </p:spPr>
      </p:pic>
      <p:pic>
        <p:nvPicPr>
          <p:cNvPr descr="Characters Girl Green with Hat.png" id="183" name="Shape 183"/>
          <p:cNvPicPr preferRelativeResize="0"/>
          <p:nvPr/>
        </p:nvPicPr>
        <p:blipFill>
          <a:blip r:embed="rId5">
            <a:alphaModFix/>
          </a:blip>
          <a:stretch>
            <a:fillRect/>
          </a:stretch>
        </p:blipFill>
        <p:spPr>
          <a:xfrm>
            <a:off x="2633625" y="2449250"/>
            <a:ext cx="1733550" cy="2613050"/>
          </a:xfrm>
          <a:prstGeom prst="rect">
            <a:avLst/>
          </a:prstGeom>
          <a:noFill/>
          <a:ln>
            <a:noFill/>
          </a:ln>
        </p:spPr>
      </p:pic>
      <p:pic>
        <p:nvPicPr>
          <p:cNvPr descr="Characters - Copy (3).png" id="184" name="Shape 184"/>
          <p:cNvPicPr preferRelativeResize="0"/>
          <p:nvPr/>
        </p:nvPicPr>
        <p:blipFill>
          <a:blip r:embed="rId6">
            <a:alphaModFix/>
          </a:blip>
          <a:stretch>
            <a:fillRect/>
          </a:stretch>
        </p:blipFill>
        <p:spPr>
          <a:xfrm>
            <a:off x="152400" y="152400"/>
            <a:ext cx="1725984" cy="2384349"/>
          </a:xfrm>
          <a:prstGeom prst="rect">
            <a:avLst/>
          </a:prstGeom>
          <a:noFill/>
          <a:ln>
            <a:noFill/>
          </a:ln>
        </p:spPr>
      </p:pic>
      <p:sp>
        <p:nvSpPr>
          <p:cNvPr id="185" name="Shape 185"/>
          <p:cNvSpPr/>
          <p:nvPr/>
        </p:nvSpPr>
        <p:spPr>
          <a:xfrm>
            <a:off x="2137225" y="150875"/>
            <a:ext cx="2494200" cy="1550400"/>
          </a:xfrm>
          <a:prstGeom prst="wedgeRectCallout">
            <a:avLst>
              <a:gd fmla="val -88307" name="adj1"/>
              <a:gd fmla="val 15951" name="adj2"/>
            </a:avLst>
          </a:prstGeom>
          <a:noFill/>
          <a:ln cap="flat" cmpd="sng" w="9525">
            <a:solidFill>
              <a:srgbClr val="FF00FF"/>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n-GB" sz="2000">
                <a:latin typeface="Quicksand"/>
                <a:ea typeface="Quicksand"/>
                <a:cs typeface="Quicksand"/>
                <a:sym typeface="Quicksand"/>
              </a:rPr>
              <a:t>A Census is used to make sure that everyone is paying taxes.</a:t>
            </a:r>
          </a:p>
        </p:txBody>
      </p:sp>
      <p:sp>
        <p:nvSpPr>
          <p:cNvPr id="186" name="Shape 186"/>
          <p:cNvSpPr/>
          <p:nvPr/>
        </p:nvSpPr>
        <p:spPr>
          <a:xfrm>
            <a:off x="6562550" y="75425"/>
            <a:ext cx="2539500" cy="1994700"/>
          </a:xfrm>
          <a:prstGeom prst="wedgeRoundRectCallout">
            <a:avLst>
              <a:gd fmla="val -71122" name="adj1"/>
              <a:gd fmla="val -1679" name="adj2"/>
              <a:gd fmla="val 0" name="adj3"/>
            </a:avLst>
          </a:prstGeom>
          <a:noFill/>
          <a:ln cap="flat" cmpd="sng" w="9525">
            <a:solidFill>
              <a:srgbClr val="00FF00"/>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n-GB" sz="2000">
                <a:latin typeface="Quicksand"/>
                <a:ea typeface="Quicksand"/>
                <a:cs typeface="Quicksand"/>
                <a:sym typeface="Quicksand"/>
              </a:rPr>
              <a:t>The information from a Census is used to see what food people are eating.</a:t>
            </a:r>
          </a:p>
        </p:txBody>
      </p:sp>
      <p:sp>
        <p:nvSpPr>
          <p:cNvPr id="187" name="Shape 187"/>
          <p:cNvSpPr/>
          <p:nvPr/>
        </p:nvSpPr>
        <p:spPr>
          <a:xfrm>
            <a:off x="4324750" y="2536750"/>
            <a:ext cx="2707200" cy="2479800"/>
          </a:xfrm>
          <a:prstGeom prst="cloudCallout">
            <a:avLst>
              <a:gd fmla="val 74766" name="adj1"/>
              <a:gd fmla="val -16765" name="adj2"/>
            </a:avLst>
          </a:prstGeom>
          <a:noFill/>
          <a:ln cap="flat" cmpd="sng" w="9525">
            <a:solidFill>
              <a:srgbClr val="0000FF"/>
            </a:solidFill>
            <a:prstDash val="solid"/>
            <a:round/>
            <a:headEnd len="med" w="med" type="none"/>
            <a:tailEnd len="med" w="med" type="none"/>
          </a:ln>
        </p:spPr>
        <p:txBody>
          <a:bodyPr anchorCtr="0" anchor="ctr" bIns="91425" lIns="91425" rIns="91425" tIns="91425">
            <a:noAutofit/>
          </a:bodyPr>
          <a:lstStyle/>
          <a:p>
            <a:pPr lvl="0" rtl="0" algn="ctr">
              <a:spcBef>
                <a:spcPts val="0"/>
              </a:spcBef>
              <a:buNone/>
            </a:pPr>
            <a:r>
              <a:rPr lang="en-GB" sz="2000">
                <a:latin typeface="Quicksand"/>
                <a:ea typeface="Quicksand"/>
                <a:cs typeface="Quicksand"/>
                <a:sym typeface="Quicksand"/>
              </a:rPr>
              <a:t>I’m not quite sure but I think that a Census might be used to  ...</a:t>
            </a:r>
          </a:p>
        </p:txBody>
      </p:sp>
      <p:sp>
        <p:nvSpPr>
          <p:cNvPr id="188" name="Shape 188"/>
          <p:cNvSpPr/>
          <p:nvPr/>
        </p:nvSpPr>
        <p:spPr>
          <a:xfrm>
            <a:off x="152400" y="2371900"/>
            <a:ext cx="2772600" cy="2221200"/>
          </a:xfrm>
          <a:prstGeom prst="wedgeEllipseCallout">
            <a:avLst>
              <a:gd fmla="val 63470" name="adj1"/>
              <a:gd fmla="val 7007" name="adj2"/>
            </a:avLst>
          </a:prstGeom>
          <a:noFill/>
          <a:ln cap="flat" cmpd="sng" w="9525">
            <a:solidFill>
              <a:srgbClr val="FF9900"/>
            </a:solidFill>
            <a:prstDash val="solid"/>
            <a:round/>
            <a:headEnd len="med" w="med" type="none"/>
            <a:tailEnd len="med" w="med" type="none"/>
          </a:ln>
        </p:spPr>
        <p:txBody>
          <a:bodyPr anchorCtr="0" anchor="ctr" bIns="91425" lIns="91425" rIns="91425" tIns="91425">
            <a:noAutofit/>
          </a:bodyPr>
          <a:lstStyle/>
          <a:p>
            <a:pPr lvl="0" rtl="0" algn="ctr">
              <a:spcBef>
                <a:spcPts val="0"/>
              </a:spcBef>
              <a:buNone/>
            </a:pPr>
            <a:r>
              <a:rPr lang="en-GB" sz="2000">
                <a:latin typeface="Quicksand"/>
                <a:ea typeface="Quicksand"/>
                <a:cs typeface="Quicksand"/>
                <a:sym typeface="Quicksand"/>
              </a:rPr>
              <a:t>The Government use the information from a Census to plan for the future.</a:t>
            </a:r>
          </a:p>
        </p:txBody>
      </p:sp>
      <p:pic>
        <p:nvPicPr>
          <p:cNvPr descr="scoilnet logo.png" id="189" name="Shape 189">
            <a:hlinkClick r:id="rId7"/>
          </p:cNvPr>
          <p:cNvPicPr preferRelativeResize="0"/>
          <p:nvPr/>
        </p:nvPicPr>
        <p:blipFill>
          <a:blip r:embed="rId8">
            <a:alphaModFix/>
          </a:blip>
          <a:stretch>
            <a:fillRect/>
          </a:stretch>
        </p:blipFill>
        <p:spPr>
          <a:xfrm>
            <a:off x="-1" y="4506313"/>
            <a:ext cx="1592449" cy="46977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3" name="Shape 193"/>
        <p:cNvGrpSpPr/>
        <p:nvPr/>
      </p:nvGrpSpPr>
      <p:grpSpPr>
        <a:xfrm>
          <a:off x="0" y="0"/>
          <a:ext cx="0" cy="0"/>
          <a:chOff x="0" y="0"/>
          <a:chExt cx="0" cy="0"/>
        </a:xfrm>
      </p:grpSpPr>
      <p:pic>
        <p:nvPicPr>
          <p:cNvPr id="194" name="Shape 194"/>
          <p:cNvPicPr preferRelativeResize="0"/>
          <p:nvPr/>
        </p:nvPicPr>
        <p:blipFill>
          <a:blip r:embed="rId3">
            <a:alphaModFix/>
          </a:blip>
          <a:stretch>
            <a:fillRect/>
          </a:stretch>
        </p:blipFill>
        <p:spPr>
          <a:xfrm>
            <a:off x="5584175" y="58675"/>
            <a:ext cx="3492275" cy="2619199"/>
          </a:xfrm>
          <a:prstGeom prst="rect">
            <a:avLst/>
          </a:prstGeom>
          <a:noFill/>
          <a:ln>
            <a:noFill/>
          </a:ln>
        </p:spPr>
      </p:pic>
      <p:pic>
        <p:nvPicPr>
          <p:cNvPr id="195" name="Shape 195"/>
          <p:cNvPicPr preferRelativeResize="0"/>
          <p:nvPr/>
        </p:nvPicPr>
        <p:blipFill>
          <a:blip r:embed="rId4">
            <a:alphaModFix/>
          </a:blip>
          <a:stretch>
            <a:fillRect/>
          </a:stretch>
        </p:blipFill>
        <p:spPr>
          <a:xfrm>
            <a:off x="0" y="1567300"/>
            <a:ext cx="4925599" cy="3576200"/>
          </a:xfrm>
          <a:prstGeom prst="rect">
            <a:avLst/>
          </a:prstGeom>
          <a:noFill/>
          <a:ln>
            <a:noFill/>
          </a:ln>
        </p:spPr>
      </p:pic>
      <p:pic>
        <p:nvPicPr>
          <p:cNvPr id="196" name="Shape 196"/>
          <p:cNvPicPr preferRelativeResize="0"/>
          <p:nvPr/>
        </p:nvPicPr>
        <p:blipFill>
          <a:blip r:embed="rId5">
            <a:alphaModFix/>
          </a:blip>
          <a:stretch>
            <a:fillRect/>
          </a:stretch>
        </p:blipFill>
        <p:spPr>
          <a:xfrm>
            <a:off x="6788849" y="2569950"/>
            <a:ext cx="3575400" cy="2573550"/>
          </a:xfrm>
          <a:prstGeom prst="rect">
            <a:avLst/>
          </a:prstGeom>
          <a:noFill/>
          <a:ln>
            <a:noFill/>
          </a:ln>
        </p:spPr>
      </p:pic>
      <p:pic>
        <p:nvPicPr>
          <p:cNvPr id="197" name="Shape 197"/>
          <p:cNvPicPr preferRelativeResize="0"/>
          <p:nvPr/>
        </p:nvPicPr>
        <p:blipFill>
          <a:blip r:embed="rId6">
            <a:alphaModFix/>
          </a:blip>
          <a:stretch>
            <a:fillRect/>
          </a:stretch>
        </p:blipFill>
        <p:spPr>
          <a:xfrm rot="-1021855">
            <a:off x="7879475" y="3447832"/>
            <a:ext cx="1253031" cy="1172966"/>
          </a:xfrm>
          <a:prstGeom prst="rect">
            <a:avLst/>
          </a:prstGeom>
          <a:noFill/>
          <a:ln>
            <a:noFill/>
          </a:ln>
        </p:spPr>
      </p:pic>
      <p:sp>
        <p:nvSpPr>
          <p:cNvPr id="198" name="Shape 198"/>
          <p:cNvSpPr txBox="1"/>
          <p:nvPr/>
        </p:nvSpPr>
        <p:spPr>
          <a:xfrm>
            <a:off x="41925" y="515875"/>
            <a:ext cx="5590200" cy="2120400"/>
          </a:xfrm>
          <a:prstGeom prst="rect">
            <a:avLst/>
          </a:prstGeom>
          <a:noFill/>
          <a:ln>
            <a:noFill/>
          </a:ln>
        </p:spPr>
        <p:txBody>
          <a:bodyPr anchorCtr="0" anchor="t" bIns="91425" lIns="91425" rIns="91425" tIns="91425">
            <a:noAutofit/>
          </a:bodyPr>
          <a:lstStyle/>
          <a:p>
            <a:pPr lvl="0">
              <a:spcBef>
                <a:spcPts val="0"/>
              </a:spcBef>
              <a:buNone/>
            </a:pPr>
            <a:r>
              <a:rPr lang="en-GB" sz="3000">
                <a:latin typeface="Quicksand"/>
                <a:ea typeface="Quicksand"/>
                <a:cs typeface="Quicksand"/>
                <a:sym typeface="Quicksand"/>
              </a:rPr>
              <a:t>Census information is used to help plan for infrastructure such as ...</a:t>
            </a:r>
          </a:p>
        </p:txBody>
      </p:sp>
      <p:sp>
        <p:nvSpPr>
          <p:cNvPr id="199" name="Shape 199"/>
          <p:cNvSpPr txBox="1"/>
          <p:nvPr/>
        </p:nvSpPr>
        <p:spPr>
          <a:xfrm>
            <a:off x="2807725" y="3290050"/>
            <a:ext cx="2271300" cy="855000"/>
          </a:xfrm>
          <a:prstGeom prst="rect">
            <a:avLst/>
          </a:prstGeom>
          <a:noFill/>
          <a:ln>
            <a:noFill/>
          </a:ln>
        </p:spPr>
        <p:txBody>
          <a:bodyPr anchorCtr="0" anchor="t" bIns="91425" lIns="91425" rIns="91425" tIns="91425">
            <a:noAutofit/>
          </a:bodyPr>
          <a:lstStyle/>
          <a:p>
            <a:pPr lvl="0">
              <a:spcBef>
                <a:spcPts val="0"/>
              </a:spcBef>
              <a:buNone/>
            </a:pPr>
            <a:r>
              <a:rPr lang="en-GB" sz="2400">
                <a:latin typeface="Quicksand"/>
                <a:ea typeface="Quicksand"/>
                <a:cs typeface="Quicksand"/>
                <a:sym typeface="Quicksand"/>
              </a:rPr>
              <a:t>Roads and parks</a:t>
            </a:r>
          </a:p>
        </p:txBody>
      </p:sp>
      <p:sp>
        <p:nvSpPr>
          <p:cNvPr id="200" name="Shape 200"/>
          <p:cNvSpPr txBox="1"/>
          <p:nvPr/>
        </p:nvSpPr>
        <p:spPr>
          <a:xfrm>
            <a:off x="6194662" y="1180275"/>
            <a:ext cx="2271300" cy="855000"/>
          </a:xfrm>
          <a:prstGeom prst="rect">
            <a:avLst/>
          </a:prstGeom>
          <a:noFill/>
          <a:ln>
            <a:noFill/>
          </a:ln>
        </p:spPr>
        <p:txBody>
          <a:bodyPr anchorCtr="0" anchor="t" bIns="91425" lIns="91425" rIns="91425" tIns="91425">
            <a:noAutofit/>
          </a:bodyPr>
          <a:lstStyle/>
          <a:p>
            <a:pPr lvl="0" rtl="0" algn="ctr">
              <a:spcBef>
                <a:spcPts val="0"/>
              </a:spcBef>
              <a:buNone/>
            </a:pPr>
            <a:r>
              <a:rPr lang="en-GB" sz="2400">
                <a:latin typeface="Quicksand"/>
                <a:ea typeface="Quicksand"/>
                <a:cs typeface="Quicksand"/>
                <a:sym typeface="Quicksand"/>
              </a:rPr>
              <a:t>Hospitals</a:t>
            </a:r>
          </a:p>
        </p:txBody>
      </p:sp>
      <p:sp>
        <p:nvSpPr>
          <p:cNvPr id="201" name="Shape 201"/>
          <p:cNvSpPr txBox="1"/>
          <p:nvPr/>
        </p:nvSpPr>
        <p:spPr>
          <a:xfrm>
            <a:off x="5297025" y="2992175"/>
            <a:ext cx="2421300" cy="855000"/>
          </a:xfrm>
          <a:prstGeom prst="rect">
            <a:avLst/>
          </a:prstGeom>
          <a:noFill/>
          <a:ln>
            <a:noFill/>
          </a:ln>
        </p:spPr>
        <p:txBody>
          <a:bodyPr anchorCtr="0" anchor="t" bIns="91425" lIns="91425" rIns="91425" tIns="91425">
            <a:noAutofit/>
          </a:bodyPr>
          <a:lstStyle/>
          <a:p>
            <a:pPr lvl="0" rtl="0" algn="ctr">
              <a:spcBef>
                <a:spcPts val="0"/>
              </a:spcBef>
              <a:buNone/>
            </a:pPr>
            <a:r>
              <a:rPr lang="en-GB" sz="2400">
                <a:latin typeface="Quicksand"/>
                <a:ea typeface="Quicksand"/>
                <a:cs typeface="Quicksand"/>
                <a:sym typeface="Quicksand"/>
              </a:rPr>
              <a:t>Schools</a:t>
            </a:r>
          </a:p>
        </p:txBody>
      </p:sp>
      <p:pic>
        <p:nvPicPr>
          <p:cNvPr descr="scoilnet logo.png" id="202" name="Shape 202">
            <a:hlinkClick r:id="rId7"/>
          </p:cNvPr>
          <p:cNvPicPr preferRelativeResize="0"/>
          <p:nvPr/>
        </p:nvPicPr>
        <p:blipFill>
          <a:blip r:embed="rId8">
            <a:alphaModFix/>
          </a:blip>
          <a:stretch>
            <a:fillRect/>
          </a:stretch>
        </p:blipFill>
        <p:spPr>
          <a:xfrm>
            <a:off x="-1" y="1"/>
            <a:ext cx="1592449" cy="46977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6" name="Shape 206"/>
        <p:cNvGrpSpPr/>
        <p:nvPr/>
      </p:nvGrpSpPr>
      <p:grpSpPr>
        <a:xfrm>
          <a:off x="0" y="0"/>
          <a:ext cx="0" cy="0"/>
          <a:chOff x="0" y="0"/>
          <a:chExt cx="0" cy="0"/>
        </a:xfrm>
      </p:grpSpPr>
      <p:pic>
        <p:nvPicPr>
          <p:cNvPr descr="question-mark-2110767_640.jpg" id="207" name="Shape 207"/>
          <p:cNvPicPr preferRelativeResize="0"/>
          <p:nvPr/>
        </p:nvPicPr>
        <p:blipFill rotWithShape="1">
          <a:blip r:embed="rId3">
            <a:alphaModFix/>
          </a:blip>
          <a:srcRect b="7757" l="14437" r="14720" t="8286"/>
          <a:stretch/>
        </p:blipFill>
        <p:spPr>
          <a:xfrm>
            <a:off x="0" y="0"/>
            <a:ext cx="5933974" cy="5143499"/>
          </a:xfrm>
          <a:prstGeom prst="rect">
            <a:avLst/>
          </a:prstGeom>
          <a:noFill/>
          <a:ln>
            <a:noFill/>
          </a:ln>
        </p:spPr>
      </p:pic>
      <p:sp>
        <p:nvSpPr>
          <p:cNvPr id="208" name="Shape 208"/>
          <p:cNvSpPr txBox="1"/>
          <p:nvPr>
            <p:ph type="title"/>
          </p:nvPr>
        </p:nvSpPr>
        <p:spPr>
          <a:xfrm>
            <a:off x="5933975" y="-25"/>
            <a:ext cx="3210000" cy="5143500"/>
          </a:xfrm>
          <a:prstGeom prst="rect">
            <a:avLst/>
          </a:prstGeom>
        </p:spPr>
        <p:txBody>
          <a:bodyPr anchorCtr="0" anchor="ctr" bIns="91425" lIns="91425" rIns="91425" tIns="91425">
            <a:noAutofit/>
          </a:bodyPr>
          <a:lstStyle/>
          <a:p>
            <a:pPr lvl="0" rtl="0" algn="ctr">
              <a:spcBef>
                <a:spcPts val="0"/>
              </a:spcBef>
              <a:buNone/>
            </a:pPr>
            <a:r>
              <a:rPr lang="en-GB" sz="4500">
                <a:latin typeface="Quicksand"/>
                <a:ea typeface="Quicksand"/>
                <a:cs typeface="Quicksand"/>
                <a:sym typeface="Quicksand"/>
              </a:rPr>
              <a:t>What types of questions are asked on the Census?</a:t>
            </a:r>
          </a:p>
        </p:txBody>
      </p:sp>
      <p:pic>
        <p:nvPicPr>
          <p:cNvPr descr="scoilnet logo.png" id="209" name="Shape 209">
            <a:hlinkClick r:id="rId4"/>
          </p:cNvPr>
          <p:cNvPicPr preferRelativeResize="0"/>
          <p:nvPr/>
        </p:nvPicPr>
        <p:blipFill>
          <a:blip r:embed="rId5">
            <a:alphaModFix/>
          </a:blip>
          <a:stretch>
            <a:fillRect/>
          </a:stretch>
        </p:blipFill>
        <p:spPr>
          <a:xfrm>
            <a:off x="7551548" y="1"/>
            <a:ext cx="1592449" cy="46977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3" name="Shape 213"/>
        <p:cNvGrpSpPr/>
        <p:nvPr/>
      </p:nvGrpSpPr>
      <p:grpSpPr>
        <a:xfrm>
          <a:off x="0" y="0"/>
          <a:ext cx="0" cy="0"/>
          <a:chOff x="0" y="0"/>
          <a:chExt cx="0" cy="0"/>
        </a:xfrm>
      </p:grpSpPr>
      <p:sp>
        <p:nvSpPr>
          <p:cNvPr id="214" name="Shape 214"/>
          <p:cNvSpPr txBox="1"/>
          <p:nvPr>
            <p:ph idx="1" type="body"/>
          </p:nvPr>
        </p:nvSpPr>
        <p:spPr>
          <a:xfrm>
            <a:off x="311700" y="1152475"/>
            <a:ext cx="8520600" cy="3416400"/>
          </a:xfrm>
          <a:prstGeom prst="rect">
            <a:avLst/>
          </a:prstGeom>
        </p:spPr>
        <p:txBody>
          <a:bodyPr anchorCtr="0" anchor="t" bIns="91425" lIns="91425" rIns="91425" tIns="91425">
            <a:noAutofit/>
          </a:bodyPr>
          <a:lstStyle/>
          <a:p>
            <a:pPr lvl="0">
              <a:spcBef>
                <a:spcPts val="0"/>
              </a:spcBef>
              <a:buNone/>
            </a:pPr>
            <a:r>
              <a:rPr lang="en-GB" sz="2400">
                <a:solidFill>
                  <a:srgbClr val="000000"/>
                </a:solidFill>
                <a:latin typeface="Quicksand"/>
                <a:ea typeface="Quicksand"/>
                <a:cs typeface="Quicksand"/>
                <a:sym typeface="Quicksand"/>
              </a:rPr>
              <a:t>Most questions are multiple choice</a:t>
            </a:r>
          </a:p>
          <a:p>
            <a:pPr lvl="0">
              <a:spcBef>
                <a:spcPts val="0"/>
              </a:spcBef>
              <a:buNone/>
            </a:pPr>
            <a:r>
              <a:rPr lang="en-GB" sz="2400">
                <a:solidFill>
                  <a:srgbClr val="000000"/>
                </a:solidFill>
                <a:latin typeface="Quicksand"/>
                <a:ea typeface="Quicksand"/>
                <a:cs typeface="Quicksand"/>
                <a:sym typeface="Quicksand"/>
              </a:rPr>
              <a:t>The first section has general questions in it such as</a:t>
            </a:r>
          </a:p>
          <a:p>
            <a:pPr indent="-381000" lvl="0" marL="914400" rtl="0">
              <a:spcBef>
                <a:spcPts val="0"/>
              </a:spcBef>
              <a:buClr>
                <a:srgbClr val="000000"/>
              </a:buClr>
              <a:buSzPct val="100000"/>
              <a:buFont typeface="Quicksand"/>
              <a:buChar char="★"/>
            </a:pPr>
            <a:r>
              <a:rPr lang="en-GB" sz="2400">
                <a:solidFill>
                  <a:srgbClr val="000000"/>
                </a:solidFill>
                <a:latin typeface="Quicksand"/>
                <a:ea typeface="Quicksand"/>
                <a:cs typeface="Quicksand"/>
                <a:sym typeface="Quicksand"/>
              </a:rPr>
              <a:t>What type of house do you live in?</a:t>
            </a:r>
          </a:p>
          <a:p>
            <a:pPr indent="-381000" lvl="0" marL="914400" rtl="0">
              <a:spcBef>
                <a:spcPts val="0"/>
              </a:spcBef>
              <a:buClr>
                <a:srgbClr val="000000"/>
              </a:buClr>
              <a:buSzPct val="100000"/>
              <a:buFont typeface="Quicksand"/>
              <a:buChar char="★"/>
            </a:pPr>
            <a:r>
              <a:rPr lang="en-GB" sz="2400">
                <a:solidFill>
                  <a:srgbClr val="000000"/>
                </a:solidFill>
                <a:latin typeface="Quicksand"/>
                <a:ea typeface="Quicksand"/>
                <a:cs typeface="Quicksand"/>
                <a:sym typeface="Quicksand"/>
              </a:rPr>
              <a:t>Is there a computer in your home?</a:t>
            </a:r>
          </a:p>
          <a:p>
            <a:pPr indent="-381000" lvl="0" marL="914400">
              <a:spcBef>
                <a:spcPts val="0"/>
              </a:spcBef>
              <a:buClr>
                <a:srgbClr val="000000"/>
              </a:buClr>
              <a:buSzPct val="100000"/>
              <a:buFont typeface="Quicksand"/>
              <a:buChar char="★"/>
            </a:pPr>
            <a:r>
              <a:rPr lang="en-GB" sz="2400">
                <a:solidFill>
                  <a:srgbClr val="000000"/>
                </a:solidFill>
                <a:latin typeface="Quicksand"/>
                <a:ea typeface="Quicksand"/>
                <a:cs typeface="Quicksand"/>
                <a:sym typeface="Quicksand"/>
              </a:rPr>
              <a:t>Does your home have internet?</a:t>
            </a:r>
          </a:p>
        </p:txBody>
      </p:sp>
      <p:pic>
        <p:nvPicPr>
          <p:cNvPr descr="checklist-41335_640.png" id="215" name="Shape 215"/>
          <p:cNvPicPr preferRelativeResize="0"/>
          <p:nvPr/>
        </p:nvPicPr>
        <p:blipFill>
          <a:blip r:embed="rId3">
            <a:alphaModFix/>
          </a:blip>
          <a:stretch>
            <a:fillRect/>
          </a:stretch>
        </p:blipFill>
        <p:spPr>
          <a:xfrm>
            <a:off x="7316875" y="0"/>
            <a:ext cx="1827125" cy="2279449"/>
          </a:xfrm>
          <a:prstGeom prst="rect">
            <a:avLst/>
          </a:prstGeom>
          <a:noFill/>
          <a:ln>
            <a:noFill/>
          </a:ln>
        </p:spPr>
      </p:pic>
      <p:pic>
        <p:nvPicPr>
          <p:cNvPr descr="scoilnet logo.png" id="216" name="Shape 216">
            <a:hlinkClick r:id="rId4"/>
          </p:cNvPr>
          <p:cNvPicPr preferRelativeResize="0"/>
          <p:nvPr/>
        </p:nvPicPr>
        <p:blipFill>
          <a:blip r:embed="rId5">
            <a:alphaModFix/>
          </a:blip>
          <a:stretch>
            <a:fillRect/>
          </a:stretch>
        </p:blipFill>
        <p:spPr>
          <a:xfrm>
            <a:off x="-1" y="4673726"/>
            <a:ext cx="1592449" cy="46977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0" name="Shape 220"/>
        <p:cNvGrpSpPr/>
        <p:nvPr/>
      </p:nvGrpSpPr>
      <p:grpSpPr>
        <a:xfrm>
          <a:off x="0" y="0"/>
          <a:ext cx="0" cy="0"/>
          <a:chOff x="0" y="0"/>
          <a:chExt cx="0" cy="0"/>
        </a:xfrm>
      </p:grpSpPr>
      <p:sp>
        <p:nvSpPr>
          <p:cNvPr id="221" name="Shape 221"/>
          <p:cNvSpPr txBox="1"/>
          <p:nvPr>
            <p:ph idx="1" type="body"/>
          </p:nvPr>
        </p:nvSpPr>
        <p:spPr>
          <a:xfrm>
            <a:off x="311700" y="1152475"/>
            <a:ext cx="8520600" cy="3416400"/>
          </a:xfrm>
          <a:prstGeom prst="rect">
            <a:avLst/>
          </a:prstGeom>
        </p:spPr>
        <p:txBody>
          <a:bodyPr anchorCtr="0" anchor="t" bIns="91425" lIns="91425" rIns="91425" tIns="91425">
            <a:noAutofit/>
          </a:bodyPr>
          <a:lstStyle/>
          <a:p>
            <a:pPr lvl="0" rtl="0">
              <a:spcBef>
                <a:spcPts val="0"/>
              </a:spcBef>
              <a:buNone/>
            </a:pPr>
            <a:r>
              <a:rPr lang="en-GB" sz="2400">
                <a:solidFill>
                  <a:srgbClr val="000000"/>
                </a:solidFill>
                <a:latin typeface="Quicksand"/>
                <a:ea typeface="Quicksand"/>
                <a:cs typeface="Quicksand"/>
                <a:sym typeface="Quicksand"/>
              </a:rPr>
              <a:t>The next sections are about each person in the house. You must list who is staying in the house on Census night and who normally lives in the house but are not there on Census night. These people may be on </a:t>
            </a:r>
            <a:r>
              <a:rPr lang="en-GB" sz="2400">
                <a:solidFill>
                  <a:srgbClr val="000000"/>
                </a:solidFill>
                <a:latin typeface="Quicksand"/>
                <a:ea typeface="Quicksand"/>
                <a:cs typeface="Quicksand"/>
                <a:sym typeface="Quicksand"/>
              </a:rPr>
              <a:t>holidays</a:t>
            </a:r>
            <a:r>
              <a:rPr lang="en-GB" sz="2400">
                <a:solidFill>
                  <a:srgbClr val="000000"/>
                </a:solidFill>
                <a:latin typeface="Quicksand"/>
                <a:ea typeface="Quicksand"/>
                <a:cs typeface="Quicksand"/>
                <a:sym typeface="Quicksand"/>
              </a:rPr>
              <a:t> or in the hospital for example.</a:t>
            </a:r>
          </a:p>
        </p:txBody>
      </p:sp>
      <p:pic>
        <p:nvPicPr>
          <p:cNvPr descr="checklist-41335_640.png" id="222" name="Shape 222"/>
          <p:cNvPicPr preferRelativeResize="0"/>
          <p:nvPr/>
        </p:nvPicPr>
        <p:blipFill>
          <a:blip r:embed="rId3">
            <a:alphaModFix/>
          </a:blip>
          <a:stretch>
            <a:fillRect/>
          </a:stretch>
        </p:blipFill>
        <p:spPr>
          <a:xfrm>
            <a:off x="7362875" y="2864050"/>
            <a:ext cx="1827125" cy="2279449"/>
          </a:xfrm>
          <a:prstGeom prst="rect">
            <a:avLst/>
          </a:prstGeom>
          <a:noFill/>
          <a:ln>
            <a:noFill/>
          </a:ln>
        </p:spPr>
      </p:pic>
      <p:pic>
        <p:nvPicPr>
          <p:cNvPr descr="scoilnet logo.png" id="223" name="Shape 223">
            <a:hlinkClick r:id="rId4"/>
          </p:cNvPr>
          <p:cNvPicPr preferRelativeResize="0"/>
          <p:nvPr/>
        </p:nvPicPr>
        <p:blipFill>
          <a:blip r:embed="rId5">
            <a:alphaModFix/>
          </a:blip>
          <a:stretch>
            <a:fillRect/>
          </a:stretch>
        </p:blipFill>
        <p:spPr>
          <a:xfrm>
            <a:off x="-1" y="4673726"/>
            <a:ext cx="1592449" cy="46977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7" name="Shape 227"/>
        <p:cNvGrpSpPr/>
        <p:nvPr/>
      </p:nvGrpSpPr>
      <p:grpSpPr>
        <a:xfrm>
          <a:off x="0" y="0"/>
          <a:ext cx="0" cy="0"/>
          <a:chOff x="0" y="0"/>
          <a:chExt cx="0" cy="0"/>
        </a:xfrm>
      </p:grpSpPr>
      <p:sp>
        <p:nvSpPr>
          <p:cNvPr id="228" name="Shape 228"/>
          <p:cNvSpPr txBox="1"/>
          <p:nvPr>
            <p:ph idx="1" type="body"/>
          </p:nvPr>
        </p:nvSpPr>
        <p:spPr>
          <a:xfrm>
            <a:off x="311700" y="1152475"/>
            <a:ext cx="8520600" cy="3416400"/>
          </a:xfrm>
          <a:prstGeom prst="rect">
            <a:avLst/>
          </a:prstGeom>
        </p:spPr>
        <p:txBody>
          <a:bodyPr anchorCtr="0" anchor="t" bIns="91425" lIns="91425" rIns="91425" tIns="91425">
            <a:noAutofit/>
          </a:bodyPr>
          <a:lstStyle/>
          <a:p>
            <a:pPr lvl="0">
              <a:spcBef>
                <a:spcPts val="0"/>
              </a:spcBef>
              <a:buNone/>
            </a:pPr>
            <a:r>
              <a:rPr lang="en-GB" sz="2400">
                <a:solidFill>
                  <a:srgbClr val="000000"/>
                </a:solidFill>
                <a:latin typeface="Quicksand"/>
                <a:ea typeface="Quicksand"/>
                <a:cs typeface="Quicksand"/>
                <a:sym typeface="Quicksand"/>
              </a:rPr>
              <a:t>Then there is a section for each person in the house. Here questions like these are asked:</a:t>
            </a:r>
          </a:p>
          <a:p>
            <a:pPr indent="-381000" lvl="0" marL="914400" rtl="0">
              <a:spcBef>
                <a:spcPts val="0"/>
              </a:spcBef>
              <a:buClr>
                <a:srgbClr val="000000"/>
              </a:buClr>
              <a:buSzPct val="100000"/>
              <a:buFont typeface="Quicksand"/>
              <a:buChar char="★"/>
            </a:pPr>
            <a:r>
              <a:rPr lang="en-GB" sz="2400">
                <a:solidFill>
                  <a:srgbClr val="000000"/>
                </a:solidFill>
                <a:latin typeface="Quicksand"/>
                <a:ea typeface="Quicksand"/>
                <a:cs typeface="Quicksand"/>
                <a:sym typeface="Quicksand"/>
              </a:rPr>
              <a:t>What is your date of birth?</a:t>
            </a:r>
          </a:p>
          <a:p>
            <a:pPr indent="-381000" lvl="0" marL="914400" rtl="0">
              <a:spcBef>
                <a:spcPts val="0"/>
              </a:spcBef>
              <a:buClr>
                <a:srgbClr val="000000"/>
              </a:buClr>
              <a:buSzPct val="100000"/>
              <a:buFont typeface="Quicksand"/>
              <a:buChar char="★"/>
            </a:pPr>
            <a:r>
              <a:rPr lang="en-GB" sz="2400">
                <a:solidFill>
                  <a:srgbClr val="000000"/>
                </a:solidFill>
                <a:latin typeface="Quicksand"/>
                <a:ea typeface="Quicksand"/>
                <a:cs typeface="Quicksand"/>
                <a:sym typeface="Quicksand"/>
              </a:rPr>
              <a:t>Where do you usually live?</a:t>
            </a:r>
          </a:p>
          <a:p>
            <a:pPr indent="-381000" lvl="0" marL="914400" rtl="0">
              <a:spcBef>
                <a:spcPts val="0"/>
              </a:spcBef>
              <a:buClr>
                <a:srgbClr val="000000"/>
              </a:buClr>
              <a:buSzPct val="100000"/>
              <a:buFont typeface="Quicksand"/>
              <a:buChar char="★"/>
            </a:pPr>
            <a:r>
              <a:rPr lang="en-GB" sz="2400">
                <a:solidFill>
                  <a:srgbClr val="000000"/>
                </a:solidFill>
                <a:latin typeface="Quicksand"/>
                <a:ea typeface="Quicksand"/>
                <a:cs typeface="Quicksand"/>
                <a:sym typeface="Quicksand"/>
              </a:rPr>
              <a:t>Can you speak Irish?</a:t>
            </a:r>
          </a:p>
          <a:p>
            <a:pPr indent="-381000" lvl="0" marL="914400" rtl="0">
              <a:spcBef>
                <a:spcPts val="0"/>
              </a:spcBef>
              <a:buClr>
                <a:srgbClr val="000000"/>
              </a:buClr>
              <a:buSzPct val="100000"/>
              <a:buFont typeface="Quicksand"/>
              <a:buChar char="★"/>
            </a:pPr>
            <a:r>
              <a:rPr lang="en-GB" sz="2400">
                <a:solidFill>
                  <a:srgbClr val="000000"/>
                </a:solidFill>
                <a:latin typeface="Quicksand"/>
                <a:ea typeface="Quicksand"/>
                <a:cs typeface="Quicksand"/>
                <a:sym typeface="Quicksand"/>
              </a:rPr>
              <a:t>Do you work?</a:t>
            </a:r>
          </a:p>
        </p:txBody>
      </p:sp>
      <p:pic>
        <p:nvPicPr>
          <p:cNvPr descr="checklist-41335_640.png" id="229" name="Shape 229"/>
          <p:cNvPicPr preferRelativeResize="0"/>
          <p:nvPr/>
        </p:nvPicPr>
        <p:blipFill>
          <a:blip r:embed="rId3">
            <a:alphaModFix/>
          </a:blip>
          <a:stretch>
            <a:fillRect/>
          </a:stretch>
        </p:blipFill>
        <p:spPr>
          <a:xfrm>
            <a:off x="7362875" y="2864050"/>
            <a:ext cx="1827125" cy="2279449"/>
          </a:xfrm>
          <a:prstGeom prst="rect">
            <a:avLst/>
          </a:prstGeom>
          <a:noFill/>
          <a:ln>
            <a:noFill/>
          </a:ln>
        </p:spPr>
      </p:pic>
      <p:pic>
        <p:nvPicPr>
          <p:cNvPr descr="scoilnet logo.png" id="230" name="Shape 230">
            <a:hlinkClick r:id="rId4"/>
          </p:cNvPr>
          <p:cNvPicPr preferRelativeResize="0"/>
          <p:nvPr/>
        </p:nvPicPr>
        <p:blipFill>
          <a:blip r:embed="rId5">
            <a:alphaModFix/>
          </a:blip>
          <a:stretch>
            <a:fillRect/>
          </a:stretch>
        </p:blipFill>
        <p:spPr>
          <a:xfrm>
            <a:off x="-1" y="4673726"/>
            <a:ext cx="1592449" cy="46977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4" name="Shape 234"/>
        <p:cNvGrpSpPr/>
        <p:nvPr/>
      </p:nvGrpSpPr>
      <p:grpSpPr>
        <a:xfrm>
          <a:off x="0" y="0"/>
          <a:ext cx="0" cy="0"/>
          <a:chOff x="0" y="0"/>
          <a:chExt cx="0" cy="0"/>
        </a:xfrm>
      </p:grpSpPr>
      <p:sp>
        <p:nvSpPr>
          <p:cNvPr id="235" name="Shape 235"/>
          <p:cNvSpPr txBox="1"/>
          <p:nvPr>
            <p:ph idx="1" type="body"/>
          </p:nvPr>
        </p:nvSpPr>
        <p:spPr>
          <a:xfrm>
            <a:off x="311700" y="1152475"/>
            <a:ext cx="8520600" cy="3416400"/>
          </a:xfrm>
          <a:prstGeom prst="rect">
            <a:avLst/>
          </a:prstGeom>
        </p:spPr>
        <p:txBody>
          <a:bodyPr anchorCtr="0" anchor="t" bIns="91425" lIns="91425" rIns="91425" tIns="91425">
            <a:noAutofit/>
          </a:bodyPr>
          <a:lstStyle/>
          <a:p>
            <a:pPr lvl="0" rtl="0">
              <a:spcBef>
                <a:spcPts val="0"/>
              </a:spcBef>
              <a:buNone/>
            </a:pPr>
            <a:r>
              <a:rPr lang="en-GB" sz="2400">
                <a:solidFill>
                  <a:srgbClr val="000000"/>
                </a:solidFill>
                <a:latin typeface="Quicksand"/>
                <a:ea typeface="Quicksand"/>
                <a:cs typeface="Quicksand"/>
                <a:sym typeface="Quicksand"/>
              </a:rPr>
              <a:t>At the end of the Census you can fill out some information about people who live in the house but are not there on Census night.</a:t>
            </a:r>
          </a:p>
          <a:p>
            <a:pPr indent="-381000" lvl="0" marL="914400" rtl="0">
              <a:spcBef>
                <a:spcPts val="0"/>
              </a:spcBef>
              <a:buClr>
                <a:srgbClr val="000000"/>
              </a:buClr>
              <a:buSzPct val="100000"/>
              <a:buFont typeface="Quicksand"/>
              <a:buChar char="★"/>
            </a:pPr>
            <a:r>
              <a:rPr lang="en-GB" sz="2400">
                <a:solidFill>
                  <a:srgbClr val="000000"/>
                </a:solidFill>
                <a:latin typeface="Quicksand"/>
                <a:ea typeface="Quicksand"/>
                <a:cs typeface="Quicksand"/>
                <a:sym typeface="Quicksand"/>
              </a:rPr>
              <a:t>Their date of birth</a:t>
            </a:r>
          </a:p>
          <a:p>
            <a:pPr indent="-381000" lvl="0" marL="914400" rtl="0">
              <a:spcBef>
                <a:spcPts val="0"/>
              </a:spcBef>
              <a:buClr>
                <a:srgbClr val="000000"/>
              </a:buClr>
              <a:buSzPct val="100000"/>
              <a:buFont typeface="Quicksand"/>
              <a:buChar char="★"/>
            </a:pPr>
            <a:r>
              <a:rPr lang="en-GB" sz="2400">
                <a:solidFill>
                  <a:srgbClr val="000000"/>
                </a:solidFill>
                <a:latin typeface="Quicksand"/>
                <a:ea typeface="Quicksand"/>
                <a:cs typeface="Quicksand"/>
                <a:sym typeface="Quicksand"/>
              </a:rPr>
              <a:t>How long they will be away for</a:t>
            </a:r>
          </a:p>
          <a:p>
            <a:pPr indent="-381000" lvl="0" marL="914400" rtl="0">
              <a:spcBef>
                <a:spcPts val="0"/>
              </a:spcBef>
              <a:buClr>
                <a:srgbClr val="000000"/>
              </a:buClr>
              <a:buSzPct val="100000"/>
              <a:buFont typeface="Quicksand"/>
              <a:buChar char="★"/>
            </a:pPr>
            <a:r>
              <a:rPr lang="en-GB" sz="2400">
                <a:solidFill>
                  <a:srgbClr val="000000"/>
                </a:solidFill>
                <a:latin typeface="Quicksand"/>
                <a:ea typeface="Quicksand"/>
                <a:cs typeface="Quicksand"/>
                <a:sym typeface="Quicksand"/>
              </a:rPr>
              <a:t>If they are a student or in college</a:t>
            </a:r>
          </a:p>
        </p:txBody>
      </p:sp>
      <p:pic>
        <p:nvPicPr>
          <p:cNvPr descr="checklist-41335_640.png" id="236" name="Shape 236"/>
          <p:cNvPicPr preferRelativeResize="0"/>
          <p:nvPr/>
        </p:nvPicPr>
        <p:blipFill>
          <a:blip r:embed="rId3">
            <a:alphaModFix/>
          </a:blip>
          <a:stretch>
            <a:fillRect/>
          </a:stretch>
        </p:blipFill>
        <p:spPr>
          <a:xfrm>
            <a:off x="7362875" y="2864050"/>
            <a:ext cx="1827125" cy="2279449"/>
          </a:xfrm>
          <a:prstGeom prst="rect">
            <a:avLst/>
          </a:prstGeom>
          <a:noFill/>
          <a:ln>
            <a:noFill/>
          </a:ln>
        </p:spPr>
      </p:pic>
      <p:pic>
        <p:nvPicPr>
          <p:cNvPr descr="scoilnet logo.png" id="237" name="Shape 237">
            <a:hlinkClick r:id="rId4"/>
          </p:cNvPr>
          <p:cNvPicPr preferRelativeResize="0"/>
          <p:nvPr/>
        </p:nvPicPr>
        <p:blipFill>
          <a:blip r:embed="rId5">
            <a:alphaModFix/>
          </a:blip>
          <a:stretch>
            <a:fillRect/>
          </a:stretch>
        </p:blipFill>
        <p:spPr>
          <a:xfrm>
            <a:off x="-1" y="4673726"/>
            <a:ext cx="1592449" cy="46977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1" name="Shape 241"/>
        <p:cNvGrpSpPr/>
        <p:nvPr/>
      </p:nvGrpSpPr>
      <p:grpSpPr>
        <a:xfrm>
          <a:off x="0" y="0"/>
          <a:ext cx="0" cy="0"/>
          <a:chOff x="0" y="0"/>
          <a:chExt cx="0" cy="0"/>
        </a:xfrm>
      </p:grpSpPr>
      <p:sp>
        <p:nvSpPr>
          <p:cNvPr id="242" name="Shape 242"/>
          <p:cNvSpPr txBox="1"/>
          <p:nvPr>
            <p:ph idx="1" type="body"/>
          </p:nvPr>
        </p:nvSpPr>
        <p:spPr>
          <a:xfrm>
            <a:off x="311700" y="1152475"/>
            <a:ext cx="8520600" cy="3416400"/>
          </a:xfrm>
          <a:prstGeom prst="rect">
            <a:avLst/>
          </a:prstGeom>
        </p:spPr>
        <p:txBody>
          <a:bodyPr anchorCtr="0" anchor="t" bIns="91425" lIns="91425" rIns="91425" tIns="91425">
            <a:noAutofit/>
          </a:bodyPr>
          <a:lstStyle/>
          <a:p>
            <a:pPr lvl="0" rtl="0">
              <a:spcBef>
                <a:spcPts val="0"/>
              </a:spcBef>
              <a:buNone/>
            </a:pPr>
            <a:r>
              <a:rPr lang="en-GB" sz="2400">
                <a:solidFill>
                  <a:srgbClr val="000000"/>
                </a:solidFill>
                <a:latin typeface="Quicksand"/>
                <a:ea typeface="Quicksand"/>
                <a:cs typeface="Quicksand"/>
                <a:sym typeface="Quicksand"/>
              </a:rPr>
              <a:t>The Census form must be signed to say that all information on it is correct. </a:t>
            </a:r>
          </a:p>
          <a:p>
            <a:pPr lvl="0" rtl="0">
              <a:spcBef>
                <a:spcPts val="0"/>
              </a:spcBef>
              <a:buNone/>
            </a:pPr>
            <a:r>
              <a:t/>
            </a:r>
            <a:endParaRPr sz="2400">
              <a:solidFill>
                <a:srgbClr val="000000"/>
              </a:solidFill>
              <a:latin typeface="Quicksand"/>
              <a:ea typeface="Quicksand"/>
              <a:cs typeface="Quicksand"/>
              <a:sym typeface="Quicksand"/>
            </a:endParaRPr>
          </a:p>
          <a:p>
            <a:pPr lvl="0" rtl="0">
              <a:spcBef>
                <a:spcPts val="0"/>
              </a:spcBef>
              <a:buNone/>
            </a:pPr>
            <a:r>
              <a:rPr lang="en-GB" sz="2400">
                <a:solidFill>
                  <a:srgbClr val="000000"/>
                </a:solidFill>
                <a:latin typeface="Quicksand"/>
                <a:ea typeface="Quicksand"/>
                <a:cs typeface="Quicksand"/>
                <a:sym typeface="Quicksand"/>
              </a:rPr>
              <a:t>Click on the signature to see a sample Census form. </a:t>
            </a:r>
          </a:p>
        </p:txBody>
      </p:sp>
      <p:pic>
        <p:nvPicPr>
          <p:cNvPr descr="scoilnet logo.png" id="243" name="Shape 243">
            <a:hlinkClick r:id="rId3"/>
          </p:cNvPr>
          <p:cNvPicPr preferRelativeResize="0"/>
          <p:nvPr/>
        </p:nvPicPr>
        <p:blipFill>
          <a:blip r:embed="rId4">
            <a:alphaModFix/>
          </a:blip>
          <a:stretch>
            <a:fillRect/>
          </a:stretch>
        </p:blipFill>
        <p:spPr>
          <a:xfrm>
            <a:off x="-1" y="4673726"/>
            <a:ext cx="1592449" cy="469774"/>
          </a:xfrm>
          <a:prstGeom prst="rect">
            <a:avLst/>
          </a:prstGeom>
          <a:noFill/>
          <a:ln>
            <a:noFill/>
          </a:ln>
        </p:spPr>
      </p:pic>
      <p:pic>
        <p:nvPicPr>
          <p:cNvPr id="244" name="Shape 244">
            <a:hlinkClick r:id="rId5"/>
          </p:cNvPr>
          <p:cNvPicPr preferRelativeResize="0"/>
          <p:nvPr/>
        </p:nvPicPr>
        <p:blipFill>
          <a:blip r:embed="rId6">
            <a:alphaModFix/>
          </a:blip>
          <a:stretch>
            <a:fillRect/>
          </a:stretch>
        </p:blipFill>
        <p:spPr>
          <a:xfrm>
            <a:off x="3613575" y="3173500"/>
            <a:ext cx="5392450" cy="18388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8" name="Shape 248"/>
        <p:cNvGrpSpPr/>
        <p:nvPr/>
      </p:nvGrpSpPr>
      <p:grpSpPr>
        <a:xfrm>
          <a:off x="0" y="0"/>
          <a:ext cx="0" cy="0"/>
          <a:chOff x="0" y="0"/>
          <a:chExt cx="0" cy="0"/>
        </a:xfrm>
      </p:grpSpPr>
      <p:pic>
        <p:nvPicPr>
          <p:cNvPr descr="question-mark-2110767_640.jpg" id="249" name="Shape 249"/>
          <p:cNvPicPr preferRelativeResize="0"/>
          <p:nvPr/>
        </p:nvPicPr>
        <p:blipFill rotWithShape="1">
          <a:blip r:embed="rId3">
            <a:alphaModFix/>
          </a:blip>
          <a:srcRect b="7757" l="14437" r="14720" t="8286"/>
          <a:stretch/>
        </p:blipFill>
        <p:spPr>
          <a:xfrm>
            <a:off x="0" y="0"/>
            <a:ext cx="5933974" cy="5143499"/>
          </a:xfrm>
          <a:prstGeom prst="rect">
            <a:avLst/>
          </a:prstGeom>
          <a:noFill/>
          <a:ln>
            <a:noFill/>
          </a:ln>
        </p:spPr>
      </p:pic>
      <p:sp>
        <p:nvSpPr>
          <p:cNvPr id="250" name="Shape 250"/>
          <p:cNvSpPr txBox="1"/>
          <p:nvPr>
            <p:ph type="title"/>
          </p:nvPr>
        </p:nvSpPr>
        <p:spPr>
          <a:xfrm>
            <a:off x="5933975" y="-25"/>
            <a:ext cx="3210000" cy="5143500"/>
          </a:xfrm>
          <a:prstGeom prst="rect">
            <a:avLst/>
          </a:prstGeom>
        </p:spPr>
        <p:txBody>
          <a:bodyPr anchorCtr="0" anchor="ctr" bIns="91425" lIns="91425" rIns="91425" tIns="91425">
            <a:noAutofit/>
          </a:bodyPr>
          <a:lstStyle/>
          <a:p>
            <a:pPr lvl="0" rtl="0" algn="ctr">
              <a:spcBef>
                <a:spcPts val="0"/>
              </a:spcBef>
              <a:buNone/>
            </a:pPr>
            <a:r>
              <a:rPr lang="en-GB" sz="4500">
                <a:latin typeface="Quicksand"/>
                <a:ea typeface="Quicksand"/>
                <a:cs typeface="Quicksand"/>
                <a:sym typeface="Quicksand"/>
              </a:rPr>
              <a:t>Who collects the Census and puts the results together?</a:t>
            </a:r>
          </a:p>
        </p:txBody>
      </p:sp>
      <p:pic>
        <p:nvPicPr>
          <p:cNvPr descr="scoilnet logo.png" id="251" name="Shape 251">
            <a:hlinkClick r:id="rId4"/>
          </p:cNvPr>
          <p:cNvPicPr preferRelativeResize="0"/>
          <p:nvPr/>
        </p:nvPicPr>
        <p:blipFill>
          <a:blip r:embed="rId5">
            <a:alphaModFix/>
          </a:blip>
          <a:stretch>
            <a:fillRect/>
          </a:stretch>
        </p:blipFill>
        <p:spPr>
          <a:xfrm>
            <a:off x="7551548" y="1"/>
            <a:ext cx="1592449" cy="46977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5" name="Shape 255"/>
        <p:cNvGrpSpPr/>
        <p:nvPr/>
      </p:nvGrpSpPr>
      <p:grpSpPr>
        <a:xfrm>
          <a:off x="0" y="0"/>
          <a:ext cx="0" cy="0"/>
          <a:chOff x="0" y="0"/>
          <a:chExt cx="0" cy="0"/>
        </a:xfrm>
      </p:grpSpPr>
      <p:sp>
        <p:nvSpPr>
          <p:cNvPr id="256" name="Shape 256"/>
          <p:cNvSpPr txBox="1"/>
          <p:nvPr>
            <p:ph type="title"/>
          </p:nvPr>
        </p:nvSpPr>
        <p:spPr>
          <a:xfrm>
            <a:off x="311700" y="1238125"/>
            <a:ext cx="8520600" cy="3511800"/>
          </a:xfrm>
          <a:prstGeom prst="rect">
            <a:avLst/>
          </a:prstGeom>
        </p:spPr>
        <p:txBody>
          <a:bodyPr anchorCtr="0" anchor="t" bIns="91425" lIns="91425" rIns="91425" tIns="91425">
            <a:noAutofit/>
          </a:bodyPr>
          <a:lstStyle/>
          <a:p>
            <a:pPr lvl="0" rtl="0" algn="just">
              <a:lnSpc>
                <a:spcPct val="143478"/>
              </a:lnSpc>
              <a:spcBef>
                <a:spcPts val="800"/>
              </a:spcBef>
              <a:spcAft>
                <a:spcPts val="1100"/>
              </a:spcAft>
              <a:buNone/>
            </a:pPr>
            <a:r>
              <a:rPr lang="en-GB" sz="2400">
                <a:solidFill>
                  <a:srgbClr val="000000"/>
                </a:solidFill>
                <a:latin typeface="Quicksand"/>
                <a:ea typeface="Quicksand"/>
                <a:cs typeface="Quicksand"/>
                <a:sym typeface="Quicksand"/>
              </a:rPr>
              <a:t>The Central Statistics Office or CSO collect and analyse the Census forms.</a:t>
            </a:r>
          </a:p>
          <a:p>
            <a:pPr lvl="0" rtl="0" algn="just">
              <a:lnSpc>
                <a:spcPct val="143478"/>
              </a:lnSpc>
              <a:spcBef>
                <a:spcPts val="800"/>
              </a:spcBef>
              <a:spcAft>
                <a:spcPts val="1100"/>
              </a:spcAft>
              <a:buClr>
                <a:schemeClr val="dk1"/>
              </a:buClr>
              <a:buSzPct val="45833"/>
              <a:buFont typeface="Arial"/>
              <a:buNone/>
            </a:pPr>
            <a:r>
              <a:rPr lang="en-GB" sz="2400">
                <a:solidFill>
                  <a:srgbClr val="000000"/>
                </a:solidFill>
                <a:latin typeface="Quicksand"/>
                <a:ea typeface="Quicksand"/>
                <a:cs typeface="Quicksand"/>
                <a:sym typeface="Quicksand"/>
              </a:rPr>
              <a:t>The CSO is the national statistical office and was established in 1949. They provide information to the Government to to help them create policy.  This information is also used by businesses and students for research.</a:t>
            </a:r>
          </a:p>
          <a:p>
            <a:pPr lvl="0">
              <a:spcBef>
                <a:spcPts val="0"/>
              </a:spcBef>
              <a:buNone/>
            </a:pPr>
            <a:r>
              <a:t/>
            </a:r>
            <a:endParaRPr sz="2400">
              <a:solidFill>
                <a:srgbClr val="000000"/>
              </a:solidFill>
              <a:latin typeface="Quicksand"/>
              <a:ea typeface="Quicksand"/>
              <a:cs typeface="Quicksand"/>
              <a:sym typeface="Quicksand"/>
            </a:endParaRPr>
          </a:p>
        </p:txBody>
      </p:sp>
      <p:pic>
        <p:nvPicPr>
          <p:cNvPr id="257" name="Shape 257">
            <a:hlinkClick r:id="rId3"/>
          </p:cNvPr>
          <p:cNvPicPr preferRelativeResize="0"/>
          <p:nvPr/>
        </p:nvPicPr>
        <p:blipFill>
          <a:blip r:embed="rId4">
            <a:alphaModFix/>
          </a:blip>
          <a:stretch>
            <a:fillRect/>
          </a:stretch>
        </p:blipFill>
        <p:spPr>
          <a:xfrm>
            <a:off x="2179537" y="175212"/>
            <a:ext cx="4181475" cy="1038225"/>
          </a:xfrm>
          <a:prstGeom prst="rect">
            <a:avLst/>
          </a:prstGeom>
          <a:noFill/>
          <a:ln>
            <a:noFill/>
          </a:ln>
        </p:spPr>
      </p:pic>
      <p:pic>
        <p:nvPicPr>
          <p:cNvPr descr="scoilnet logo.png" id="258" name="Shape 258">
            <a:hlinkClick r:id="rId5"/>
          </p:cNvPr>
          <p:cNvPicPr preferRelativeResize="0"/>
          <p:nvPr/>
        </p:nvPicPr>
        <p:blipFill>
          <a:blip r:embed="rId6">
            <a:alphaModFix/>
          </a:blip>
          <a:stretch>
            <a:fillRect/>
          </a:stretch>
        </p:blipFill>
        <p:spPr>
          <a:xfrm>
            <a:off x="7551548" y="4673726"/>
            <a:ext cx="1592449" cy="46977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2" name="Shape 262"/>
        <p:cNvGrpSpPr/>
        <p:nvPr/>
      </p:nvGrpSpPr>
      <p:grpSpPr>
        <a:xfrm>
          <a:off x="0" y="0"/>
          <a:ext cx="0" cy="0"/>
          <a:chOff x="0" y="0"/>
          <a:chExt cx="0" cy="0"/>
        </a:xfrm>
      </p:grpSpPr>
      <p:pic>
        <p:nvPicPr>
          <p:cNvPr descr="question-mark-2110767_640.jpg" id="263" name="Shape 263"/>
          <p:cNvPicPr preferRelativeResize="0"/>
          <p:nvPr/>
        </p:nvPicPr>
        <p:blipFill rotWithShape="1">
          <a:blip r:embed="rId3">
            <a:alphaModFix/>
          </a:blip>
          <a:srcRect b="7757" l="14437" r="14720" t="8286"/>
          <a:stretch/>
        </p:blipFill>
        <p:spPr>
          <a:xfrm>
            <a:off x="0" y="0"/>
            <a:ext cx="5933974" cy="5143499"/>
          </a:xfrm>
          <a:prstGeom prst="rect">
            <a:avLst/>
          </a:prstGeom>
          <a:noFill/>
          <a:ln>
            <a:noFill/>
          </a:ln>
        </p:spPr>
      </p:pic>
      <p:sp>
        <p:nvSpPr>
          <p:cNvPr id="264" name="Shape 264"/>
          <p:cNvSpPr txBox="1"/>
          <p:nvPr>
            <p:ph type="title"/>
          </p:nvPr>
        </p:nvSpPr>
        <p:spPr>
          <a:xfrm>
            <a:off x="5933975" y="-25"/>
            <a:ext cx="3210000" cy="5143500"/>
          </a:xfrm>
          <a:prstGeom prst="rect">
            <a:avLst/>
          </a:prstGeom>
        </p:spPr>
        <p:txBody>
          <a:bodyPr anchorCtr="0" anchor="ctr" bIns="91425" lIns="91425" rIns="91425" tIns="91425">
            <a:noAutofit/>
          </a:bodyPr>
          <a:lstStyle/>
          <a:p>
            <a:pPr lvl="0" rtl="0" algn="ctr">
              <a:spcBef>
                <a:spcPts val="0"/>
              </a:spcBef>
              <a:buNone/>
            </a:pPr>
            <a:r>
              <a:rPr lang="en-GB" sz="5700">
                <a:latin typeface="Quicksand"/>
                <a:ea typeface="Quicksand"/>
                <a:cs typeface="Quicksand"/>
                <a:sym typeface="Quicksand"/>
              </a:rPr>
              <a:t>Activity</a:t>
            </a:r>
          </a:p>
        </p:txBody>
      </p:sp>
      <p:pic>
        <p:nvPicPr>
          <p:cNvPr descr="scoilnet logo.png" id="265" name="Shape 265">
            <a:hlinkClick r:id="rId4"/>
          </p:cNvPr>
          <p:cNvPicPr preferRelativeResize="0"/>
          <p:nvPr/>
        </p:nvPicPr>
        <p:blipFill>
          <a:blip r:embed="rId5">
            <a:alphaModFix/>
          </a:blip>
          <a:stretch>
            <a:fillRect/>
          </a:stretch>
        </p:blipFill>
        <p:spPr>
          <a:xfrm>
            <a:off x="7551548" y="1"/>
            <a:ext cx="1592449" cy="46977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9" name="Shape 269"/>
        <p:cNvGrpSpPr/>
        <p:nvPr/>
      </p:nvGrpSpPr>
      <p:grpSpPr>
        <a:xfrm>
          <a:off x="0" y="0"/>
          <a:ext cx="0" cy="0"/>
          <a:chOff x="0" y="0"/>
          <a:chExt cx="0" cy="0"/>
        </a:xfrm>
      </p:grpSpPr>
      <p:sp>
        <p:nvSpPr>
          <p:cNvPr id="270" name="Shape 270"/>
          <p:cNvSpPr txBox="1"/>
          <p:nvPr/>
        </p:nvSpPr>
        <p:spPr>
          <a:xfrm>
            <a:off x="5460000" y="0"/>
            <a:ext cx="3684000" cy="4986900"/>
          </a:xfrm>
          <a:prstGeom prst="rect">
            <a:avLst/>
          </a:prstGeom>
          <a:noFill/>
          <a:ln>
            <a:noFill/>
          </a:ln>
        </p:spPr>
        <p:txBody>
          <a:bodyPr anchorCtr="0" anchor="ctr" bIns="91425" lIns="91425" rIns="91425" tIns="91425">
            <a:noAutofit/>
          </a:bodyPr>
          <a:lstStyle/>
          <a:p>
            <a:pPr lvl="0" rtl="0" algn="ctr">
              <a:spcBef>
                <a:spcPts val="0"/>
              </a:spcBef>
              <a:buNone/>
            </a:pPr>
            <a:r>
              <a:rPr lang="en-GB" sz="3000">
                <a:latin typeface="Quicksand"/>
                <a:ea typeface="Quicksand"/>
                <a:cs typeface="Quicksand"/>
                <a:sym typeface="Quicksand"/>
              </a:rPr>
              <a:t>Create a word splash using words you think are important for the census. </a:t>
            </a:r>
          </a:p>
        </p:txBody>
      </p:sp>
      <p:pic>
        <p:nvPicPr>
          <p:cNvPr descr="scoilnet logo.png" id="271" name="Shape 271">
            <a:hlinkClick r:id="rId3"/>
          </p:cNvPr>
          <p:cNvPicPr preferRelativeResize="0"/>
          <p:nvPr/>
        </p:nvPicPr>
        <p:blipFill>
          <a:blip r:embed="rId4">
            <a:alphaModFix/>
          </a:blip>
          <a:stretch>
            <a:fillRect/>
          </a:stretch>
        </p:blipFill>
        <p:spPr>
          <a:xfrm>
            <a:off x="7551548" y="1"/>
            <a:ext cx="1592449" cy="469774"/>
          </a:xfrm>
          <a:prstGeom prst="rect">
            <a:avLst/>
          </a:prstGeom>
          <a:noFill/>
          <a:ln>
            <a:noFill/>
          </a:ln>
        </p:spPr>
      </p:pic>
      <p:pic>
        <p:nvPicPr>
          <p:cNvPr descr="splash-297562_640.png" id="272" name="Shape 272"/>
          <p:cNvPicPr preferRelativeResize="0"/>
          <p:nvPr/>
        </p:nvPicPr>
        <p:blipFill>
          <a:blip r:embed="rId5">
            <a:alphaModFix/>
          </a:blip>
          <a:stretch>
            <a:fillRect/>
          </a:stretch>
        </p:blipFill>
        <p:spPr>
          <a:xfrm>
            <a:off x="152400" y="152400"/>
            <a:ext cx="5068360" cy="483869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6" name="Shape 276"/>
        <p:cNvGrpSpPr/>
        <p:nvPr/>
      </p:nvGrpSpPr>
      <p:grpSpPr>
        <a:xfrm>
          <a:off x="0" y="0"/>
          <a:ext cx="0" cy="0"/>
          <a:chOff x="0" y="0"/>
          <a:chExt cx="0" cy="0"/>
        </a:xfrm>
      </p:grpSpPr>
      <p:sp>
        <p:nvSpPr>
          <p:cNvPr id="277" name="Shape 277"/>
          <p:cNvSpPr txBox="1"/>
          <p:nvPr/>
        </p:nvSpPr>
        <p:spPr>
          <a:xfrm>
            <a:off x="0" y="0"/>
            <a:ext cx="9144000" cy="2564700"/>
          </a:xfrm>
          <a:prstGeom prst="rect">
            <a:avLst/>
          </a:prstGeom>
          <a:noFill/>
          <a:ln>
            <a:noFill/>
          </a:ln>
        </p:spPr>
        <p:txBody>
          <a:bodyPr anchorCtr="0" anchor="ctr" bIns="91425" lIns="91425" rIns="91425" tIns="91425">
            <a:noAutofit/>
          </a:bodyPr>
          <a:lstStyle/>
          <a:p>
            <a:pPr lvl="0" rtl="0" algn="ctr">
              <a:spcBef>
                <a:spcPts val="0"/>
              </a:spcBef>
              <a:buNone/>
            </a:pPr>
            <a:r>
              <a:rPr lang="en-GB" sz="3000">
                <a:latin typeface="Quicksand"/>
                <a:ea typeface="Quicksand"/>
                <a:cs typeface="Quicksand"/>
                <a:sym typeface="Quicksand"/>
              </a:rPr>
              <a:t>A</a:t>
            </a:r>
            <a:r>
              <a:rPr lang="en-GB" sz="3000">
                <a:latin typeface="Quicksand"/>
                <a:ea typeface="Quicksand"/>
                <a:cs typeface="Quicksand"/>
                <a:sym typeface="Quicksand"/>
              </a:rPr>
              <a:t> word splash is where words are written or drawn in a shape. The bigger the word in the word splash the more important it is. Here is an example: </a:t>
            </a:r>
          </a:p>
        </p:txBody>
      </p:sp>
      <p:pic>
        <p:nvPicPr>
          <p:cNvPr descr="scoilnet logo.png" id="278" name="Shape 278">
            <a:hlinkClick r:id="rId3"/>
          </p:cNvPr>
          <p:cNvPicPr preferRelativeResize="0"/>
          <p:nvPr/>
        </p:nvPicPr>
        <p:blipFill>
          <a:blip r:embed="rId4">
            <a:alphaModFix/>
          </a:blip>
          <a:stretch>
            <a:fillRect/>
          </a:stretch>
        </p:blipFill>
        <p:spPr>
          <a:xfrm>
            <a:off x="7551548" y="1"/>
            <a:ext cx="1592449" cy="469774"/>
          </a:xfrm>
          <a:prstGeom prst="rect">
            <a:avLst/>
          </a:prstGeom>
          <a:noFill/>
          <a:ln>
            <a:noFill/>
          </a:ln>
        </p:spPr>
      </p:pic>
      <p:pic>
        <p:nvPicPr>
          <p:cNvPr id="279" name="Shape 279"/>
          <p:cNvPicPr preferRelativeResize="0"/>
          <p:nvPr/>
        </p:nvPicPr>
        <p:blipFill>
          <a:blip r:embed="rId5">
            <a:alphaModFix/>
          </a:blip>
          <a:stretch>
            <a:fillRect/>
          </a:stretch>
        </p:blipFill>
        <p:spPr>
          <a:xfrm>
            <a:off x="2521925" y="1927274"/>
            <a:ext cx="4162550" cy="32162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3" name="Shape 283"/>
        <p:cNvGrpSpPr/>
        <p:nvPr/>
      </p:nvGrpSpPr>
      <p:grpSpPr>
        <a:xfrm>
          <a:off x="0" y="0"/>
          <a:ext cx="0" cy="0"/>
          <a:chOff x="0" y="0"/>
          <a:chExt cx="0" cy="0"/>
        </a:xfrm>
      </p:grpSpPr>
      <p:pic>
        <p:nvPicPr>
          <p:cNvPr descr="question-mark-2110767_640.jpg" id="284" name="Shape 284"/>
          <p:cNvPicPr preferRelativeResize="0"/>
          <p:nvPr/>
        </p:nvPicPr>
        <p:blipFill rotWithShape="1">
          <a:blip r:embed="rId3">
            <a:alphaModFix/>
          </a:blip>
          <a:srcRect b="7757" l="14437" r="14720" t="8286"/>
          <a:stretch/>
        </p:blipFill>
        <p:spPr>
          <a:xfrm>
            <a:off x="0" y="0"/>
            <a:ext cx="5933974" cy="5143499"/>
          </a:xfrm>
          <a:prstGeom prst="rect">
            <a:avLst/>
          </a:prstGeom>
          <a:noFill/>
          <a:ln>
            <a:noFill/>
          </a:ln>
        </p:spPr>
      </p:pic>
      <p:sp>
        <p:nvSpPr>
          <p:cNvPr id="285" name="Shape 285"/>
          <p:cNvSpPr txBox="1"/>
          <p:nvPr>
            <p:ph type="title"/>
          </p:nvPr>
        </p:nvSpPr>
        <p:spPr>
          <a:xfrm>
            <a:off x="5933975" y="-25"/>
            <a:ext cx="3210000" cy="5143500"/>
          </a:xfrm>
          <a:prstGeom prst="rect">
            <a:avLst/>
          </a:prstGeom>
        </p:spPr>
        <p:txBody>
          <a:bodyPr anchorCtr="0" anchor="ctr" bIns="91425" lIns="91425" rIns="91425" tIns="91425">
            <a:noAutofit/>
          </a:bodyPr>
          <a:lstStyle/>
          <a:p>
            <a:pPr lvl="0" rtl="0" algn="ctr">
              <a:spcBef>
                <a:spcPts val="0"/>
              </a:spcBef>
              <a:buNone/>
            </a:pPr>
            <a:r>
              <a:rPr lang="en-GB" sz="5700">
                <a:latin typeface="Quicksand"/>
                <a:ea typeface="Quicksand"/>
                <a:cs typeface="Quicksand"/>
                <a:sym typeface="Quicksand"/>
              </a:rPr>
              <a:t>Did you learn?</a:t>
            </a:r>
          </a:p>
        </p:txBody>
      </p:sp>
      <p:pic>
        <p:nvPicPr>
          <p:cNvPr descr="scoilnet logo.png" id="286" name="Shape 286">
            <a:hlinkClick r:id="rId4"/>
          </p:cNvPr>
          <p:cNvPicPr preferRelativeResize="0"/>
          <p:nvPr/>
        </p:nvPicPr>
        <p:blipFill>
          <a:blip r:embed="rId5">
            <a:alphaModFix/>
          </a:blip>
          <a:stretch>
            <a:fillRect/>
          </a:stretch>
        </p:blipFill>
        <p:spPr>
          <a:xfrm>
            <a:off x="7551548" y="1"/>
            <a:ext cx="1592449" cy="469774"/>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0" name="Shape 290"/>
        <p:cNvGrpSpPr/>
        <p:nvPr/>
      </p:nvGrpSpPr>
      <p:grpSpPr>
        <a:xfrm>
          <a:off x="0" y="0"/>
          <a:ext cx="0" cy="0"/>
          <a:chOff x="0" y="0"/>
          <a:chExt cx="0" cy="0"/>
        </a:xfrm>
      </p:grpSpPr>
      <p:sp>
        <p:nvSpPr>
          <p:cNvPr id="291" name="Shape 291"/>
          <p:cNvSpPr txBox="1"/>
          <p:nvPr>
            <p:ph idx="1" type="body"/>
          </p:nvPr>
        </p:nvSpPr>
        <p:spPr>
          <a:xfrm>
            <a:off x="150875" y="-125"/>
            <a:ext cx="8993100" cy="5143500"/>
          </a:xfrm>
          <a:prstGeom prst="rect">
            <a:avLst/>
          </a:prstGeom>
        </p:spPr>
        <p:txBody>
          <a:bodyPr anchorCtr="0" anchor="ctr" bIns="91425" lIns="91425" rIns="91425" tIns="91425">
            <a:noAutofit/>
          </a:bodyPr>
          <a:lstStyle/>
          <a:p>
            <a:pPr indent="-419100" lvl="0" marL="457200" rtl="0">
              <a:spcBef>
                <a:spcPts val="0"/>
              </a:spcBef>
              <a:buClr>
                <a:schemeClr val="accent5"/>
              </a:buClr>
              <a:buSzPct val="100000"/>
              <a:buFont typeface="Quicksand"/>
              <a:buChar char="❏"/>
            </a:pPr>
            <a:r>
              <a:rPr lang="en-GB" sz="3000">
                <a:solidFill>
                  <a:srgbClr val="000000"/>
                </a:solidFill>
                <a:latin typeface="Quicksand"/>
                <a:ea typeface="Quicksand"/>
                <a:cs typeface="Quicksand"/>
                <a:sym typeface="Quicksand"/>
              </a:rPr>
              <a:t>What a Census is</a:t>
            </a:r>
          </a:p>
          <a:p>
            <a:pPr indent="-419100" lvl="0" marL="457200" rtl="0">
              <a:spcBef>
                <a:spcPts val="0"/>
              </a:spcBef>
              <a:buClr>
                <a:schemeClr val="accent5"/>
              </a:buClr>
              <a:buSzPct val="100000"/>
              <a:buFont typeface="Quicksand"/>
              <a:buChar char="❏"/>
            </a:pPr>
            <a:r>
              <a:rPr lang="en-GB" sz="3000">
                <a:solidFill>
                  <a:srgbClr val="000000"/>
                </a:solidFill>
                <a:latin typeface="Quicksand"/>
                <a:ea typeface="Quicksand"/>
                <a:cs typeface="Quicksand"/>
                <a:sym typeface="Quicksand"/>
              </a:rPr>
              <a:t>What the information from a Census is used for</a:t>
            </a:r>
          </a:p>
          <a:p>
            <a:pPr indent="-419100" lvl="0" marL="457200" rtl="0">
              <a:spcBef>
                <a:spcPts val="0"/>
              </a:spcBef>
              <a:buClr>
                <a:schemeClr val="accent5"/>
              </a:buClr>
              <a:buSzPct val="100000"/>
              <a:buFont typeface="Quicksand"/>
              <a:buChar char="❏"/>
            </a:pPr>
            <a:r>
              <a:rPr lang="en-GB" sz="3000">
                <a:solidFill>
                  <a:srgbClr val="000000"/>
                </a:solidFill>
                <a:latin typeface="Quicksand"/>
                <a:ea typeface="Quicksand"/>
                <a:cs typeface="Quicksand"/>
                <a:sym typeface="Quicksand"/>
              </a:rPr>
              <a:t>What types of questions are asked in a Census</a:t>
            </a:r>
          </a:p>
          <a:p>
            <a:pPr indent="-419100" lvl="0" marL="457200" rtl="0">
              <a:spcBef>
                <a:spcPts val="0"/>
              </a:spcBef>
              <a:buClr>
                <a:schemeClr val="accent5"/>
              </a:buClr>
              <a:buSzPct val="100000"/>
              <a:buFont typeface="Quicksand"/>
              <a:buChar char="❏"/>
            </a:pPr>
            <a:r>
              <a:rPr lang="en-GB" sz="3000">
                <a:solidFill>
                  <a:srgbClr val="000000"/>
                </a:solidFill>
                <a:latin typeface="Quicksand"/>
                <a:ea typeface="Quicksand"/>
                <a:cs typeface="Quicksand"/>
                <a:sym typeface="Quicksand"/>
              </a:rPr>
              <a:t>Who collects the Census</a:t>
            </a:r>
          </a:p>
          <a:p>
            <a:pPr indent="-419100" lvl="0" marL="457200" rtl="0">
              <a:spcBef>
                <a:spcPts val="0"/>
              </a:spcBef>
              <a:buClr>
                <a:schemeClr val="accent5"/>
              </a:buClr>
              <a:buSzPct val="100000"/>
              <a:buFont typeface="Quicksand"/>
              <a:buChar char="❏"/>
            </a:pPr>
            <a:r>
              <a:rPr lang="en-GB" sz="3000">
                <a:solidFill>
                  <a:srgbClr val="000000"/>
                </a:solidFill>
                <a:latin typeface="Quicksand"/>
                <a:ea typeface="Quicksand"/>
                <a:cs typeface="Quicksand"/>
                <a:sym typeface="Quicksand"/>
              </a:rPr>
              <a:t>Who analyses Census information</a:t>
            </a:r>
          </a:p>
          <a:p>
            <a:pPr indent="-419100" lvl="0" marL="457200" rtl="0">
              <a:spcBef>
                <a:spcPts val="0"/>
              </a:spcBef>
              <a:buClr>
                <a:schemeClr val="accent5"/>
              </a:buClr>
              <a:buSzPct val="100000"/>
              <a:buFont typeface="Quicksand"/>
              <a:buChar char="❏"/>
            </a:pPr>
            <a:r>
              <a:rPr lang="en-GB" sz="3000">
                <a:solidFill>
                  <a:srgbClr val="000000"/>
                </a:solidFill>
                <a:latin typeface="Quicksand"/>
                <a:ea typeface="Quicksand"/>
                <a:cs typeface="Quicksand"/>
                <a:sym typeface="Quicksand"/>
              </a:rPr>
              <a:t>What a word splash is</a:t>
            </a:r>
          </a:p>
        </p:txBody>
      </p:sp>
      <p:pic>
        <p:nvPicPr>
          <p:cNvPr descr="scoilnet logo.png" id="292" name="Shape 292">
            <a:hlinkClick r:id="rId3"/>
          </p:cNvPr>
          <p:cNvPicPr preferRelativeResize="0"/>
          <p:nvPr/>
        </p:nvPicPr>
        <p:blipFill>
          <a:blip r:embed="rId4">
            <a:alphaModFix/>
          </a:blip>
          <a:stretch>
            <a:fillRect/>
          </a:stretch>
        </p:blipFill>
        <p:spPr>
          <a:xfrm>
            <a:off x="7551548" y="1"/>
            <a:ext cx="1592449" cy="469774"/>
          </a:xfrm>
          <a:prstGeom prst="rect">
            <a:avLst/>
          </a:prstGeom>
          <a:noFill/>
          <a:ln>
            <a:noFill/>
          </a:ln>
        </p:spPr>
      </p:pic>
      <p:pic>
        <p:nvPicPr>
          <p:cNvPr id="293" name="Shape 293"/>
          <p:cNvPicPr preferRelativeResize="0"/>
          <p:nvPr/>
        </p:nvPicPr>
        <p:blipFill rotWithShape="1">
          <a:blip r:embed="rId5">
            <a:alphaModFix/>
          </a:blip>
          <a:srcRect b="0" l="50433" r="0" t="0"/>
          <a:stretch/>
        </p:blipFill>
        <p:spPr>
          <a:xfrm rot="10800000">
            <a:off x="7417450" y="3478250"/>
            <a:ext cx="1525399" cy="1538750"/>
          </a:xfrm>
          <a:prstGeom prst="rect">
            <a:avLst/>
          </a:prstGeom>
          <a:noFill/>
          <a:ln>
            <a:noFill/>
          </a:ln>
        </p:spPr>
      </p:pic>
      <p:pic>
        <p:nvPicPr>
          <p:cNvPr id="294" name="Shape 294"/>
          <p:cNvPicPr preferRelativeResize="0"/>
          <p:nvPr/>
        </p:nvPicPr>
        <p:blipFill rotWithShape="1">
          <a:blip r:embed="rId5">
            <a:alphaModFix/>
          </a:blip>
          <a:srcRect b="0" l="0" r="50433" t="0"/>
          <a:stretch/>
        </p:blipFill>
        <p:spPr>
          <a:xfrm>
            <a:off x="5850149" y="3478250"/>
            <a:ext cx="1525399" cy="15387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8" name="Shape 298"/>
        <p:cNvGrpSpPr/>
        <p:nvPr/>
      </p:nvGrpSpPr>
      <p:grpSpPr>
        <a:xfrm>
          <a:off x="0" y="0"/>
          <a:ext cx="0" cy="0"/>
          <a:chOff x="0" y="0"/>
          <a:chExt cx="0" cy="0"/>
        </a:xfrm>
      </p:grpSpPr>
      <p:sp>
        <p:nvSpPr>
          <p:cNvPr id="299" name="Shape 299"/>
          <p:cNvSpPr txBox="1"/>
          <p:nvPr>
            <p:ph type="title"/>
          </p:nvPr>
        </p:nvSpPr>
        <p:spPr>
          <a:xfrm>
            <a:off x="311700" y="445025"/>
            <a:ext cx="8520600" cy="572700"/>
          </a:xfrm>
          <a:prstGeom prst="rect">
            <a:avLst/>
          </a:prstGeom>
        </p:spPr>
        <p:txBody>
          <a:bodyPr anchorCtr="0" anchor="t" bIns="91425" lIns="91425" rIns="91425" tIns="91425">
            <a:noAutofit/>
          </a:bodyPr>
          <a:lstStyle/>
          <a:p>
            <a:pPr lvl="0" algn="ctr">
              <a:spcBef>
                <a:spcPts val="0"/>
              </a:spcBef>
              <a:buNone/>
            </a:pPr>
            <a:r>
              <a:rPr lang="en-GB" sz="4000">
                <a:latin typeface="Quicksand"/>
                <a:ea typeface="Quicksand"/>
                <a:cs typeface="Quicksand"/>
                <a:sym typeface="Quicksand"/>
              </a:rPr>
              <a:t>Visit CensusAtSchool and take a census of your classroom.</a:t>
            </a:r>
          </a:p>
        </p:txBody>
      </p:sp>
      <p:pic>
        <p:nvPicPr>
          <p:cNvPr descr="Census At School.jpeg" id="300" name="Shape 300">
            <a:hlinkClick r:id="rId3"/>
          </p:cNvPr>
          <p:cNvPicPr preferRelativeResize="0"/>
          <p:nvPr/>
        </p:nvPicPr>
        <p:blipFill>
          <a:blip r:embed="rId4">
            <a:alphaModFix/>
          </a:blip>
          <a:stretch>
            <a:fillRect/>
          </a:stretch>
        </p:blipFill>
        <p:spPr>
          <a:xfrm>
            <a:off x="0" y="2046022"/>
            <a:ext cx="9144000" cy="1571105"/>
          </a:xfrm>
          <a:prstGeom prst="rect">
            <a:avLst/>
          </a:prstGeom>
          <a:noFill/>
          <a:ln>
            <a:noFill/>
          </a:ln>
        </p:spPr>
      </p:pic>
      <p:pic>
        <p:nvPicPr>
          <p:cNvPr descr="scoilnet logo.png" id="301" name="Shape 301">
            <a:hlinkClick r:id="rId5"/>
          </p:cNvPr>
          <p:cNvPicPr preferRelativeResize="0"/>
          <p:nvPr/>
        </p:nvPicPr>
        <p:blipFill>
          <a:blip r:embed="rId6">
            <a:alphaModFix/>
          </a:blip>
          <a:stretch>
            <a:fillRect/>
          </a:stretch>
        </p:blipFill>
        <p:spPr>
          <a:xfrm>
            <a:off x="7551548" y="1"/>
            <a:ext cx="1592449" cy="46977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5" name="Shape 305"/>
        <p:cNvGrpSpPr/>
        <p:nvPr/>
      </p:nvGrpSpPr>
      <p:grpSpPr>
        <a:xfrm>
          <a:off x="0" y="0"/>
          <a:ext cx="0" cy="0"/>
          <a:chOff x="0" y="0"/>
          <a:chExt cx="0" cy="0"/>
        </a:xfrm>
      </p:grpSpPr>
      <p:sp>
        <p:nvSpPr>
          <p:cNvPr id="306" name="Shape 306"/>
          <p:cNvSpPr/>
          <p:nvPr/>
        </p:nvSpPr>
        <p:spPr>
          <a:xfrm>
            <a:off x="603450" y="352025"/>
            <a:ext cx="8146500" cy="4467300"/>
          </a:xfrm>
          <a:prstGeom prst="snip1Rect">
            <a:avLst>
              <a:gd fmla="val 16667" name="adj"/>
            </a:avLst>
          </a:prstGeom>
          <a:solidFill>
            <a:schemeClr val="accent5"/>
          </a:solidFill>
          <a:ln>
            <a:noFill/>
          </a:ln>
        </p:spPr>
        <p:txBody>
          <a:bodyPr anchorCtr="0" anchor="ctr" bIns="91425" lIns="91425" rIns="91425" tIns="91425">
            <a:noAutofit/>
          </a:bodyPr>
          <a:lstStyle/>
          <a:p>
            <a:pPr lvl="0">
              <a:spcBef>
                <a:spcPts val="0"/>
              </a:spcBef>
              <a:buNone/>
            </a:pPr>
            <a:r>
              <a:t/>
            </a:r>
            <a:endParaRPr/>
          </a:p>
        </p:txBody>
      </p:sp>
      <p:pic>
        <p:nvPicPr>
          <p:cNvPr descr="scoilnet logo.png" id="307" name="Shape 307">
            <a:hlinkClick r:id="rId3"/>
          </p:cNvPr>
          <p:cNvPicPr preferRelativeResize="0"/>
          <p:nvPr/>
        </p:nvPicPr>
        <p:blipFill>
          <a:blip r:embed="rId4">
            <a:alphaModFix/>
          </a:blip>
          <a:stretch>
            <a:fillRect/>
          </a:stretch>
        </p:blipFill>
        <p:spPr>
          <a:xfrm>
            <a:off x="779474" y="2353175"/>
            <a:ext cx="7870027" cy="2321625"/>
          </a:xfrm>
          <a:prstGeom prst="rect">
            <a:avLst/>
          </a:prstGeom>
          <a:noFill/>
          <a:ln>
            <a:noFill/>
          </a:ln>
        </p:spPr>
      </p:pic>
      <p:sp>
        <p:nvSpPr>
          <p:cNvPr id="308" name="Shape 308"/>
          <p:cNvSpPr txBox="1"/>
          <p:nvPr/>
        </p:nvSpPr>
        <p:spPr>
          <a:xfrm>
            <a:off x="603450" y="620200"/>
            <a:ext cx="7652100" cy="1733100"/>
          </a:xfrm>
          <a:prstGeom prst="rect">
            <a:avLst/>
          </a:prstGeom>
          <a:noFill/>
          <a:ln>
            <a:noFill/>
          </a:ln>
        </p:spPr>
        <p:txBody>
          <a:bodyPr anchorCtr="0" anchor="t" bIns="91425" lIns="91425" rIns="91425" tIns="91425">
            <a:noAutofit/>
          </a:bodyPr>
          <a:lstStyle/>
          <a:p>
            <a:pPr lvl="0">
              <a:spcBef>
                <a:spcPts val="0"/>
              </a:spcBef>
              <a:buNone/>
            </a:pPr>
            <a:r>
              <a:rPr lang="en-GB" sz="5000">
                <a:solidFill>
                  <a:schemeClr val="lt1"/>
                </a:solidFill>
                <a:latin typeface="Quicksand"/>
                <a:ea typeface="Quicksand"/>
                <a:cs typeface="Quicksand"/>
                <a:sym typeface="Quicksand"/>
              </a:rPr>
              <a:t>For more resources please visit….</a:t>
            </a:r>
          </a:p>
        </p:txBody>
      </p:sp>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