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pdf" ContentType="application/pdf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74" r:id="rId3"/>
    <p:sldId id="257" r:id="rId4"/>
    <p:sldId id="279" r:id="rId5"/>
    <p:sldId id="258" r:id="rId6"/>
    <p:sldId id="259" r:id="rId7"/>
    <p:sldId id="260" r:id="rId8"/>
    <p:sldId id="262" r:id="rId9"/>
    <p:sldId id="261" r:id="rId10"/>
    <p:sldId id="265" r:id="rId11"/>
    <p:sldId id="263" r:id="rId12"/>
    <p:sldId id="268" r:id="rId13"/>
    <p:sldId id="264" r:id="rId14"/>
    <p:sldId id="282" r:id="rId15"/>
    <p:sldId id="266" r:id="rId16"/>
    <p:sldId id="275" r:id="rId17"/>
    <p:sldId id="267" r:id="rId18"/>
    <p:sldId id="281" r:id="rId19"/>
    <p:sldId id="269" r:id="rId20"/>
    <p:sldId id="271" r:id="rId21"/>
    <p:sldId id="270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 autoAdjust="0"/>
    <p:restoredTop sz="94652" autoAdjust="0"/>
  </p:normalViewPr>
  <p:slideViewPr>
    <p:cSldViewPr snapToGrid="0" snapToObjects="1">
      <p:cViewPr varScale="1">
        <p:scale>
          <a:sx n="54" d="100"/>
          <a:sy n="54" d="100"/>
        </p:scale>
        <p:origin x="-97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7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0B704-198E-EA4B-80FA-F77EF97D30BA}" type="datetimeFigureOut">
              <a:rPr lang="en-US" smtClean="0"/>
              <a:pPr/>
              <a:t>9/3/2013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715B7-F16D-3C4B-A0B8-66648903BBA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quick Quiz to help us, help you!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715B7-F16D-3C4B-A0B8-66648903BBA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715B7-F16D-3C4B-A0B8-66648903BBA0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4E6E-2E4A-A749-9629-D5A601AC79FE}" type="datetimeFigureOut">
              <a:rPr lang="en-US" smtClean="0"/>
              <a:pPr/>
              <a:t>9/3/2013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6559-3F60-734A-B73E-1BBB3AE9F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4E6E-2E4A-A749-9629-D5A601AC79FE}" type="datetimeFigureOut">
              <a:rPr lang="en-US" smtClean="0"/>
              <a:pPr/>
              <a:t>9/3/2013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6559-3F60-734A-B73E-1BBB3AE9F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4E6E-2E4A-A749-9629-D5A601AC79FE}" type="datetimeFigureOut">
              <a:rPr lang="en-US" smtClean="0"/>
              <a:pPr/>
              <a:t>9/3/2013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6559-3F60-734A-B73E-1BBB3AE9F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4E6E-2E4A-A749-9629-D5A601AC79FE}" type="datetimeFigureOut">
              <a:rPr lang="en-US" smtClean="0"/>
              <a:pPr/>
              <a:t>9/3/2013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6559-3F60-734A-B73E-1BBB3AE9F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4E6E-2E4A-A749-9629-D5A601AC79FE}" type="datetimeFigureOut">
              <a:rPr lang="en-US" smtClean="0"/>
              <a:pPr/>
              <a:t>9/3/2013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6559-3F60-734A-B73E-1BBB3AE9F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4E6E-2E4A-A749-9629-D5A601AC79FE}" type="datetimeFigureOut">
              <a:rPr lang="en-US" smtClean="0"/>
              <a:pPr/>
              <a:t>9/3/2013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6559-3F60-734A-B73E-1BBB3AE9F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4E6E-2E4A-A749-9629-D5A601AC79FE}" type="datetimeFigureOut">
              <a:rPr lang="en-US" smtClean="0"/>
              <a:pPr/>
              <a:t>9/3/2013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6559-3F60-734A-B73E-1BBB3AE9F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4E6E-2E4A-A749-9629-D5A601AC79FE}" type="datetimeFigureOut">
              <a:rPr lang="en-US" smtClean="0"/>
              <a:pPr/>
              <a:t>9/3/2013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6559-3F60-734A-B73E-1BBB3AE9F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4E6E-2E4A-A749-9629-D5A601AC79FE}" type="datetimeFigureOut">
              <a:rPr lang="en-US" smtClean="0"/>
              <a:pPr/>
              <a:t>9/3/2013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6559-3F60-734A-B73E-1BBB3AE9F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4E6E-2E4A-A749-9629-D5A601AC79FE}" type="datetimeFigureOut">
              <a:rPr lang="en-US" smtClean="0"/>
              <a:pPr/>
              <a:t>9/3/2013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6559-3F60-734A-B73E-1BBB3AE9F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4E6E-2E4A-A749-9629-D5A601AC79FE}" type="datetimeFigureOut">
              <a:rPr lang="en-US" smtClean="0"/>
              <a:pPr/>
              <a:t>9/3/2013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6559-3F60-734A-B73E-1BBB3AE9F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B4E6E-2E4A-A749-9629-D5A601AC79FE}" type="datetimeFigureOut">
              <a:rPr lang="en-US" smtClean="0"/>
              <a:pPr/>
              <a:t>9/3/2013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26559-3F60-734A-B73E-1BBB3AE9F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6.pdf"/><Relationship Id="rId3" Type="http://schemas.openxmlformats.org/officeDocument/2006/relationships/image" Target="../media/image1.pdf"/><Relationship Id="rId7" Type="http://schemas.openxmlformats.org/officeDocument/2006/relationships/image" Target="../media/image3.pdf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5.pdf"/><Relationship Id="rId5" Type="http://schemas.openxmlformats.org/officeDocument/2006/relationships/image" Target="../media/image2.pdf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4.pdf"/><Relationship Id="rId1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.pd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d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d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5.pd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d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d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d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pd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pd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d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All About You…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3874712" y="467383"/>
            <a:ext cx="1394575" cy="1825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6590609" y="2505075"/>
            <a:ext cx="1686168" cy="1825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5414290" y="4524968"/>
            <a:ext cx="1620837" cy="18234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9"/>
              <a:stretch>
                <a:fillRect/>
              </a:stretch>
            </p:blipFill>
          </mc:Choice>
          <mc:Fallback>
            <p:blipFill>
              <a:blip r:embed="rId10"/>
              <a:stretch>
                <a:fillRect/>
              </a:stretch>
            </p:blipFill>
          </mc:Fallback>
        </mc:AlternateContent>
        <p:spPr>
          <a:xfrm>
            <a:off x="2854203" y="4733965"/>
            <a:ext cx="1747837" cy="1823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11"/>
              <a:stretch>
                <a:fillRect/>
              </a:stretch>
            </p:blipFill>
          </mc:Choice>
          <mc:Fallback>
            <p:blipFill>
              <a:blip r:embed="rId12"/>
              <a:stretch>
                <a:fillRect/>
              </a:stretch>
            </p:blipFill>
          </mc:Fallback>
        </mc:AlternateContent>
        <p:spPr>
          <a:xfrm>
            <a:off x="1219200" y="4330700"/>
            <a:ext cx="1143000" cy="1803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13"/>
              <a:stretch>
                <a:fillRect/>
              </a:stretch>
            </p:blipFill>
          </mc:Choice>
          <mc:Fallback>
            <p:blipFill>
              <a:blip r:embed="rId14"/>
              <a:stretch>
                <a:fillRect/>
              </a:stretch>
            </p:blipFill>
          </mc:Fallback>
        </mc:AlternateContent>
        <p:spPr>
          <a:xfrm>
            <a:off x="685800" y="2130425"/>
            <a:ext cx="1676400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Rules of the 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 ALL of the questions – all you have to do is say yes/no</a:t>
            </a:r>
          </a:p>
          <a:p>
            <a:r>
              <a:rPr lang="en-US" dirty="0" smtClean="0"/>
              <a:t>Have a go at the tasks (you have </a:t>
            </a:r>
            <a:r>
              <a:rPr lang="en-US" b="1" u="sng" dirty="0" smtClean="0"/>
              <a:t>one</a:t>
            </a:r>
            <a:r>
              <a:rPr lang="en-US" dirty="0" smtClean="0"/>
              <a:t> and only one ‘I’d rather sit out of this task’</a:t>
            </a:r>
          </a:p>
          <a:p>
            <a:r>
              <a:rPr lang="en-US" dirty="0" smtClean="0"/>
              <a:t>Work with different people</a:t>
            </a:r>
          </a:p>
          <a:p>
            <a:r>
              <a:rPr lang="en-US" dirty="0" smtClean="0"/>
              <a:t>Have fun and enjoy!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849911"/>
            <a:ext cx="3121025" cy="2633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Round 1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Do you…?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Enjoy telling stories and jokes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Really enjoy maths class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Prefer a map (picture) to directions (written)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Love PE class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Enjoy listening to CD’s and the radio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Get along well with others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Like to work alone without anyone bothering you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Keep an eye on what is going on around you i.e. do you know everyone’s business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847657" y="274638"/>
            <a:ext cx="1409700" cy="185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Break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4 VOLUNTEERS PLEASE!</a:t>
            </a:r>
          </a:p>
          <a:p>
            <a:pPr algn="ctr">
              <a:buNone/>
            </a:pPr>
            <a:endParaRPr lang="en-US" dirty="0" smtClean="0"/>
          </a:p>
          <a:p>
            <a:r>
              <a:rPr lang="en-US" dirty="0" smtClean="0"/>
              <a:t>One piece of news from your summer holiday</a:t>
            </a:r>
          </a:p>
          <a:p>
            <a:pPr lvl="1"/>
            <a:r>
              <a:rPr lang="en-US" dirty="0" smtClean="0"/>
              <a:t>Everyone else has to draw it on their comic strip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576" y="3880801"/>
            <a:ext cx="1975968" cy="27700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Round 2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Do you…?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Have a good memory for facts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Like maths puzzles/brain teasers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Daydream a lot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Enjoy woodwork, sewing or building things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Hum to yourself when you are working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Like to belong to clubs/organisations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Like to keep a diary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Like to go walking in the woods to look at flowers and trees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478569" y="665739"/>
            <a:ext cx="2208231" cy="22336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7209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Quick Break 2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847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Write the names of your new classmates</a:t>
            </a:r>
          </a:p>
          <a:p>
            <a:r>
              <a:rPr lang="en-US" dirty="0" smtClean="0">
                <a:solidFill>
                  <a:srgbClr val="558ED5"/>
                </a:solidFill>
              </a:rPr>
              <a:t>Now swap places with someone</a:t>
            </a:r>
          </a:p>
          <a:p>
            <a:r>
              <a:rPr lang="en-US" dirty="0" smtClean="0">
                <a:solidFill>
                  <a:srgbClr val="558ED5"/>
                </a:solidFill>
              </a:rPr>
              <a:t>Find out 3 things about the person next to you and write them down on you sheet under the heading ‘Today I Met…’</a:t>
            </a:r>
          </a:p>
          <a:p>
            <a:pPr lvl="3"/>
            <a:r>
              <a:rPr lang="en-US" dirty="0" smtClean="0">
                <a:solidFill>
                  <a:srgbClr val="558ED5"/>
                </a:solidFill>
              </a:rPr>
              <a:t>Favourite food</a:t>
            </a:r>
          </a:p>
          <a:p>
            <a:pPr lvl="3"/>
            <a:r>
              <a:rPr lang="en-US" dirty="0" smtClean="0">
                <a:solidFill>
                  <a:srgbClr val="558ED5"/>
                </a:solidFill>
              </a:rPr>
              <a:t>Worst fear</a:t>
            </a:r>
          </a:p>
          <a:p>
            <a:pPr lvl="3"/>
            <a:r>
              <a:rPr lang="en-US" dirty="0" smtClean="0">
                <a:solidFill>
                  <a:srgbClr val="558ED5"/>
                </a:solidFill>
              </a:rPr>
              <a:t>Most exciting thing that happened to them during summer</a:t>
            </a:r>
          </a:p>
          <a:p>
            <a:r>
              <a:rPr lang="en-US" dirty="0" smtClean="0">
                <a:solidFill>
                  <a:srgbClr val="558ED5"/>
                </a:solidFill>
              </a:rPr>
              <a:t>Tell me the people you know well in the class and the people you don’t know very well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955202" y="469008"/>
            <a:ext cx="1968500" cy="1511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639845" y="5205468"/>
            <a:ext cx="884928" cy="16149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24773" y="6077283"/>
            <a:ext cx="2954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= HELP US PLEASE!</a:t>
            </a:r>
            <a:endParaRPr lang="en-US" dirty="0">
              <a:solidFill>
                <a:srgbClr val="558ED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Round 3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Do you…?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79646"/>
                </a:solidFill>
              </a:rPr>
              <a:t>Enjoy word games like scrabble and word searches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79646"/>
                </a:solidFill>
              </a:rPr>
              <a:t>Like solving maths puzzles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79646"/>
                </a:solidFill>
              </a:rPr>
              <a:t>Enjoy hobbies like photography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79646"/>
                </a:solidFill>
              </a:rPr>
              <a:t>Like to touch things when you are looking at them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79646"/>
                </a:solidFill>
              </a:rPr>
              <a:t>Play a musical instrument quite well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79646"/>
                </a:solidFill>
              </a:rPr>
              <a:t>Have several close friends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79646"/>
                </a:solidFill>
              </a:rPr>
              <a:t>Like yourself (most of the time)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79646"/>
                </a:solidFill>
              </a:rPr>
              <a:t>Enjoy gardening </a:t>
            </a:r>
            <a:endParaRPr lang="en-US" dirty="0">
              <a:solidFill>
                <a:srgbClr val="F79646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949156" y="4596287"/>
            <a:ext cx="2755900" cy="201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Break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you </a:t>
            </a:r>
          </a:p>
          <a:p>
            <a:pPr lvl="1"/>
            <a:r>
              <a:rPr lang="en-US" dirty="0" smtClean="0"/>
              <a:t>Shake you right arm, left leg, whole body</a:t>
            </a:r>
          </a:p>
          <a:p>
            <a:pPr lvl="1"/>
            <a:r>
              <a:rPr lang="en-US" dirty="0" smtClean="0"/>
              <a:t>Walk backwards</a:t>
            </a:r>
          </a:p>
          <a:p>
            <a:pPr lvl="1"/>
            <a:r>
              <a:rPr lang="en-US" dirty="0" smtClean="0"/>
              <a:t>Stand on one leg</a:t>
            </a:r>
          </a:p>
          <a:p>
            <a:pPr lvl="1"/>
            <a:r>
              <a:rPr lang="en-US" dirty="0" smtClean="0"/>
              <a:t>Jump using both feet</a:t>
            </a:r>
          </a:p>
          <a:p>
            <a:pPr lvl="1"/>
            <a:r>
              <a:rPr lang="en-US" dirty="0" smtClean="0"/>
              <a:t>Rub your belly and pat your head</a:t>
            </a:r>
          </a:p>
          <a:p>
            <a:pPr lvl="1"/>
            <a:r>
              <a:rPr lang="en-US" dirty="0" smtClean="0"/>
              <a:t>Hop on one leg</a:t>
            </a:r>
          </a:p>
          <a:p>
            <a:pPr lvl="1"/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759016" y="3013453"/>
            <a:ext cx="1611313" cy="1814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Round 4</a:t>
            </a:r>
            <a:br>
              <a:rPr lang="en-US" dirty="0" smtClean="0">
                <a:solidFill>
                  <a:schemeClr val="accent3"/>
                </a:solidFill>
              </a:rPr>
            </a:br>
            <a:r>
              <a:rPr lang="en-US" dirty="0" smtClean="0">
                <a:solidFill>
                  <a:schemeClr val="accent3"/>
                </a:solidFill>
              </a:rPr>
              <a:t>Do you…?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BBB59"/>
                </a:solidFill>
              </a:rPr>
              <a:t>Read books just for fun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BBB59"/>
                </a:solidFill>
              </a:rPr>
              <a:t>Like to find out how things work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BBB59"/>
                </a:solidFill>
              </a:rPr>
              <a:t>Like to draw and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BBB59"/>
                </a:solidFill>
              </a:rPr>
              <a:t>Have trouble sitting still for long periods of time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BBB59"/>
                </a:solidFill>
              </a:rPr>
              <a:t>Like to have music playing when I’m doing my homework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BBB59"/>
                </a:solidFill>
              </a:rPr>
              <a:t>Like helping to teach other students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BBB59"/>
                </a:solidFill>
              </a:rPr>
              <a:t>Not like crowds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BBB59"/>
                </a:solidFill>
              </a:rPr>
              <a:t>Like to collect things: rocks, stamps, sports cards</a:t>
            </a:r>
            <a:endParaRPr lang="en-US" dirty="0">
              <a:solidFill>
                <a:srgbClr val="9BBB59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6610878" y="558800"/>
            <a:ext cx="1778000" cy="208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Break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Play chinese whispers</a:t>
            </a:r>
          </a:p>
          <a:p>
            <a:r>
              <a:rPr lang="en-US" dirty="0" smtClean="0"/>
              <a:t>Pass a face</a:t>
            </a:r>
          </a:p>
          <a:p>
            <a:r>
              <a:rPr lang="en-US" dirty="0" smtClean="0"/>
              <a:t>Crack the code</a:t>
            </a:r>
          </a:p>
          <a:p>
            <a:r>
              <a:rPr lang="en-US" dirty="0" smtClean="0"/>
              <a:t>Keepie Uppie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429000"/>
            <a:ext cx="365760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Round 5</a:t>
            </a:r>
            <a:br>
              <a:rPr lang="en-US" dirty="0" smtClean="0"/>
            </a:br>
            <a:r>
              <a:rPr lang="en-US" dirty="0" smtClean="0"/>
              <a:t>Do you…?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Like spellings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Enjoy computers and any maths games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Draw pictures to help you remember things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a lot of body movements when you are talking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Make up rhymes to help you remember things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Like working with other in groups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Know what you are good at and what you need help with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Prefer the country to the town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820" y="632136"/>
            <a:ext cx="1060352" cy="16025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Quick Break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Name That Tune</a:t>
            </a:r>
          </a:p>
          <a:p>
            <a:r>
              <a:rPr lang="en-US" dirty="0" smtClean="0"/>
              <a:t>Get into pairs (get with someone you don’t know very well!)</a:t>
            </a:r>
          </a:p>
          <a:p>
            <a:r>
              <a:rPr lang="en-US" dirty="0" smtClean="0"/>
              <a:t>Name these tunes….</a:t>
            </a:r>
          </a:p>
          <a:p>
            <a:pPr lvl="3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041061" y="3429000"/>
            <a:ext cx="1600200" cy="181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Round 6</a:t>
            </a:r>
            <a:br>
              <a:rPr lang="en-US" dirty="0" smtClean="0"/>
            </a:br>
            <a:r>
              <a:rPr lang="en-US" dirty="0" smtClean="0"/>
              <a:t>Do you…?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Like talking and writing about your ideas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Love playing board games such as checkers, monolopy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Like to doodle on paper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Write things down numerous times if you have to remember something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Move about or shout when arguing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Have friends who ask for your advice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Think you are strong-willed and independent i.e. you don’t follow the crowd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Enjoy learning the names of living things in our environment i.e. flowers and trees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815" y="456173"/>
            <a:ext cx="1089219" cy="1417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Break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Agony Aunt/Uncle</a:t>
            </a:r>
          </a:p>
          <a:p>
            <a:pPr lvl="2"/>
            <a:r>
              <a:rPr lang="en-US" dirty="0" smtClean="0"/>
              <a:t>Listen to the problem </a:t>
            </a:r>
          </a:p>
          <a:p>
            <a:pPr lvl="2"/>
            <a:r>
              <a:rPr lang="en-US" dirty="0" smtClean="0"/>
              <a:t>In 3’s suggest a solution</a:t>
            </a:r>
          </a:p>
          <a:p>
            <a:r>
              <a:rPr lang="en-US" dirty="0" smtClean="0"/>
              <a:t>Greet – Argue – Makeup</a:t>
            </a:r>
          </a:p>
          <a:p>
            <a:r>
              <a:rPr lang="en-US" dirty="0" smtClean="0"/>
              <a:t>Class Contract – in 2’s suggest 1 do and 1 don’t for your time in this class and school</a:t>
            </a:r>
          </a:p>
          <a:p>
            <a:pPr lvl="1"/>
            <a:r>
              <a:rPr lang="en-US" dirty="0" smtClean="0"/>
              <a:t>Design a class rules poster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966" y="1242160"/>
            <a:ext cx="3656834" cy="2425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Round 7</a:t>
            </a:r>
            <a:br>
              <a:rPr lang="en-US" dirty="0" smtClean="0"/>
            </a:br>
            <a:r>
              <a:rPr lang="en-US" dirty="0" smtClean="0"/>
              <a:t>Do you…?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Read the instruction book if something breaks or doesn’t work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Try and be fair in an argument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Keep my distance from arguments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Tap your fingers or play with your pencil during class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Know the melodies of a lot of songs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for help from an adult if confronted with an argument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Walk away from an argument until I calm down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Look around to see what you can find to fix a problem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945" y="0"/>
            <a:ext cx="3120055" cy="16240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Break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Lines</a:t>
            </a:r>
          </a:p>
          <a:p>
            <a:r>
              <a:rPr lang="en-US" dirty="0" smtClean="0"/>
              <a:t>Get into lines	</a:t>
            </a:r>
          </a:p>
          <a:p>
            <a:pPr lvl="2"/>
            <a:r>
              <a:rPr lang="en-US" dirty="0" smtClean="0"/>
              <a:t>Tallest to shortest</a:t>
            </a:r>
          </a:p>
          <a:p>
            <a:pPr lvl="2"/>
            <a:r>
              <a:rPr lang="en-US" dirty="0" smtClean="0"/>
              <a:t>Birthday Month</a:t>
            </a:r>
          </a:p>
          <a:p>
            <a:pPr lvl="2"/>
            <a:r>
              <a:rPr lang="en-US" dirty="0" smtClean="0"/>
              <a:t>Ages</a:t>
            </a:r>
          </a:p>
          <a:p>
            <a:pPr lvl="2"/>
            <a:r>
              <a:rPr lang="en-US" dirty="0" smtClean="0"/>
              <a:t>Shoe Size</a:t>
            </a:r>
          </a:p>
          <a:p>
            <a:pPr lvl="2"/>
            <a:r>
              <a:rPr lang="en-US" dirty="0" smtClean="0"/>
              <a:t>Hair length</a:t>
            </a:r>
          </a:p>
        </p:txBody>
      </p:sp>
      <p:cxnSp>
        <p:nvCxnSpPr>
          <p:cNvPr id="5" name="Straight Connector 4"/>
          <p:cNvCxnSpPr/>
          <p:nvPr/>
        </p:nvCxnSpPr>
        <p:spPr>
          <a:xfrm rot="16200000" flipH="1">
            <a:off x="3589197" y="2760468"/>
            <a:ext cx="2262038" cy="447074"/>
          </a:xfrm>
          <a:prstGeom prst="line">
            <a:avLst/>
          </a:prstGeom>
          <a:effectLst>
            <a:glow rad="228600">
              <a:schemeClr val="accent2">
                <a:alpha val="75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710" y="3436401"/>
            <a:ext cx="1792151" cy="3121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Round 8</a:t>
            </a:r>
            <a:br>
              <a:rPr lang="en-US" dirty="0" smtClean="0"/>
            </a:br>
            <a:r>
              <a:rPr lang="en-US" dirty="0" smtClean="0"/>
              <a:t>Do you…?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Prefer to do the writing and reading research in a group project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Look at the pieces or something that is broken to try and fix the whole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Look at a diagram to work out how something is supposed to work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Play with the pieces of something that is broken to try and get it back working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Tap your fingers, click your tongue, waggle your foot when trying to fix something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someone for help if something breaks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Wonder if its worth fixing up at all?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923243" y="5044481"/>
            <a:ext cx="1504634" cy="1526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Break 8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Tongue Twisters</a:t>
            </a:r>
          </a:p>
          <a:p>
            <a:pPr lvl="3"/>
            <a:r>
              <a:rPr lang="en-US" dirty="0" smtClean="0"/>
              <a:t>Have a go at these</a:t>
            </a:r>
          </a:p>
          <a:p>
            <a:pPr lvl="4"/>
            <a:r>
              <a:rPr lang="en-US" dirty="0" smtClean="0"/>
              <a:t>Betty Botter Bought some Butter</a:t>
            </a:r>
          </a:p>
          <a:p>
            <a:pPr lvl="4"/>
            <a:r>
              <a:rPr lang="en-US" dirty="0" smtClean="0"/>
              <a:t>Red lorry Yellow Lorry</a:t>
            </a:r>
          </a:p>
          <a:p>
            <a:pPr lvl="4"/>
            <a:r>
              <a:rPr lang="en-US" dirty="0" smtClean="0"/>
              <a:t>Six Swans swam softly</a:t>
            </a:r>
          </a:p>
          <a:p>
            <a:pPr lvl="4"/>
            <a:r>
              <a:rPr lang="en-US" dirty="0" smtClean="0"/>
              <a:t>Many men many men many men many men</a:t>
            </a:r>
          </a:p>
          <a:p>
            <a:pPr lvl="4"/>
            <a:r>
              <a:rPr lang="en-US" dirty="0" smtClean="0"/>
              <a:t>Peter piper picked a pickled pepper</a:t>
            </a:r>
          </a:p>
          <a:p>
            <a:r>
              <a:rPr lang="en-US" dirty="0" smtClean="0"/>
              <a:t>Get into 3’s – who says which the quickest?</a:t>
            </a:r>
          </a:p>
          <a:p>
            <a:pPr lvl="4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930" y="721892"/>
            <a:ext cx="2410870" cy="3121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Round 9</a:t>
            </a:r>
            <a:br>
              <a:rPr lang="en-US" dirty="0" smtClean="0"/>
            </a:br>
            <a:r>
              <a:rPr lang="en-US" dirty="0" smtClean="0"/>
              <a:t>Do you…?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Like books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Prefer to make charts and graphs for group projects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Like to draw pictures/posters for group projects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Like to use music in group projects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Like to be the organiser of the group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Like to include your own thoughts on a topic in a group project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Prefer animals to people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731" y="64445"/>
            <a:ext cx="2152069" cy="208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Break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Charades or Who Am I?</a:t>
            </a:r>
          </a:p>
          <a:p>
            <a:pPr lvl="3"/>
            <a:r>
              <a:rPr lang="en-US" dirty="0" smtClean="0"/>
              <a:t>Who can explain the rules?</a:t>
            </a:r>
          </a:p>
          <a:p>
            <a:pPr lvl="3"/>
            <a:r>
              <a:rPr lang="en-US" dirty="0" smtClean="0"/>
              <a:t>Use the mime cards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083345"/>
            <a:ext cx="3657600" cy="2609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Grand Finale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All About Me sheet</a:t>
            </a:r>
          </a:p>
          <a:p>
            <a:pPr lvl="2"/>
            <a:r>
              <a:rPr lang="en-US" dirty="0" smtClean="0"/>
              <a:t>Draw around your partner’s head</a:t>
            </a:r>
          </a:p>
          <a:p>
            <a:pPr lvl="2"/>
            <a:r>
              <a:rPr lang="en-US" dirty="0" smtClean="0"/>
              <a:t>Add visual details – eyes, hair, lips, jewellery etc</a:t>
            </a:r>
          </a:p>
          <a:p>
            <a:pPr lvl="2"/>
            <a:r>
              <a:rPr lang="en-US" dirty="0" smtClean="0"/>
              <a:t>Add personal details around the portrait</a:t>
            </a:r>
          </a:p>
          <a:p>
            <a:pPr lvl="4"/>
            <a:r>
              <a:rPr lang="en-US" dirty="0" smtClean="0"/>
              <a:t>Name</a:t>
            </a:r>
          </a:p>
          <a:p>
            <a:pPr lvl="4"/>
            <a:r>
              <a:rPr lang="en-US" dirty="0" smtClean="0"/>
              <a:t>Age</a:t>
            </a:r>
          </a:p>
          <a:p>
            <a:pPr lvl="4"/>
            <a:r>
              <a:rPr lang="en-US" dirty="0" smtClean="0"/>
              <a:t>Brothers/sisters</a:t>
            </a:r>
          </a:p>
          <a:p>
            <a:pPr lvl="4"/>
            <a:r>
              <a:rPr lang="en-US" dirty="0" smtClean="0"/>
              <a:t>Hobby</a:t>
            </a:r>
          </a:p>
          <a:p>
            <a:pPr lvl="4"/>
            <a:r>
              <a:rPr lang="en-US" dirty="0" smtClean="0"/>
              <a:t>Fave colour</a:t>
            </a:r>
          </a:p>
          <a:p>
            <a:pPr lvl="4"/>
            <a:r>
              <a:rPr lang="en-US" dirty="0" smtClean="0"/>
              <a:t>Fave band/music</a:t>
            </a:r>
          </a:p>
          <a:p>
            <a:pPr lvl="4"/>
            <a:r>
              <a:rPr lang="en-US" dirty="0" smtClean="0"/>
              <a:t>Hopes/dreams</a:t>
            </a:r>
          </a:p>
          <a:p>
            <a:pPr lvl="2"/>
            <a:r>
              <a:rPr lang="en-US" dirty="0" smtClean="0"/>
              <a:t>Prepare a short speech/song/poem/story to introduce yourself</a:t>
            </a:r>
          </a:p>
          <a:p>
            <a:pPr lvl="4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383463" y="765052"/>
            <a:ext cx="1303337" cy="4598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970</Words>
  <Application>Microsoft Office PowerPoint</Application>
  <PresentationFormat>On-screen Show (4:3)</PresentationFormat>
  <Paragraphs>160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All About You…</vt:lpstr>
      <vt:lpstr>Rules of the Quiz</vt:lpstr>
      <vt:lpstr>Round 1 Do you…?</vt:lpstr>
      <vt:lpstr>Quick Break 1</vt:lpstr>
      <vt:lpstr>Round 2 Do you…?</vt:lpstr>
      <vt:lpstr>Quick Break 2</vt:lpstr>
      <vt:lpstr>Round 3 Do you…?</vt:lpstr>
      <vt:lpstr>Quick Break 3</vt:lpstr>
      <vt:lpstr>Round 4 Do you…?</vt:lpstr>
      <vt:lpstr>Quick Break 4</vt:lpstr>
      <vt:lpstr>Round 5 Do you…?</vt:lpstr>
      <vt:lpstr>Quick Break 5</vt:lpstr>
      <vt:lpstr>Round 6 Do you…?</vt:lpstr>
      <vt:lpstr>Quick Break 6</vt:lpstr>
      <vt:lpstr>Round 7 Do you…?</vt:lpstr>
      <vt:lpstr>Quick Break 7</vt:lpstr>
      <vt:lpstr>Round 8 Do you…?</vt:lpstr>
      <vt:lpstr>Quick Break 8 </vt:lpstr>
      <vt:lpstr>Round 9 Do you…?</vt:lpstr>
      <vt:lpstr>Quick Break 9</vt:lpstr>
      <vt:lpstr>Grand Finale</vt:lpstr>
    </vt:vector>
  </TitlesOfParts>
  <Company>artsarama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You…</dc:title>
  <dc:creator>sarah nally</dc:creator>
  <cp:lastModifiedBy>stbrigidslap7</cp:lastModifiedBy>
  <cp:revision>3</cp:revision>
  <dcterms:created xsi:type="dcterms:W3CDTF">2010-08-26T11:49:51Z</dcterms:created>
  <dcterms:modified xsi:type="dcterms:W3CDTF">2013-09-03T16:00:37Z</dcterms:modified>
</cp:coreProperties>
</file>