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29E8F-3657-441C-B24A-C790243EDA70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1593-C3EF-4555-84AA-3DBC776E74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0591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Map</a:t>
            </a:r>
            <a:r>
              <a:rPr lang="en-IE" baseline="0" dirty="0" smtClean="0"/>
              <a:t> also available at the following link </a:t>
            </a:r>
            <a:r>
              <a:rPr lang="en-IE" dirty="0" smtClean="0"/>
              <a:t>http://</a:t>
            </a:r>
            <a:r>
              <a:rPr lang="en-IE" smtClean="0"/>
              <a:t>www.tipperary.com/sites/default/files/Butler%20Trail%20Brochure.pdf</a:t>
            </a:r>
            <a:r>
              <a:rPr lang="en-IE" baseline="0" smtClean="0"/>
              <a:t>   Accompanying student </a:t>
            </a:r>
            <a:r>
              <a:rPr lang="en-IE" baseline="0" dirty="0" smtClean="0"/>
              <a:t>worksheet on scoilnet.ie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41593-C3EF-4555-84AA-3DBC776E7498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9895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1063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3001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2746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7774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91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043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8851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488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120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7487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199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4AEE5-E4C1-4D88-8FAF-89EB8AE726C1}" type="datetimeFigureOut">
              <a:rPr lang="en-IE" smtClean="0"/>
              <a:t>15/04/2017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FD22E-E41B-4EE7-B74F-8BACD96604E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966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04" y="0"/>
            <a:ext cx="11642502" cy="689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3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16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Clare Quigley</dc:creator>
  <cp:lastModifiedBy>Clare Quigley</cp:lastModifiedBy>
  <cp:revision>5</cp:revision>
  <dcterms:created xsi:type="dcterms:W3CDTF">2017-04-14T22:02:32Z</dcterms:created>
  <dcterms:modified xsi:type="dcterms:W3CDTF">2017-04-15T12:13:40Z</dcterms:modified>
</cp:coreProperties>
</file>