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  <p:sldMasterId id="2147483687" r:id="rId4"/>
    <p:sldMasterId id="2147483699" r:id="rId5"/>
    <p:sldMasterId id="2147483714" r:id="rId6"/>
    <p:sldMasterId id="2147483726" r:id="rId7"/>
  </p:sldMasterIdLst>
  <p:sldIdLst>
    <p:sldId id="256" r:id="rId8"/>
    <p:sldId id="257" r:id="rId9"/>
    <p:sldId id="258" r:id="rId10"/>
    <p:sldId id="259" r:id="rId11"/>
    <p:sldId id="263" r:id="rId12"/>
    <p:sldId id="262" r:id="rId13"/>
    <p:sldId id="260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C91"/>
    <a:srgbClr val="E5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F1A4-D615-4B74-9CF5-F6A918865D17}" type="datetimeFigureOut">
              <a:rPr lang="en-IE" smtClean="0"/>
              <a:t>11/05/2017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AB0F-79C5-4C3D-8DD8-7B5FB3AD433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08659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F1A4-D615-4B74-9CF5-F6A918865D17}" type="datetimeFigureOut">
              <a:rPr lang="en-IE" smtClean="0"/>
              <a:t>11/05/2017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AB0F-79C5-4C3D-8DD8-7B5FB3AD433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3907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F1A4-D615-4B74-9CF5-F6A918865D17}" type="datetimeFigureOut">
              <a:rPr lang="en-IE" smtClean="0"/>
              <a:t>11/05/2017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AB0F-79C5-4C3D-8DD8-7B5FB3AD433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46652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F1A4-D615-4B74-9CF5-F6A918865D17}" type="datetimeFigureOut">
              <a:rPr lang="en-IE" smtClean="0"/>
              <a:t>11/05/2017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AB0F-79C5-4C3D-8DD8-7B5FB3AD433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4605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F1A4-D615-4B74-9CF5-F6A918865D17}" type="datetimeFigureOut">
              <a:rPr lang="en-IE" smtClean="0"/>
              <a:t>11/05/2017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AB0F-79C5-4C3D-8DD8-7B5FB3AD433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41425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F1A4-D615-4B74-9CF5-F6A918865D17}" type="datetimeFigureOut">
              <a:rPr lang="en-IE" smtClean="0"/>
              <a:t>11/05/2017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AB0F-79C5-4C3D-8DD8-7B5FB3AD433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7981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F1A4-D615-4B74-9CF5-F6A918865D17}" type="datetimeFigureOut">
              <a:rPr lang="en-IE" smtClean="0"/>
              <a:t>11/05/2017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AB0F-79C5-4C3D-8DD8-7B5FB3AD433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0609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F1A4-D615-4B74-9CF5-F6A918865D17}" type="datetimeFigureOut">
              <a:rPr lang="en-IE" smtClean="0"/>
              <a:t>11/05/2017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AB0F-79C5-4C3D-8DD8-7B5FB3AD433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65727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F1A4-D615-4B74-9CF5-F6A918865D17}" type="datetimeFigureOut">
              <a:rPr lang="en-IE" smtClean="0"/>
              <a:t>11/05/2017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AB0F-79C5-4C3D-8DD8-7B5FB3AD433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05641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F1A4-D615-4B74-9CF5-F6A918865D17}" type="datetimeFigureOut">
              <a:rPr lang="en-IE" smtClean="0"/>
              <a:t>11/05/2017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AB0F-79C5-4C3D-8DD8-7B5FB3AD433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8193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F1A4-D615-4B74-9CF5-F6A918865D17}" type="datetimeFigureOut">
              <a:rPr lang="en-IE" smtClean="0"/>
              <a:t>11/05/2017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AB0F-79C5-4C3D-8DD8-7B5FB3AD433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4480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719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40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316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9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883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925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2435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63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571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133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3339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5171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9109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445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239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7799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1338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4206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837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3808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8691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5731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4973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927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098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1568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7717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146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1366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042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4873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0733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9131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6906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2865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9170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5295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2633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3504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6396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8026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8610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6053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9887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0738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0021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1852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3422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2386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>
                <a:solidFill>
                  <a:prstClr val="white"/>
                </a:solidFill>
              </a:rPr>
              <a:pPr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9349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07560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2736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4506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10221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6850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1709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4335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5347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3843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4225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7621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127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11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56658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5894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20287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8962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92658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7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9563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0772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1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1F1A4-D615-4B74-9CF5-F6A918865D17}" type="datetimeFigureOut">
              <a:rPr lang="en-IE" smtClean="0"/>
              <a:t>11/05/2017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EAB0F-79C5-4C3D-8DD8-7B5FB3AD433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0523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smtClean="0">
                <a:solidFill>
                  <a:prstClr val="white"/>
                </a:solidFill>
              </a:rPr>
              <a:pPr defTabSz="457200"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srgbClr val="4E67C8"/>
                </a:solidFill>
              </a:rPr>
              <a:pPr defTabSz="457200"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1831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1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84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smtClean="0">
                <a:solidFill>
                  <a:prstClr val="white"/>
                </a:solidFill>
              </a:rPr>
              <a:pPr defTabSz="457200"/>
              <a:t>5/11/2017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srgbClr val="4E67C8"/>
                </a:solidFill>
              </a:rPr>
              <a:pPr defTabSz="457200"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696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86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BAB28-C5AB-46B5-AE9F-F5F3EBD29C9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11/05/2017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7FCA6-003A-4018-838D-8B5CE0D072AA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22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7.png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6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hyperlink" Target="https://www.scoilnet.ie/go-to-post-primary/" TargetMode="Externa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2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2" Type="http://schemas.openxmlformats.org/officeDocument/2006/relationships/hyperlink" Target="https://www.scoilnet.ie/search/resource/entity/show/Lre/22781/" TargetMode="Externa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332" y="748270"/>
            <a:ext cx="10571998" cy="970450"/>
          </a:xfrm>
        </p:spPr>
        <p:txBody>
          <a:bodyPr/>
          <a:lstStyle/>
          <a:p>
            <a:r>
              <a:rPr lang="en-IE" smtClean="0">
                <a:solidFill>
                  <a:srgbClr val="E5F5FF"/>
                </a:solidFill>
              </a:rPr>
              <a:t>Create Definition </a:t>
            </a:r>
            <a:r>
              <a:rPr lang="en-IE" dirty="0" smtClean="0">
                <a:solidFill>
                  <a:srgbClr val="E5F5FF"/>
                </a:solidFill>
              </a:rPr>
              <a:t>Cards</a:t>
            </a:r>
            <a:br>
              <a:rPr lang="en-IE" dirty="0" smtClean="0">
                <a:solidFill>
                  <a:srgbClr val="E5F5FF"/>
                </a:solidFill>
              </a:rPr>
            </a:br>
            <a:r>
              <a:rPr lang="en-IE" sz="1400" dirty="0">
                <a:solidFill>
                  <a:srgbClr val="E5F5FF"/>
                </a:solidFill>
              </a:rPr>
              <a:t>Note: Print Slides by Selecting ‘Print Both Sides’ on Printer</a:t>
            </a: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85571" y="1170878"/>
            <a:ext cx="3840481" cy="605988"/>
          </a:xfrm>
          <a:prstGeom prst="rect">
            <a:avLst/>
          </a:prstGeom>
        </p:spPr>
      </p:pic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85571" y="1136466"/>
            <a:ext cx="3840481" cy="7184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2491" y="2528596"/>
            <a:ext cx="2360644" cy="26219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311" y="2528596"/>
            <a:ext cx="2429918" cy="262190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64083" y="5507688"/>
            <a:ext cx="9052545" cy="10144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IE" sz="2400" b="1" dirty="0">
                <a:solidFill>
                  <a:srgbClr val="FFC000"/>
                </a:solidFill>
              </a:rPr>
              <a:t>Create Your Keyword Cards with the </a:t>
            </a:r>
            <a:r>
              <a:rPr lang="en-IE" sz="2400" b="1" dirty="0" err="1">
                <a:solidFill>
                  <a:srgbClr val="FFC000"/>
                </a:solidFill>
              </a:rPr>
              <a:t>Scoilnet</a:t>
            </a:r>
            <a:r>
              <a:rPr lang="en-IE" sz="2400" b="1" dirty="0">
                <a:solidFill>
                  <a:srgbClr val="FFC000"/>
                </a:solidFill>
              </a:rPr>
              <a:t> Templates</a:t>
            </a:r>
          </a:p>
        </p:txBody>
      </p:sp>
    </p:spTree>
    <p:extLst>
      <p:ext uri="{BB962C8B-B14F-4D97-AF65-F5344CB8AC3E}">
        <p14:creationId xmlns:p14="http://schemas.microsoft.com/office/powerpoint/2010/main" val="858026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14" y="0"/>
            <a:ext cx="5787681" cy="67868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687" y="1"/>
            <a:ext cx="5993295" cy="68152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75369" y="2018948"/>
            <a:ext cx="45573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000" b="1" dirty="0">
                <a:solidFill>
                  <a:srgbClr val="006C91"/>
                </a:solidFill>
                <a:latin typeface="Comic Sans MS" panose="030F0702030302020204" pitchFamily="66" charset="0"/>
              </a:rPr>
              <a:t>Type Keyword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0787" y="2475881"/>
            <a:ext cx="45573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8000" b="1" dirty="0">
                <a:solidFill>
                  <a:srgbClr val="006C91"/>
                </a:solidFill>
                <a:latin typeface="Comic Sans MS" panose="030F0702030302020204" pitchFamily="66" charset="0"/>
              </a:rPr>
              <a:t>Work</a:t>
            </a:r>
          </a:p>
        </p:txBody>
      </p:sp>
    </p:spTree>
    <p:extLst>
      <p:ext uri="{BB962C8B-B14F-4D97-AF65-F5344CB8AC3E}">
        <p14:creationId xmlns:p14="http://schemas.microsoft.com/office/powerpoint/2010/main" val="141942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14" y="0"/>
            <a:ext cx="5787681" cy="67868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687" y="1"/>
            <a:ext cx="5993295" cy="68152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34348" y="2205508"/>
            <a:ext cx="45573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dirty="0">
                <a:solidFill>
                  <a:srgbClr val="006C91"/>
                </a:solidFill>
                <a:latin typeface="Comic Sans MS" panose="030F0702030302020204" pitchFamily="66" charset="0"/>
              </a:rPr>
              <a:t>Type </a:t>
            </a:r>
            <a:br>
              <a:rPr lang="en-IE" sz="4400" dirty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sz="4400" dirty="0">
                <a:solidFill>
                  <a:srgbClr val="006C91"/>
                </a:solidFill>
                <a:latin typeface="Comic Sans MS" panose="030F0702030302020204" pitchFamily="66" charset="0"/>
              </a:rPr>
              <a:t>Definition </a:t>
            </a:r>
            <a:br>
              <a:rPr lang="en-IE" sz="4400" dirty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sz="4400" dirty="0">
                <a:solidFill>
                  <a:srgbClr val="006C91"/>
                </a:solidFill>
                <a:latin typeface="Comic Sans MS" panose="030F0702030302020204" pitchFamily="66" charset="0"/>
              </a:rPr>
              <a:t>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5924" y="4736650"/>
            <a:ext cx="1714182" cy="954107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400" b="1" dirty="0">
                <a:solidFill>
                  <a:srgbClr val="006C91"/>
                </a:solidFill>
                <a:latin typeface="Comic Sans MS" panose="030F0702030302020204" pitchFamily="66" charset="0"/>
              </a:rPr>
              <a:t>Add Extra Notes Linking to Definition Here</a:t>
            </a:r>
            <a:r>
              <a:rPr lang="en-IE" sz="1400" dirty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1400" dirty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endParaRPr lang="en-IE" sz="1400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094" y="1790458"/>
            <a:ext cx="45573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dirty="0">
                <a:solidFill>
                  <a:srgbClr val="006C91"/>
                </a:solidFill>
                <a:latin typeface="Comic Sans MS" panose="030F0702030302020204" pitchFamily="66" charset="0"/>
              </a:rPr>
              <a:t>Work is done when force moves a body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459" y="4242469"/>
            <a:ext cx="2765712" cy="738664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r>
              <a:rPr lang="en-IE" sz="1400" b="1" dirty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1400" b="1" dirty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sz="1400" b="1" dirty="0">
                <a:solidFill>
                  <a:srgbClr val="006C91"/>
                </a:solidFill>
                <a:latin typeface="Comic Sans MS" panose="030F0702030302020204" pitchFamily="66" charset="0"/>
              </a:rPr>
              <a:t>   Work = Force x Distance</a:t>
            </a:r>
            <a:br>
              <a:rPr lang="en-IE" sz="1400" b="1" dirty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endParaRPr lang="en-IE" sz="14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9905" y="5213704"/>
            <a:ext cx="2765712" cy="738664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r>
              <a:rPr lang="en-IE" sz="1400" b="1" dirty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1400" b="1" dirty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sz="1400" b="1" dirty="0">
                <a:solidFill>
                  <a:srgbClr val="006C91"/>
                </a:solidFill>
                <a:latin typeface="Comic Sans MS" panose="030F0702030302020204" pitchFamily="66" charset="0"/>
              </a:rPr>
              <a:t>   Unit = Joules (J)</a:t>
            </a:r>
            <a:br>
              <a:rPr lang="en-IE" sz="1400" b="1" dirty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endParaRPr lang="en-IE" sz="14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321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53960" y="691330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Using Your Definition Cards</a:t>
            </a:r>
            <a:br>
              <a:rPr lang="en-IE" dirty="0" smtClean="0">
                <a:solidFill>
                  <a:srgbClr val="E5F5FF"/>
                </a:solidFill>
              </a:rPr>
            </a:br>
            <a:r>
              <a:rPr lang="en-IE" sz="1600" dirty="0" smtClean="0">
                <a:solidFill>
                  <a:srgbClr val="E5F5FF"/>
                </a:solidFill>
              </a:rPr>
              <a:t>Note: Print Slides by Selecting ‘Print Both Sides’ on Printer</a:t>
            </a:r>
            <a:endParaRPr lang="en-IE" sz="1600" dirty="0">
              <a:solidFill>
                <a:srgbClr val="E5F5FF"/>
              </a:solidFill>
            </a:endParaRPr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85571" y="1126273"/>
            <a:ext cx="3840481" cy="6505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123" y="3326266"/>
            <a:ext cx="2903163" cy="32420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" y="3426922"/>
            <a:ext cx="2788226" cy="304078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7267" y="2364058"/>
            <a:ext cx="2620537" cy="7248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IE" sz="4800" b="1" dirty="0">
                <a:solidFill>
                  <a:srgbClr val="FFC000"/>
                </a:solidFill>
              </a:rPr>
              <a:t>Look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52437" y="2364058"/>
            <a:ext cx="2620537" cy="7248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IE" sz="4800" b="1" dirty="0">
                <a:solidFill>
                  <a:srgbClr val="FFC000"/>
                </a:solidFill>
              </a:rPr>
              <a:t>Cover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37607" y="2364058"/>
            <a:ext cx="2620537" cy="7248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IE" sz="4800" b="1" dirty="0">
                <a:solidFill>
                  <a:srgbClr val="FFC000"/>
                </a:solidFill>
              </a:rPr>
              <a:t>Write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288963" y="2364058"/>
            <a:ext cx="2620537" cy="7248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IE" sz="4800" b="1" dirty="0">
                <a:solidFill>
                  <a:srgbClr val="FFC000"/>
                </a:solidFill>
              </a:rPr>
              <a:t>Check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571" y="3326266"/>
            <a:ext cx="2788226" cy="32420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939" y="3247170"/>
            <a:ext cx="2901872" cy="3465864"/>
          </a:xfrm>
          <a:prstGeom prst="rect">
            <a:avLst/>
          </a:prstGeom>
        </p:spPr>
      </p:pic>
      <p:pic>
        <p:nvPicPr>
          <p:cNvPr id="18" name="Picture 17">
            <a:hlinkClick r:id="rId2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85571" y="1114414"/>
            <a:ext cx="3840481" cy="7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981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4123" y="629189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/>
            </a:r>
            <a:br>
              <a:rPr lang="en-IE" dirty="0" smtClean="0">
                <a:solidFill>
                  <a:srgbClr val="E5F5FF"/>
                </a:solidFill>
              </a:rPr>
            </a:br>
            <a:r>
              <a:rPr lang="en-IE" sz="2800" dirty="0" smtClean="0">
                <a:solidFill>
                  <a:srgbClr val="E5F5FF"/>
                </a:solidFill>
              </a:rPr>
              <a:t>Categorise Your Definition Cards into Topics</a:t>
            </a:r>
            <a:endParaRPr lang="en-IE" sz="2800" dirty="0">
              <a:solidFill>
                <a:srgbClr val="E5F5FF"/>
              </a:solidFill>
            </a:endParaRPr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85571" y="1126273"/>
            <a:ext cx="3840481" cy="6505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168" y="3572272"/>
            <a:ext cx="1203649" cy="1204353"/>
          </a:xfrm>
          <a:prstGeom prst="rect">
            <a:avLst/>
          </a:prstGeom>
        </p:spPr>
      </p:pic>
      <p:pic>
        <p:nvPicPr>
          <p:cNvPr id="18" name="Picture 17">
            <a:hlinkClick r:id="rId2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85571" y="1114414"/>
            <a:ext cx="3840481" cy="71845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33060" y="2319742"/>
            <a:ext cx="1828801" cy="4437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 smtClean="0">
                <a:solidFill>
                  <a:srgbClr val="FFC000"/>
                </a:solidFill>
              </a:rPr>
              <a:t>Category 1</a:t>
            </a:r>
            <a:endParaRPr lang="en-IE" sz="2000" dirty="0">
              <a:solidFill>
                <a:srgbClr val="FFC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41566" y="2355472"/>
            <a:ext cx="2055845" cy="445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 smtClean="0">
                <a:solidFill>
                  <a:srgbClr val="FFC000"/>
                </a:solidFill>
              </a:rPr>
              <a:t>Category 2</a:t>
            </a:r>
            <a:endParaRPr lang="en-IE" sz="2000" dirty="0">
              <a:solidFill>
                <a:srgbClr val="FFC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39579" y="4997601"/>
            <a:ext cx="1828801" cy="417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 smtClean="0">
                <a:solidFill>
                  <a:srgbClr val="FFC000"/>
                </a:solidFill>
              </a:rPr>
              <a:t>Category 4</a:t>
            </a:r>
            <a:endParaRPr lang="en-IE" sz="2000" dirty="0">
              <a:solidFill>
                <a:srgbClr val="FFC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41566" y="4997601"/>
            <a:ext cx="2055845" cy="417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 smtClean="0">
                <a:solidFill>
                  <a:srgbClr val="FFC000"/>
                </a:solidFill>
              </a:rPr>
              <a:t>Category 3</a:t>
            </a:r>
            <a:endParaRPr lang="en-IE" sz="2000" dirty="0">
              <a:solidFill>
                <a:srgbClr val="FFC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677" y="2817939"/>
            <a:ext cx="788382" cy="10729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059" y="2817940"/>
            <a:ext cx="920921" cy="107292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7458" y="2824550"/>
            <a:ext cx="979718" cy="102171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9532" y="2817938"/>
            <a:ext cx="802043" cy="10283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0853" y="1932843"/>
            <a:ext cx="792206" cy="88509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39532" y="1922106"/>
            <a:ext cx="802043" cy="87877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853" y="5483645"/>
            <a:ext cx="792206" cy="1014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3059" y="5483644"/>
            <a:ext cx="810575" cy="103845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43635" y="5496911"/>
            <a:ext cx="792206" cy="100095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73554" y="5496911"/>
            <a:ext cx="766999" cy="100095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0852" y="4604303"/>
            <a:ext cx="741265" cy="8969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560631" y="1989752"/>
            <a:ext cx="911766" cy="83479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60631" y="2887921"/>
            <a:ext cx="911766" cy="100294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675845" y="2915124"/>
            <a:ext cx="884786" cy="97574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30567" y="2915124"/>
            <a:ext cx="845278" cy="93113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957700" y="2915124"/>
            <a:ext cx="803746" cy="93113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280123" y="1989752"/>
            <a:ext cx="943983" cy="93724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629863" y="4604303"/>
            <a:ext cx="842534" cy="92810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727986" y="5607697"/>
            <a:ext cx="785990" cy="9144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759820" y="5607697"/>
            <a:ext cx="800811" cy="9144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866067" y="5554377"/>
            <a:ext cx="810075" cy="94348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010552" y="5554377"/>
            <a:ext cx="771838" cy="96772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397284" y="4604487"/>
            <a:ext cx="825085" cy="94989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554" y="3638343"/>
            <a:ext cx="1203649" cy="120435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6547" y="3715795"/>
            <a:ext cx="1203649" cy="120435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1042" y="3746703"/>
            <a:ext cx="1203649" cy="120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59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Blank Templates</a:t>
            </a:r>
            <a:endParaRPr lang="en-IE" dirty="0"/>
          </a:p>
        </p:txBody>
      </p:sp>
      <p:sp>
        <p:nvSpPr>
          <p:cNvPr id="4" name="Rectangle 3"/>
          <p:cNvSpPr/>
          <p:nvPr/>
        </p:nvSpPr>
        <p:spPr>
          <a:xfrm>
            <a:off x="716424" y="2270751"/>
            <a:ext cx="10665574" cy="328096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IE" sz="4800" b="1" dirty="0" smtClean="0">
                <a:solidFill>
                  <a:srgbClr val="FFC000"/>
                </a:solidFill>
                <a:hlinkClick r:id="rId2"/>
              </a:rPr>
              <a:t>Click</a:t>
            </a:r>
            <a:r>
              <a:rPr lang="en-IE" sz="4800" b="1" dirty="0" smtClean="0">
                <a:solidFill>
                  <a:srgbClr val="FFC000"/>
                </a:solidFill>
              </a:rPr>
              <a:t> </a:t>
            </a:r>
            <a:r>
              <a:rPr lang="en-IE" sz="4800" b="1" dirty="0" smtClean="0">
                <a:solidFill>
                  <a:srgbClr val="FFC000"/>
                </a:solidFill>
                <a:hlinkClick r:id="rId2"/>
              </a:rPr>
              <a:t>here</a:t>
            </a:r>
            <a:r>
              <a:rPr lang="en-IE" sz="4800" b="1" dirty="0" smtClean="0">
                <a:solidFill>
                  <a:srgbClr val="FFC000"/>
                </a:solidFill>
              </a:rPr>
              <a:t> to get the editable PPT.</a:t>
            </a:r>
            <a:br>
              <a:rPr lang="en-IE" sz="4800" b="1" dirty="0" smtClean="0">
                <a:solidFill>
                  <a:srgbClr val="FFC000"/>
                </a:solidFill>
              </a:rPr>
            </a:br>
            <a:r>
              <a:rPr lang="en-IE" sz="4800" b="1" dirty="0" smtClean="0">
                <a:solidFill>
                  <a:srgbClr val="FFC000"/>
                </a:solidFill>
              </a:rPr>
              <a:t>Use the templates to on the PPT to create your own definition cards.</a:t>
            </a:r>
            <a:endParaRPr lang="en-IE" sz="4800" b="1" dirty="0">
              <a:solidFill>
                <a:srgbClr val="FFC000"/>
              </a:solidFill>
            </a:endParaRPr>
          </a:p>
        </p:txBody>
      </p:sp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8877661" y="1123744"/>
            <a:ext cx="3840481" cy="718457"/>
          </a:xfrm>
          <a:prstGeom prst="rect">
            <a:avLst/>
          </a:prstGeom>
        </p:spPr>
      </p:pic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8877660" y="1161068"/>
            <a:ext cx="3840481" cy="7184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10300">
            <a:off x="10698589" y="4978786"/>
            <a:ext cx="1042225" cy="12447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15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14" y="0"/>
            <a:ext cx="5787681" cy="67868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687" y="1"/>
            <a:ext cx="5993295" cy="681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05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14" y="0"/>
            <a:ext cx="5787681" cy="67868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687" y="1"/>
            <a:ext cx="5993295" cy="68152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35670" y="4644279"/>
            <a:ext cx="1714182" cy="523220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1400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endParaRPr lang="en-IE" sz="1400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80500" y="4428835"/>
            <a:ext cx="2765712" cy="738664"/>
          </a:xfrm>
          <a:prstGeom prst="rect">
            <a:avLst/>
          </a:prstGeom>
          <a:noFill/>
          <a:ln>
            <a:solidFill>
              <a:srgbClr val="006C91"/>
            </a:solidFill>
          </a:ln>
        </p:spPr>
        <p:txBody>
          <a:bodyPr wrap="square" rtlCol="0">
            <a:spAutoFit/>
          </a:bodyPr>
          <a:lstStyle/>
          <a:p>
            <a:r>
              <a:rPr lang="en-IE" sz="14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/>
            </a:r>
            <a:br>
              <a:rPr lang="en-IE" sz="14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r>
              <a:rPr lang="en-IE" sz="14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  <a:t>   </a:t>
            </a:r>
            <a:br>
              <a:rPr lang="en-IE" sz="1400" b="1" dirty="0" smtClean="0">
                <a:solidFill>
                  <a:srgbClr val="006C91"/>
                </a:solidFill>
                <a:latin typeface="Comic Sans MS" panose="030F0702030302020204" pitchFamily="66" charset="0"/>
              </a:rPr>
            </a:br>
            <a:endParaRPr lang="en-IE" sz="1400" b="1" dirty="0">
              <a:solidFill>
                <a:srgbClr val="006C9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683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Quotabl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 Edg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777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Quotabl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 Edg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777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56</Words>
  <Application>Microsoft Office PowerPoint</Application>
  <PresentationFormat>Widescreen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Comic Sans MS</vt:lpstr>
      <vt:lpstr>Wingdings 2</vt:lpstr>
      <vt:lpstr>Office Theme</vt:lpstr>
      <vt:lpstr>Quotable</vt:lpstr>
      <vt:lpstr>1_Office Theme</vt:lpstr>
      <vt:lpstr>2_Office Theme</vt:lpstr>
      <vt:lpstr>1_Quotable</vt:lpstr>
      <vt:lpstr>3_Office Theme</vt:lpstr>
      <vt:lpstr>4_Office Theme</vt:lpstr>
      <vt:lpstr>Create Definition Cards Note: Print Slides by Selecting ‘Print Both Sides’ on Printer</vt:lpstr>
      <vt:lpstr>PowerPoint Presentation</vt:lpstr>
      <vt:lpstr>PowerPoint Presentation</vt:lpstr>
      <vt:lpstr>Using Your Definition Cards Note: Print Slides by Selecting ‘Print Both Sides’ on Printer</vt:lpstr>
      <vt:lpstr> Categorise Your Definition Cards into Topics</vt:lpstr>
      <vt:lpstr>Blank Templates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10</cp:revision>
  <dcterms:created xsi:type="dcterms:W3CDTF">2017-05-10T15:26:25Z</dcterms:created>
  <dcterms:modified xsi:type="dcterms:W3CDTF">2017-05-11T09:13:24Z</dcterms:modified>
</cp:coreProperties>
</file>