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>
        <p:scale>
          <a:sx n="70" d="100"/>
          <a:sy n="70" d="100"/>
        </p:scale>
        <p:origin x="24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474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29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068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981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1821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633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875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44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462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232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479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1D61F-7E36-44B3-A7A0-A728476CB781}" type="datetimeFigureOut">
              <a:rPr lang="en-IE" smtClean="0"/>
              <a:t>18/05/2017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DD358-8CD8-4C1A-9383-589395B079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577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dirty="0" smtClean="0">
                <a:latin typeface="Rock" panose="00000400000000000000" pitchFamily="2" charset="0"/>
              </a:rPr>
              <a:t>Our Class Song</a:t>
            </a:r>
            <a:endParaRPr lang="en-IE" sz="6600" dirty="0">
              <a:latin typeface="Rock" panose="00000400000000000000" pitchFamily="2" charset="0"/>
            </a:endParaRP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9531353"/>
            <a:ext cx="1270000" cy="374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400" y="1447800"/>
            <a:ext cx="657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dirty="0" smtClean="0">
                <a:latin typeface="Arial Black" panose="020B0A04020102020204" pitchFamily="34" charset="0"/>
              </a:rPr>
              <a:t>Song title:</a:t>
            </a:r>
          </a:p>
          <a:p>
            <a:pPr>
              <a:lnSpc>
                <a:spcPct val="200000"/>
              </a:lnSpc>
            </a:pPr>
            <a:r>
              <a:rPr lang="en-IE" dirty="0" smtClean="0">
                <a:latin typeface="Arial Black" panose="020B0A04020102020204" pitchFamily="34" charset="0"/>
              </a:rPr>
              <a:t>Written by:</a:t>
            </a:r>
          </a:p>
          <a:p>
            <a:pPr>
              <a:lnSpc>
                <a:spcPct val="200000"/>
              </a:lnSpc>
            </a:pPr>
            <a:r>
              <a:rPr lang="en-IE" dirty="0" smtClean="0">
                <a:latin typeface="Arial Black" panose="020B0A04020102020204" pitchFamily="34" charset="0"/>
              </a:rPr>
              <a:t>Date:</a:t>
            </a:r>
            <a:endParaRPr lang="en-IE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202126"/>
            <a:ext cx="6858000" cy="568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IE" dirty="0" smtClean="0">
                <a:latin typeface="Arial Black" panose="020B0A04020102020204" pitchFamily="34" charset="0"/>
              </a:rPr>
              <a:t>Write the lyrics of the song below</a:t>
            </a:r>
            <a:endParaRPr lang="en-IE" dirty="0">
              <a:latin typeface="Arial Black" panose="020B0A040201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715247" y="1879600"/>
            <a:ext cx="4990353" cy="89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92941" y="2474259"/>
            <a:ext cx="49126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56447" y="3003177"/>
            <a:ext cx="5549153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0541" y="4117789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0541" y="4558554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70541" y="4903695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0541" y="5344460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70541" y="5686612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70541" y="6127377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0541" y="6472518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70541" y="6913283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70541" y="7341352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70541" y="7782117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70541" y="8127258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70541" y="8568023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0541" y="8910175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0541" y="9350940"/>
            <a:ext cx="6275294" cy="8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13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18</Words>
  <Application>Microsoft Office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Rock</vt:lpstr>
      <vt:lpstr>Office Theme</vt:lpstr>
      <vt:lpstr>PowerPoint Presentation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Emer Ní Chéidigh</dc:creator>
  <cp:lastModifiedBy>Emer Ní Chéidigh</cp:lastModifiedBy>
  <cp:revision>3</cp:revision>
  <dcterms:created xsi:type="dcterms:W3CDTF">2017-05-18T12:03:02Z</dcterms:created>
  <dcterms:modified xsi:type="dcterms:W3CDTF">2017-05-18T12:21:49Z</dcterms:modified>
</cp:coreProperties>
</file>