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5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5/19/2017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" TargetMode="External"/><Relationship Id="rId2" Type="http://schemas.openxmlformats.org/officeDocument/2006/relationships/hyperlink" Target="https://www.menti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oilnet.i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ilnet.i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coilnet.i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err="1" smtClean="0"/>
              <a:t>Caiseal</a:t>
            </a:r>
            <a:r>
              <a:rPr lang="en-IE" dirty="0" smtClean="0"/>
              <a:t> </a:t>
            </a:r>
            <a:r>
              <a:rPr lang="en-IE" dirty="0" err="1" smtClean="0"/>
              <a:t>Giodaim</a:t>
            </a:r>
            <a:r>
              <a:rPr lang="en-IE" dirty="0" smtClean="0">
                <a:solidFill>
                  <a:srgbClr val="E5F5FF"/>
                </a:solidFill>
              </a:rPr>
              <a:t/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dirty="0" err="1" smtClean="0">
                <a:solidFill>
                  <a:srgbClr val="FFC000"/>
                </a:solidFill>
              </a:rPr>
              <a:t>Ceacht</a:t>
            </a:r>
            <a:r>
              <a:rPr lang="en-IE" dirty="0" smtClean="0">
                <a:solidFill>
                  <a:srgbClr val="FFC000"/>
                </a:solidFill>
              </a:rPr>
              <a:t> </a:t>
            </a:r>
            <a:r>
              <a:rPr lang="en-IE" dirty="0" err="1" smtClean="0">
                <a:solidFill>
                  <a:srgbClr val="FFC000"/>
                </a:solidFill>
              </a:rPr>
              <a:t>Gaeilge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7" y="5173204"/>
            <a:ext cx="1637328" cy="1507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11" y="5137904"/>
            <a:ext cx="1637328" cy="1507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244" y="5088139"/>
            <a:ext cx="1637328" cy="1507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63" y="5137904"/>
            <a:ext cx="1637328" cy="1507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21" y="5088139"/>
            <a:ext cx="1637328" cy="1507514"/>
          </a:xfrm>
          <a:prstGeom prst="rect">
            <a:avLst/>
          </a:prstGeom>
        </p:spPr>
      </p:pic>
      <p:pic>
        <p:nvPicPr>
          <p:cNvPr id="11" name="Picture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9" y="4027737"/>
            <a:ext cx="3636429" cy="72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408506" cy="1573966"/>
          </a:xfrm>
        </p:spPr>
        <p:txBody>
          <a:bodyPr/>
          <a:lstStyle/>
          <a:p>
            <a:pPr algn="ctr"/>
            <a:r>
              <a:rPr lang="en-IE" dirty="0" smtClean="0">
                <a:solidFill>
                  <a:srgbClr val="E5F5FF"/>
                </a:solidFill>
              </a:rPr>
              <a:t>An </a:t>
            </a:r>
            <a:r>
              <a:rPr lang="en-IE" dirty="0" err="1" smtClean="0">
                <a:solidFill>
                  <a:srgbClr val="E5F5FF"/>
                </a:solidFill>
              </a:rPr>
              <a:t>bhfuil</a:t>
            </a:r>
            <a:r>
              <a:rPr lang="en-IE" dirty="0" smtClean="0">
                <a:solidFill>
                  <a:srgbClr val="E5F5FF"/>
                </a:solidFill>
              </a:rPr>
              <a:t> </a:t>
            </a:r>
            <a:r>
              <a:rPr lang="en-IE" dirty="0" err="1" smtClean="0">
                <a:solidFill>
                  <a:srgbClr val="E5F5FF"/>
                </a:solidFill>
              </a:rPr>
              <a:t>cosc</a:t>
            </a:r>
            <a:r>
              <a:rPr lang="en-IE" dirty="0" smtClean="0">
                <a:solidFill>
                  <a:srgbClr val="E5F5FF"/>
                </a:solidFill>
              </a:rPr>
              <a:t> </a:t>
            </a:r>
            <a:r>
              <a:rPr lang="en-IE" dirty="0" err="1" smtClean="0">
                <a:solidFill>
                  <a:srgbClr val="E5F5FF"/>
                </a:solidFill>
              </a:rPr>
              <a:t>ar</a:t>
            </a:r>
            <a:r>
              <a:rPr lang="en-IE" dirty="0" smtClean="0">
                <a:solidFill>
                  <a:srgbClr val="E5F5FF"/>
                </a:solidFill>
              </a:rPr>
              <a:t> </a:t>
            </a:r>
            <a:r>
              <a:rPr lang="en-IE" dirty="0" err="1"/>
              <a:t>caiseal</a:t>
            </a:r>
            <a:r>
              <a:rPr lang="en-IE" dirty="0"/>
              <a:t> </a:t>
            </a:r>
            <a:r>
              <a:rPr lang="en-IE" dirty="0" err="1" smtClean="0"/>
              <a:t>giodaim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</a:t>
            </a:r>
            <a:r>
              <a:rPr lang="en-IE" dirty="0" err="1" smtClean="0"/>
              <a:t>scoil</a:t>
            </a:r>
            <a:r>
              <a:rPr lang="en-IE" dirty="0" smtClean="0"/>
              <a:t>?</a:t>
            </a:r>
            <a:r>
              <a:rPr lang="en-IE" dirty="0" smtClean="0">
                <a:solidFill>
                  <a:srgbClr val="E5F5FF"/>
                </a:solidFill>
              </a:rPr>
              <a:t>?</a:t>
            </a:r>
            <a:endParaRPr lang="en-IE" dirty="0">
              <a:solidFill>
                <a:srgbClr val="E5F5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62160"/>
              </p:ext>
            </p:extLst>
          </p:nvPr>
        </p:nvGraphicFramePr>
        <p:xfrm>
          <a:off x="298580" y="2323322"/>
          <a:ext cx="11420668" cy="4376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0334"/>
                <a:gridCol w="5710334"/>
              </a:tblGrid>
              <a:tr h="757208"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solidFill>
                            <a:srgbClr val="FFC000"/>
                          </a:solidFill>
                        </a:rPr>
                        <a:t>Foireann</a:t>
                      </a:r>
                      <a:r>
                        <a:rPr lang="en-IE" dirty="0" smtClean="0">
                          <a:solidFill>
                            <a:srgbClr val="FFC000"/>
                          </a:solidFill>
                        </a:rPr>
                        <a:t> 1</a:t>
                      </a:r>
                      <a:br>
                        <a:rPr lang="en-IE" dirty="0" smtClean="0">
                          <a:solidFill>
                            <a:srgbClr val="FFC000"/>
                          </a:solidFill>
                        </a:rPr>
                      </a:br>
                      <a:r>
                        <a:rPr lang="en-IE" dirty="0" err="1" smtClean="0">
                          <a:solidFill>
                            <a:srgbClr val="E5F5FF"/>
                          </a:solidFill>
                        </a:rPr>
                        <a:t>Fáthanna</a:t>
                      </a:r>
                      <a:r>
                        <a:rPr lang="en-IE" dirty="0" smtClean="0">
                          <a:solidFill>
                            <a:srgbClr val="E5F5FF"/>
                          </a:solidFill>
                        </a:rPr>
                        <a:t> don </a:t>
                      </a:r>
                      <a:r>
                        <a:rPr lang="en-IE" dirty="0" err="1" smtClean="0">
                          <a:solidFill>
                            <a:srgbClr val="E5F5FF"/>
                          </a:solidFill>
                        </a:rPr>
                        <a:t>Cosc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err="1" smtClean="0">
                          <a:solidFill>
                            <a:srgbClr val="FFC000"/>
                          </a:solidFill>
                        </a:rPr>
                        <a:t>Foireann</a:t>
                      </a:r>
                      <a:r>
                        <a:rPr lang="en-IE" dirty="0" smtClean="0">
                          <a:solidFill>
                            <a:srgbClr val="FFC000"/>
                          </a:solidFill>
                        </a:rPr>
                        <a:t> 2</a:t>
                      </a:r>
                    </a:p>
                    <a:p>
                      <a:pPr algn="ctr"/>
                      <a:r>
                        <a:rPr lang="en-IE" dirty="0" err="1" smtClean="0">
                          <a:solidFill>
                            <a:srgbClr val="E5F5FF"/>
                          </a:solidFill>
                        </a:rPr>
                        <a:t>Fáthanna</a:t>
                      </a:r>
                      <a:r>
                        <a:rPr lang="en-IE" dirty="0" smtClean="0">
                          <a:solidFill>
                            <a:srgbClr val="E5F5FF"/>
                          </a:solidFill>
                        </a:rPr>
                        <a:t> </a:t>
                      </a:r>
                      <a:r>
                        <a:rPr lang="en-IE" dirty="0" err="1" smtClean="0">
                          <a:solidFill>
                            <a:srgbClr val="E5F5FF"/>
                          </a:solidFill>
                        </a:rPr>
                        <a:t>Cead</a:t>
                      </a:r>
                      <a:r>
                        <a:rPr lang="en-IE" dirty="0" smtClean="0">
                          <a:solidFill>
                            <a:srgbClr val="E5F5FF"/>
                          </a:solidFill>
                        </a:rPr>
                        <a:t> a </a:t>
                      </a:r>
                      <a:r>
                        <a:rPr lang="en-IE" dirty="0" err="1" smtClean="0">
                          <a:solidFill>
                            <a:srgbClr val="E5F5FF"/>
                          </a:solidFill>
                        </a:rPr>
                        <a:t>Thabhairt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/>
                </a:tc>
              </a:tr>
              <a:tr h="3618849"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I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  <a:endParaRPr lang="en-IE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408506" y="340966"/>
            <a:ext cx="4553338" cy="12763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E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5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fáth</a:t>
            </a:r>
            <a:endParaRPr lang="en-IE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Bí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críonna</a:t>
            </a:r>
            <a:endParaRPr lang="en-IE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Déan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plé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ar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na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dirty="0" err="1" smtClean="0">
                <a:solidFill>
                  <a:schemeClr val="bg2">
                    <a:lumMod val="50000"/>
                  </a:schemeClr>
                </a:solidFill>
              </a:rPr>
              <a:t>tuairimí</a:t>
            </a:r>
            <a:endParaRPr lang="en-IE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87" y="6275613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83" y="745768"/>
            <a:ext cx="10571998" cy="970450"/>
          </a:xfrm>
        </p:spPr>
        <p:txBody>
          <a:bodyPr/>
          <a:lstStyle/>
          <a:p>
            <a:r>
              <a:rPr lang="en-IE" dirty="0" err="1" smtClean="0">
                <a:solidFill>
                  <a:srgbClr val="E5F5FF"/>
                </a:solidFill>
              </a:rPr>
              <a:t>Leideanna</a:t>
            </a:r>
            <a:r>
              <a:rPr lang="en-IE" dirty="0" smtClean="0">
                <a:solidFill>
                  <a:srgbClr val="E5F5FF"/>
                </a:solidFill>
              </a:rPr>
              <a:t>: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70587" y="2136710"/>
            <a:ext cx="2212910" cy="1884783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Cuireann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isteach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foghlaim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2820954" y="2062066"/>
            <a:ext cx="2245568" cy="1959428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Cabhraíonn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linn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díriú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obair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618444" y="1912160"/>
            <a:ext cx="2106581" cy="2109333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muid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foghlaim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scil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nua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210175" y="2248677"/>
            <a:ext cx="2237209" cy="1576874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siad</a:t>
            </a:r>
            <a:r>
              <a:rPr lang="en-IE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dainséarach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9896085" y="2174032"/>
            <a:ext cx="2165287" cy="1576874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Tarraingíonn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argóint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70587" y="4435151"/>
            <a:ext cx="2043405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Ní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féidir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daltaí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éisteacht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leis 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2820953" y="4435151"/>
            <a:ext cx="2583025" cy="1946988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Is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Eolaíocht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atá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–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muid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déanamh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turgnamh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5575039" y="4285861"/>
            <a:ext cx="2043405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Ní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déantar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aon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obair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leo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744405" y="4285860"/>
            <a:ext cx="2075870" cy="2019137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siad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molta</a:t>
            </a:r>
            <a:r>
              <a:rPr lang="en-IE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speisialtóirí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9896085" y="4208720"/>
            <a:ext cx="2291250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Scriosann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ceachtanna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970" y="329373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7187"/>
            <a:ext cx="12192000" cy="1429237"/>
          </a:xfrm>
        </p:spPr>
        <p:txBody>
          <a:bodyPr/>
          <a:lstStyle/>
          <a:p>
            <a:r>
              <a:rPr lang="en-IE" dirty="0" err="1" smtClean="0"/>
              <a:t>Céard</a:t>
            </a:r>
            <a:r>
              <a:rPr lang="en-IE" dirty="0" smtClean="0"/>
              <a:t> a </a:t>
            </a:r>
            <a:r>
              <a:rPr lang="en-IE" dirty="0" err="1" smtClean="0"/>
              <a:t>cheapann</a:t>
            </a:r>
            <a:r>
              <a:rPr lang="en-IE" dirty="0" smtClean="0"/>
              <a:t> </a:t>
            </a:r>
            <a:r>
              <a:rPr lang="en-IE" dirty="0" err="1" smtClean="0"/>
              <a:t>sibh</a:t>
            </a:r>
            <a:r>
              <a:rPr lang="en-IE" dirty="0" smtClean="0"/>
              <a:t>?</a:t>
            </a:r>
            <a:br>
              <a:rPr lang="en-IE" dirty="0" smtClean="0"/>
            </a:br>
            <a:r>
              <a:rPr lang="en-IE" dirty="0" err="1" smtClean="0"/>
              <a:t>Ar</a:t>
            </a:r>
            <a:r>
              <a:rPr lang="en-IE" dirty="0" smtClean="0"/>
              <a:t> </a:t>
            </a:r>
            <a:r>
              <a:rPr lang="en-IE" dirty="0" err="1" smtClean="0"/>
              <a:t>cheart</a:t>
            </a:r>
            <a:r>
              <a:rPr lang="en-IE" dirty="0" smtClean="0"/>
              <a:t> </a:t>
            </a:r>
            <a:r>
              <a:rPr lang="en-IE" dirty="0" err="1" smtClean="0"/>
              <a:t>cosc</a:t>
            </a:r>
            <a:r>
              <a:rPr lang="en-IE" dirty="0" smtClean="0"/>
              <a:t> </a:t>
            </a:r>
            <a:r>
              <a:rPr lang="en-IE" dirty="0" smtClean="0"/>
              <a:t>a </a:t>
            </a:r>
            <a:r>
              <a:rPr lang="en-IE" dirty="0" err="1" smtClean="0"/>
              <a:t>chur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</a:t>
            </a:r>
            <a:r>
              <a:rPr lang="en-IE" dirty="0" err="1" smtClean="0"/>
              <a:t>caiseal</a:t>
            </a:r>
            <a:r>
              <a:rPr lang="en-IE" dirty="0" smtClean="0"/>
              <a:t> </a:t>
            </a:r>
            <a:r>
              <a:rPr lang="en-IE" dirty="0" err="1" smtClean="0"/>
              <a:t>giodaim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</a:t>
            </a:r>
            <a:r>
              <a:rPr lang="en-IE" dirty="0" err="1" smtClean="0"/>
              <a:t>scoil</a:t>
            </a:r>
            <a:r>
              <a:rPr lang="en-IE" dirty="0" smtClean="0"/>
              <a:t>?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772025" y="2015971"/>
            <a:ext cx="672624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8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Caith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en-IE" sz="48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vóta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do rang </a:t>
            </a:r>
            <a:r>
              <a:rPr lang="en-IE" sz="48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ar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en-IE" sz="48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Mentimeter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!</a:t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16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Téigh</a:t>
            </a:r>
            <a:r>
              <a:rPr lang="en-IE" sz="1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chuig</a:t>
            </a:r>
            <a:r>
              <a:rPr lang="en-IE" sz="1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en-IE" sz="1600" dirty="0" smtClean="0">
                <a:solidFill>
                  <a:srgbClr val="FFC000"/>
                </a:solidFill>
                <a:latin typeface="Comic Sans MS" panose="030F0702030302020204" pitchFamily="66" charset="0"/>
                <a:hlinkClick r:id="rId2"/>
              </a:rPr>
              <a:t>www.menti.com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4800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Cód</a:t>
            </a:r>
            <a:r>
              <a:rPr lang="en-IE" sz="4800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: </a:t>
            </a:r>
            <a:r>
              <a:rPr lang="en-IE" sz="4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72 85 94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An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aontaíonn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 do rang le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ranganna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eile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ar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 fud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na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 </a:t>
            </a:r>
            <a:r>
              <a:rPr lang="en-IE" sz="2800" dirty="0" err="1" smtClean="0">
                <a:solidFill>
                  <a:srgbClr val="E5F5FF"/>
                </a:solidFill>
                <a:latin typeface="Comic Sans MS" panose="030F0702030302020204" pitchFamily="66" charset="0"/>
              </a:rPr>
              <a:t>hÉireann</a:t>
            </a: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?</a:t>
            </a:r>
            <a:endParaRPr lang="en-IE" sz="2800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09" y="2864004"/>
            <a:ext cx="2735918" cy="2735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3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24" y="922175"/>
            <a:ext cx="10571998" cy="970450"/>
          </a:xfrm>
        </p:spPr>
        <p:txBody>
          <a:bodyPr/>
          <a:lstStyle/>
          <a:p>
            <a:r>
              <a:rPr lang="en-IE" sz="3200" dirty="0" err="1" smtClean="0">
                <a:solidFill>
                  <a:srgbClr val="E5F5FF"/>
                </a:solidFill>
              </a:rPr>
              <a:t>Scríobh</a:t>
            </a:r>
            <a:r>
              <a:rPr lang="en-IE" sz="3200" dirty="0" smtClean="0">
                <a:solidFill>
                  <a:srgbClr val="E5F5FF"/>
                </a:solidFill>
              </a:rPr>
              <a:t> </a:t>
            </a:r>
            <a:r>
              <a:rPr lang="en-IE" sz="3200" dirty="0" err="1" smtClean="0">
                <a:solidFill>
                  <a:srgbClr val="E5F5FF"/>
                </a:solidFill>
              </a:rPr>
              <a:t>litir</a:t>
            </a:r>
            <a:r>
              <a:rPr lang="en-IE" sz="3200" dirty="0" smtClean="0">
                <a:solidFill>
                  <a:srgbClr val="E5F5FF"/>
                </a:solidFill>
              </a:rPr>
              <a:t> </a:t>
            </a:r>
            <a:r>
              <a:rPr lang="en-IE" sz="3200" dirty="0" err="1" smtClean="0">
                <a:solidFill>
                  <a:srgbClr val="E5F5FF"/>
                </a:solidFill>
              </a:rPr>
              <a:t>gearáin</a:t>
            </a:r>
            <a:r>
              <a:rPr lang="en-IE" sz="3200" dirty="0" smtClean="0">
                <a:solidFill>
                  <a:srgbClr val="E5F5FF"/>
                </a:solidFill>
              </a:rPr>
              <a:t> </a:t>
            </a:r>
            <a:r>
              <a:rPr lang="en-IE" sz="3200" dirty="0" err="1" smtClean="0">
                <a:solidFill>
                  <a:srgbClr val="E5F5FF"/>
                </a:solidFill>
              </a:rPr>
              <a:t>chuig</a:t>
            </a:r>
            <a:r>
              <a:rPr lang="en-IE" sz="3200" dirty="0" smtClean="0">
                <a:solidFill>
                  <a:srgbClr val="E5F5FF"/>
                </a:solidFill>
              </a:rPr>
              <a:t> do </a:t>
            </a:r>
            <a:r>
              <a:rPr lang="en-IE" sz="3200" dirty="0" err="1" smtClean="0">
                <a:solidFill>
                  <a:srgbClr val="E5F5FF"/>
                </a:solidFill>
              </a:rPr>
              <a:t>mhúinteoir</a:t>
            </a:r>
            <a:r>
              <a:rPr lang="en-IE" sz="3200" dirty="0" smtClean="0">
                <a:solidFill>
                  <a:srgbClr val="E5F5FF"/>
                </a:solidFill>
              </a:rPr>
              <a:t> ag </a:t>
            </a:r>
            <a:r>
              <a:rPr lang="en-IE" sz="3200" dirty="0" err="1" smtClean="0">
                <a:solidFill>
                  <a:srgbClr val="E5F5FF"/>
                </a:solidFill>
              </a:rPr>
              <a:t>rá</a:t>
            </a:r>
            <a:r>
              <a:rPr lang="en-IE" sz="3200" dirty="0" smtClean="0">
                <a:solidFill>
                  <a:srgbClr val="E5F5FF"/>
                </a:solidFill>
              </a:rPr>
              <a:t> </a:t>
            </a:r>
            <a:r>
              <a:rPr lang="en-IE" sz="3200" dirty="0" err="1" smtClean="0">
                <a:solidFill>
                  <a:srgbClr val="E5F5FF"/>
                </a:solidFill>
              </a:rPr>
              <a:t>gur</a:t>
            </a:r>
            <a:r>
              <a:rPr lang="en-IE" sz="3200" dirty="0" smtClean="0">
                <a:solidFill>
                  <a:srgbClr val="E5F5FF"/>
                </a:solidFill>
              </a:rPr>
              <a:t> </a:t>
            </a:r>
            <a:r>
              <a:rPr lang="en-IE" sz="3200" dirty="0" err="1" smtClean="0">
                <a:solidFill>
                  <a:srgbClr val="E5F5FF"/>
                </a:solidFill>
              </a:rPr>
              <a:t>cheart</a:t>
            </a:r>
            <a:r>
              <a:rPr lang="en-IE" sz="3200" dirty="0" smtClean="0">
                <a:solidFill>
                  <a:srgbClr val="E5F5FF"/>
                </a:solidFill>
              </a:rPr>
              <a:t>;</a:t>
            </a:r>
            <a:br>
              <a:rPr lang="en-IE" sz="3200" dirty="0" smtClean="0">
                <a:solidFill>
                  <a:srgbClr val="E5F5FF"/>
                </a:solidFill>
              </a:rPr>
            </a:br>
            <a:endParaRPr lang="en-IE" sz="3200" dirty="0">
              <a:solidFill>
                <a:srgbClr val="E5F5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0221" y="2349376"/>
            <a:ext cx="859349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IE" sz="4400" dirty="0" smtClean="0">
                <a:solidFill>
                  <a:srgbClr val="FFC000"/>
                </a:solidFill>
              </a:rPr>
              <a:t> </a:t>
            </a:r>
            <a:r>
              <a:rPr lang="en-IE" sz="4400" dirty="0" err="1" smtClean="0">
                <a:solidFill>
                  <a:srgbClr val="FFC000"/>
                </a:solidFill>
              </a:rPr>
              <a:t>cead</a:t>
            </a:r>
            <a:r>
              <a:rPr lang="en-IE" sz="4400" dirty="0" smtClean="0">
                <a:solidFill>
                  <a:srgbClr val="FFC000"/>
                </a:solidFill>
              </a:rPr>
              <a:t> a </a:t>
            </a:r>
            <a:r>
              <a:rPr lang="en-IE" sz="4400" dirty="0" err="1" smtClean="0">
                <a:solidFill>
                  <a:srgbClr val="FFC000"/>
                </a:solidFill>
              </a:rPr>
              <a:t>thabhairt</a:t>
            </a:r>
            <a:r>
              <a:rPr lang="en-IE" sz="4400" dirty="0" smtClean="0">
                <a:solidFill>
                  <a:srgbClr val="FFC000"/>
                </a:solidFill>
              </a:rPr>
              <a:t> </a:t>
            </a:r>
            <a:r>
              <a:rPr lang="en-IE" sz="4400" dirty="0" err="1" smtClean="0">
                <a:solidFill>
                  <a:srgbClr val="FFC000"/>
                </a:solidFill>
              </a:rPr>
              <a:t>caiseal</a:t>
            </a:r>
            <a:r>
              <a:rPr lang="en-IE" sz="4400" dirty="0" smtClean="0">
                <a:solidFill>
                  <a:srgbClr val="FFC000"/>
                </a:solidFill>
              </a:rPr>
              <a:t> </a:t>
            </a:r>
            <a:r>
              <a:rPr lang="en-IE" sz="4400" dirty="0" err="1" smtClean="0">
                <a:solidFill>
                  <a:srgbClr val="FFC000"/>
                </a:solidFill>
              </a:rPr>
              <a:t>giodaim</a:t>
            </a:r>
            <a:r>
              <a:rPr lang="en-IE" sz="4400" dirty="0" smtClean="0">
                <a:solidFill>
                  <a:srgbClr val="FFC000"/>
                </a:solidFill>
              </a:rPr>
              <a:t> a </a:t>
            </a:r>
            <a:r>
              <a:rPr lang="en-IE" sz="4400" dirty="0" err="1" smtClean="0">
                <a:solidFill>
                  <a:srgbClr val="FFC000"/>
                </a:solidFill>
              </a:rPr>
              <a:t>húsáid</a:t>
            </a:r>
            <a:r>
              <a:rPr lang="en-IE" sz="4400" dirty="0" smtClean="0">
                <a:solidFill>
                  <a:srgbClr val="FFC000"/>
                </a:solidFill>
              </a:rPr>
              <a:t>,</a:t>
            </a:r>
            <a:r>
              <a:rPr lang="en-IE" sz="4400" dirty="0">
                <a:solidFill>
                  <a:srgbClr val="FFC000"/>
                </a:solidFill>
              </a:rPr>
              <a:t/>
            </a:r>
            <a:br>
              <a:rPr lang="en-IE" sz="4400" dirty="0">
                <a:solidFill>
                  <a:srgbClr val="FFC000"/>
                </a:solidFill>
              </a:rPr>
            </a:br>
            <a:r>
              <a:rPr lang="en-IE" sz="4400" dirty="0" err="1" smtClean="0">
                <a:solidFill>
                  <a:srgbClr val="00B0F0"/>
                </a:solidFill>
              </a:rPr>
              <a:t>nó</a:t>
            </a:r>
            <a:endParaRPr lang="en-IE" sz="4400" dirty="0">
              <a:solidFill>
                <a:srgbClr val="00B0F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IE" sz="4400" dirty="0" smtClean="0">
                <a:solidFill>
                  <a:srgbClr val="FFC000"/>
                </a:solidFill>
              </a:rPr>
              <a:t> </a:t>
            </a:r>
            <a:r>
              <a:rPr lang="en-IE" sz="4400" dirty="0" err="1" smtClean="0">
                <a:solidFill>
                  <a:srgbClr val="FFC000"/>
                </a:solidFill>
              </a:rPr>
              <a:t>cosc</a:t>
            </a:r>
            <a:r>
              <a:rPr lang="en-IE" sz="4400" dirty="0" smtClean="0">
                <a:solidFill>
                  <a:srgbClr val="FFC000"/>
                </a:solidFill>
              </a:rPr>
              <a:t> a </a:t>
            </a:r>
            <a:r>
              <a:rPr lang="en-IE" sz="4400" dirty="0" err="1" smtClean="0">
                <a:solidFill>
                  <a:srgbClr val="FFC000"/>
                </a:solidFill>
              </a:rPr>
              <a:t>chuir</a:t>
            </a:r>
            <a:r>
              <a:rPr lang="en-IE" sz="4400" dirty="0" smtClean="0">
                <a:solidFill>
                  <a:srgbClr val="FFC000"/>
                </a:solidFill>
              </a:rPr>
              <a:t> </a:t>
            </a:r>
            <a:r>
              <a:rPr lang="en-IE" sz="4400" dirty="0" err="1" smtClean="0">
                <a:solidFill>
                  <a:srgbClr val="FFC000"/>
                </a:solidFill>
              </a:rPr>
              <a:t>ar</a:t>
            </a:r>
            <a:r>
              <a:rPr lang="en-IE" sz="4400" dirty="0">
                <a:solidFill>
                  <a:srgbClr val="FFC000"/>
                </a:solidFill>
              </a:rPr>
              <a:t> </a:t>
            </a:r>
            <a:r>
              <a:rPr lang="en-IE" sz="4400" dirty="0" err="1">
                <a:solidFill>
                  <a:srgbClr val="FFC000"/>
                </a:solidFill>
              </a:rPr>
              <a:t>caiseal</a:t>
            </a:r>
            <a:r>
              <a:rPr lang="en-IE" sz="4400" dirty="0">
                <a:solidFill>
                  <a:srgbClr val="FFC000"/>
                </a:solidFill>
              </a:rPr>
              <a:t> </a:t>
            </a:r>
            <a:r>
              <a:rPr lang="en-IE" sz="4400" dirty="0" err="1">
                <a:solidFill>
                  <a:srgbClr val="FFC000"/>
                </a:solidFill>
              </a:rPr>
              <a:t>giodaim</a:t>
            </a:r>
            <a:r>
              <a:rPr lang="en-IE" sz="4400" dirty="0">
                <a:solidFill>
                  <a:srgbClr val="FFC000"/>
                </a:solidFill>
              </a:rPr>
              <a:t> 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" y="4929958"/>
            <a:ext cx="2223693" cy="1778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46" y="5831633"/>
            <a:ext cx="1119842" cy="8958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67" y="5878354"/>
            <a:ext cx="1119842" cy="8958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88" y="5925075"/>
            <a:ext cx="1119842" cy="8958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09" y="5901715"/>
            <a:ext cx="1119842" cy="8958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30" y="5892520"/>
            <a:ext cx="1119842" cy="8958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756" y="5925075"/>
            <a:ext cx="1119842" cy="8958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72" y="5920851"/>
            <a:ext cx="1119842" cy="8958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95" y="5907025"/>
            <a:ext cx="1119842" cy="8958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33" y="5142102"/>
            <a:ext cx="2040156" cy="16321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068" y="5869703"/>
            <a:ext cx="1119842" cy="8958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47" y="5869703"/>
            <a:ext cx="1119842" cy="8958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15" y="5869703"/>
            <a:ext cx="1119842" cy="8958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807" y="5892520"/>
            <a:ext cx="1119842" cy="8958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07" y="5831633"/>
            <a:ext cx="1119842" cy="8958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80" y="5813107"/>
            <a:ext cx="1119842" cy="89587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21" y="5831836"/>
            <a:ext cx="1119842" cy="8958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22" y="5813040"/>
            <a:ext cx="1119842" cy="8958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295" y="5869703"/>
            <a:ext cx="1119842" cy="8958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568" y="5813040"/>
            <a:ext cx="1119842" cy="8958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01" y="5827274"/>
            <a:ext cx="1119842" cy="8958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60" y="5014701"/>
            <a:ext cx="2304124" cy="1843299"/>
          </a:xfrm>
          <a:prstGeom prst="rect">
            <a:avLst/>
          </a:prstGeom>
        </p:spPr>
      </p:pic>
      <p:pic>
        <p:nvPicPr>
          <p:cNvPr id="33" name="Picture 3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01" y="347355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 smtClean="0"/>
              <a:t>Litir</a:t>
            </a:r>
            <a:r>
              <a:rPr lang="en-IE" dirty="0" smtClean="0"/>
              <a:t> </a:t>
            </a:r>
            <a:r>
              <a:rPr lang="en-IE" dirty="0" err="1" smtClean="0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21110" y="2230536"/>
            <a:ext cx="267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Seoladh</a:t>
            </a:r>
            <a:r>
              <a:rPr lang="en-IE" dirty="0">
                <a:solidFill>
                  <a:srgbClr val="FFC000"/>
                </a:solidFill>
              </a:rPr>
              <a:t> an </a:t>
            </a:r>
            <a:r>
              <a:rPr lang="en-IE" dirty="0" err="1" smtClean="0">
                <a:solidFill>
                  <a:srgbClr val="FFC000"/>
                </a:solidFill>
              </a:rPr>
              <a:t>tSeoltóra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Dáta</a:t>
            </a:r>
            <a:r>
              <a:rPr lang="en-IE" dirty="0">
                <a:solidFill>
                  <a:srgbClr val="FFC000"/>
                </a:solidFill>
              </a:rPr>
              <a:t> in </a:t>
            </a:r>
            <a:r>
              <a:rPr lang="en-IE" dirty="0" err="1" smtClean="0">
                <a:solidFill>
                  <a:srgbClr val="FFC000"/>
                </a:solidFill>
              </a:rPr>
              <a:t>Iomlán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13" name="Picture 1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/>
              <a:t>Litir</a:t>
            </a:r>
            <a:r>
              <a:rPr lang="en-IE" dirty="0"/>
              <a:t> </a:t>
            </a:r>
            <a:r>
              <a:rPr lang="en-IE" dirty="0" err="1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Ranga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Seoladh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Scoil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Gaillimhe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782147" y="3757956"/>
            <a:ext cx="120364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250" y="3451069"/>
            <a:ext cx="178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Seoladh</a:t>
            </a:r>
            <a:r>
              <a:rPr lang="en-IE" dirty="0" smtClean="0">
                <a:solidFill>
                  <a:srgbClr val="FFC000"/>
                </a:solidFill>
              </a:rPr>
              <a:t> an </a:t>
            </a:r>
            <a:r>
              <a:rPr lang="en-IE" dirty="0" err="1" smtClean="0">
                <a:solidFill>
                  <a:srgbClr val="FFC000"/>
                </a:solidFill>
              </a:rPr>
              <a:t>Faighteora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75453" y="3369180"/>
            <a:ext cx="120364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5250" y="2784644"/>
            <a:ext cx="1781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Teideal</a:t>
            </a:r>
            <a:r>
              <a:rPr lang="en-IE" dirty="0" smtClean="0">
                <a:solidFill>
                  <a:srgbClr val="FFC000"/>
                </a:solidFill>
              </a:rPr>
              <a:t> </a:t>
            </a:r>
            <a:r>
              <a:rPr lang="en-IE" dirty="0" err="1" smtClean="0">
                <a:solidFill>
                  <a:srgbClr val="FFC000"/>
                </a:solidFill>
              </a:rPr>
              <a:t>poist</a:t>
            </a:r>
            <a:r>
              <a:rPr lang="en-IE" dirty="0" smtClean="0">
                <a:solidFill>
                  <a:srgbClr val="FFC000"/>
                </a:solidFill>
              </a:rPr>
              <a:t> an </a:t>
            </a:r>
            <a:r>
              <a:rPr lang="en-IE" dirty="0" err="1" smtClean="0">
                <a:solidFill>
                  <a:srgbClr val="FFC000"/>
                </a:solidFill>
              </a:rPr>
              <a:t>Faighteora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17" name="Picture 1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21110" y="2230536"/>
            <a:ext cx="267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Seoladh</a:t>
            </a:r>
            <a:r>
              <a:rPr lang="en-IE" dirty="0">
                <a:solidFill>
                  <a:srgbClr val="FFC000"/>
                </a:solidFill>
              </a:rPr>
              <a:t> an </a:t>
            </a:r>
            <a:r>
              <a:rPr lang="en-IE" dirty="0" err="1" smtClean="0">
                <a:solidFill>
                  <a:srgbClr val="FFC000"/>
                </a:solidFill>
              </a:rPr>
              <a:t>tSeoltóra</a:t>
            </a:r>
            <a:endParaRPr lang="en-IE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FFC000"/>
                </a:solidFill>
              </a:rPr>
              <a:t>Dáta</a:t>
            </a:r>
            <a:r>
              <a:rPr lang="en-IE" dirty="0">
                <a:solidFill>
                  <a:srgbClr val="FFC000"/>
                </a:solidFill>
              </a:rPr>
              <a:t> in </a:t>
            </a:r>
            <a:r>
              <a:rPr lang="en-IE" dirty="0" err="1" smtClean="0">
                <a:solidFill>
                  <a:srgbClr val="FFC000"/>
                </a:solidFill>
              </a:rPr>
              <a:t>Iomlán</a:t>
            </a:r>
            <a:endParaRPr lang="en-IE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9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/>
              <a:t>Litir</a:t>
            </a:r>
            <a:r>
              <a:rPr lang="en-IE" dirty="0"/>
              <a:t> </a:t>
            </a:r>
            <a:r>
              <a:rPr lang="en-IE" dirty="0" err="1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93707" y="3952459"/>
            <a:ext cx="474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mhúinteoir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a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chara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006082" y="4144781"/>
            <a:ext cx="1054355" cy="2109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3975504"/>
            <a:ext cx="228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Beannú</a:t>
            </a:r>
            <a:r>
              <a:rPr lang="en-IE" sz="1600" dirty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Formalach</a:t>
            </a:r>
            <a:endParaRPr lang="en-IE" sz="1600" dirty="0">
              <a:solidFill>
                <a:srgbClr val="FFC000"/>
              </a:solidFill>
            </a:endParaRPr>
          </a:p>
        </p:txBody>
      </p:sp>
      <p:pic>
        <p:nvPicPr>
          <p:cNvPr id="27" name="Picture 2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521110" y="2230536"/>
            <a:ext cx="2670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tSeoltóra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183014" y="2889635"/>
            <a:ext cx="2248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Dáta</a:t>
            </a:r>
            <a:r>
              <a:rPr lang="en-IE" sz="1600" dirty="0">
                <a:solidFill>
                  <a:srgbClr val="FFC000"/>
                </a:solidFill>
              </a:rPr>
              <a:t> in </a:t>
            </a:r>
            <a:r>
              <a:rPr lang="en-IE" sz="1600" dirty="0" err="1" smtClean="0">
                <a:solidFill>
                  <a:srgbClr val="FFC000"/>
                </a:solidFill>
              </a:rPr>
              <a:t>Iomlán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Ranga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Seoladh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Scoil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Gaillimhe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451069"/>
            <a:ext cx="242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2784644"/>
            <a:ext cx="1877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Teideal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>
                <a:solidFill>
                  <a:srgbClr val="FFC000"/>
                </a:solidFill>
              </a:rPr>
              <a:t>P</a:t>
            </a:r>
            <a:r>
              <a:rPr lang="en-IE" sz="1600" dirty="0" err="1" smtClean="0">
                <a:solidFill>
                  <a:srgbClr val="FFC000"/>
                </a:solidFill>
              </a:rPr>
              <a:t>oist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2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/>
              <a:t>Litir</a:t>
            </a:r>
            <a:r>
              <a:rPr lang="en-IE" dirty="0"/>
              <a:t> </a:t>
            </a:r>
            <a:r>
              <a:rPr lang="en-IE" dirty="0" err="1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15412" y="4002439"/>
            <a:ext cx="1045025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76712" y="3824151"/>
            <a:ext cx="4749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mhúinteoir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a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chara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mé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scríobh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chugat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gearáin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chuir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in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iúl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______________ ,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(</a:t>
            </a:r>
            <a:r>
              <a:rPr lang="en-IE" sz="1200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dáta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tharla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Nílim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sásta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mar ________________________________.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262162" y="4352242"/>
            <a:ext cx="788944" cy="955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4180728"/>
            <a:ext cx="224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Céard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faoi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atá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litir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537927" y="502920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956" y="4783526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Miniú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ar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gearáin</a:t>
            </a:r>
            <a:endParaRPr lang="en-IE" sz="1600" dirty="0">
              <a:solidFill>
                <a:srgbClr val="FFC00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pic>
        <p:nvPicPr>
          <p:cNvPr id="29" name="Picture 28">
            <a:hlinkClick r:id="rId4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13325"/>
            <a:ext cx="1687322" cy="3370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521110" y="2230536"/>
            <a:ext cx="2670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tSeoltóra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83014" y="2889635"/>
            <a:ext cx="2248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Dáta</a:t>
            </a:r>
            <a:r>
              <a:rPr lang="en-IE" sz="1600" dirty="0">
                <a:solidFill>
                  <a:srgbClr val="FFC000"/>
                </a:solidFill>
              </a:rPr>
              <a:t> in </a:t>
            </a:r>
            <a:r>
              <a:rPr lang="en-IE" sz="1600" dirty="0" err="1" smtClean="0">
                <a:solidFill>
                  <a:srgbClr val="FFC000"/>
                </a:solidFill>
              </a:rPr>
              <a:t>Iomlán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Ranga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Seoladh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Scoil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Gaillimhe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6" y="3451069"/>
            <a:ext cx="2786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2784644"/>
            <a:ext cx="253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Teideal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>
                <a:solidFill>
                  <a:srgbClr val="FFC000"/>
                </a:solidFill>
              </a:rPr>
              <a:t>P</a:t>
            </a:r>
            <a:r>
              <a:rPr lang="en-IE" sz="1600" dirty="0" err="1" smtClean="0">
                <a:solidFill>
                  <a:srgbClr val="FFC000"/>
                </a:solidFill>
              </a:rPr>
              <a:t>oist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3785004"/>
            <a:ext cx="228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Beannú</a:t>
            </a:r>
            <a:r>
              <a:rPr lang="en-IE" sz="1600" dirty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Formalach</a:t>
            </a:r>
            <a:endParaRPr lang="en-IE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344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/>
              <a:t>Litir</a:t>
            </a:r>
            <a:r>
              <a:rPr lang="en-IE" dirty="0"/>
              <a:t> </a:t>
            </a:r>
            <a:r>
              <a:rPr lang="en-IE" dirty="0" err="1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15412" y="4002439"/>
            <a:ext cx="1045025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262162" y="4352242"/>
            <a:ext cx="788944" cy="955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537927" y="502920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93707" y="3875655"/>
            <a:ext cx="474928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mhúinteoir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chara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scríobh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chugat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gearáin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chuir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in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iúl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______________ ,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an (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dáta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tharla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b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Nílim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sásta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seo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mar ________________________________.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mé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súil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go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mór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cloisteáil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uait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</a:p>
          <a:p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gach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dea-ghuí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Batman</a:t>
            </a:r>
            <a:b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</a:br>
            <a:r>
              <a:rPr lang="en-IE" sz="1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	  </a:t>
            </a:r>
            <a:r>
              <a:rPr lang="en-IE" sz="1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Batman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537924" y="5696604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429" y="5482483"/>
            <a:ext cx="249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Cén</a:t>
            </a:r>
            <a:r>
              <a:rPr lang="en-IE" sz="1600" dirty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réiteach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ar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mhaith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leat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663636" y="624089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74625" y="6067258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Siniú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4486" y="6442395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Ainm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Clóite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989635" y="6641734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521110" y="2230536"/>
            <a:ext cx="2670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tSeoltóra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183014" y="2889635"/>
            <a:ext cx="2248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Dáta</a:t>
            </a:r>
            <a:r>
              <a:rPr lang="en-IE" sz="1600" dirty="0">
                <a:solidFill>
                  <a:srgbClr val="FFC000"/>
                </a:solidFill>
              </a:rPr>
              <a:t> in </a:t>
            </a:r>
            <a:r>
              <a:rPr lang="en-IE" sz="1600" dirty="0" err="1" smtClean="0">
                <a:solidFill>
                  <a:srgbClr val="FFC000"/>
                </a:solidFill>
              </a:rPr>
              <a:t>Iomlán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Ranga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Seoladh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Scoil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Gaillimhe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56" y="3184369"/>
            <a:ext cx="273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Seoladh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988" y="2784644"/>
            <a:ext cx="2911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Teideal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>
                <a:solidFill>
                  <a:srgbClr val="FFC000"/>
                </a:solidFill>
              </a:rPr>
              <a:t>P</a:t>
            </a:r>
            <a:r>
              <a:rPr lang="en-IE" sz="1600" dirty="0" err="1" smtClean="0">
                <a:solidFill>
                  <a:srgbClr val="FFC000"/>
                </a:solidFill>
              </a:rPr>
              <a:t>oist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Faighteora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3785004"/>
            <a:ext cx="228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Beannú</a:t>
            </a:r>
            <a:r>
              <a:rPr lang="en-IE" sz="1600" dirty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Formalach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4180728"/>
            <a:ext cx="224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Céard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faoi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atá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litir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956" y="4783526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err="1" smtClean="0">
                <a:solidFill>
                  <a:srgbClr val="FFC000"/>
                </a:solidFill>
              </a:rPr>
              <a:t>Miniú</a:t>
            </a:r>
            <a:r>
              <a:rPr lang="en-IE" sz="1600" dirty="0" smtClean="0">
                <a:solidFill>
                  <a:srgbClr val="FFC000"/>
                </a:solidFill>
              </a:rPr>
              <a:t> </a:t>
            </a:r>
            <a:r>
              <a:rPr lang="en-IE" sz="1600" dirty="0" err="1" smtClean="0">
                <a:solidFill>
                  <a:srgbClr val="FFC000"/>
                </a:solidFill>
              </a:rPr>
              <a:t>ar</a:t>
            </a:r>
            <a:r>
              <a:rPr lang="en-IE" sz="1600" dirty="0" smtClean="0">
                <a:solidFill>
                  <a:srgbClr val="FFC000"/>
                </a:solidFill>
              </a:rPr>
              <a:t> an </a:t>
            </a:r>
            <a:r>
              <a:rPr lang="en-IE" sz="1600" dirty="0" err="1" smtClean="0">
                <a:solidFill>
                  <a:srgbClr val="FFC000"/>
                </a:solidFill>
              </a:rPr>
              <a:t>gearáin</a:t>
            </a:r>
            <a:endParaRPr lang="en-IE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62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err="1"/>
              <a:t>Litir</a:t>
            </a:r>
            <a:r>
              <a:rPr lang="en-IE" dirty="0"/>
              <a:t> </a:t>
            </a:r>
            <a:r>
              <a:rPr lang="en-IE" dirty="0" err="1"/>
              <a:t>Gearáin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/>
          <p:cNvSpPr txBox="1"/>
          <p:nvPr/>
        </p:nvSpPr>
        <p:spPr>
          <a:xfrm>
            <a:off x="3293707" y="3875655"/>
            <a:ext cx="474928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mhúinteoir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chara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scríobh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chugat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gearáin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chuir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in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iúl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______________ ,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an (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dáta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 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tharla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b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Nílim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sásta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faoin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cinneadh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seo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mar ________________________________.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Tá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mé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ag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súil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go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mór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le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cloisteáil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uait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b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</a:p>
          <a:p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Le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gach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dea-ghuí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Batman</a:t>
            </a:r>
            <a:b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</a:br>
            <a:r>
              <a:rPr lang="en-IE" sz="1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	  </a:t>
            </a:r>
            <a:r>
              <a:rPr lang="en-IE" sz="1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Batman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Mainéar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Wayne,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Cathair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Gotham,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Baile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Átha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Cliath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Bealtaine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Múinteoir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Ranga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Seoladh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an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Scoil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IE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Gaillimhe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35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140414"/>
              </p:ext>
            </p:extLst>
          </p:nvPr>
        </p:nvGraphicFramePr>
        <p:xfrm>
          <a:off x="582342" y="180537"/>
          <a:ext cx="8870704" cy="6436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4350"/>
                <a:gridCol w="3576354"/>
              </a:tblGrid>
              <a:tr h="746741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err="1" smtClean="0">
                          <a:solidFill>
                            <a:schemeClr val="bg1"/>
                          </a:solidFill>
                        </a:rPr>
                        <a:t>Seicliosta</a:t>
                      </a: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IE" b="1" dirty="0" err="1" smtClean="0">
                          <a:solidFill>
                            <a:schemeClr val="bg1"/>
                          </a:solidFill>
                        </a:rPr>
                        <a:t>Litir</a:t>
                      </a: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IE" b="1" dirty="0" err="1" smtClean="0">
                          <a:solidFill>
                            <a:schemeClr val="bg1"/>
                          </a:solidFill>
                        </a:rPr>
                        <a:t>Gearáin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4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   </a:t>
                      </a:r>
                      <a:r>
                        <a:rPr lang="en-IE" b="1" dirty="0" smtClean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E" b="1" dirty="0" err="1" smtClean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Nó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      </a:t>
                      </a:r>
                      <a:r>
                        <a:rPr lang="en-IE" sz="4000" b="1" baseline="0" dirty="0" smtClean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X</a:t>
                      </a:r>
                      <a:endParaRPr lang="en-IE" sz="4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Seoladh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an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tSeoltóra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Dáta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in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Iomlán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Teideal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Poist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an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Faighteora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Seoladh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an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Faighteora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Beannú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Formalach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pt-BR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Céard faoi atá an litir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Miniú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ar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an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gearáin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Cén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réiteach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ar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mhaith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leat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Siniú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/>
                      </a:r>
                      <a:b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</a:b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Ainm</a:t>
                      </a: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1600" b="0" dirty="0" err="1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Clóite</a:t>
                      </a:r>
                      <a:endParaRPr lang="en-IE" sz="1600" b="0" dirty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70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/>
              <a:t>Le </a:t>
            </a:r>
            <a:r>
              <a:rPr lang="en-IE" dirty="0" err="1"/>
              <a:t>tuilleadh</a:t>
            </a:r>
            <a:r>
              <a:rPr lang="en-IE" dirty="0"/>
              <a:t> </a:t>
            </a:r>
            <a:r>
              <a:rPr lang="en-IE" dirty="0" err="1" smtClean="0"/>
              <a:t>acmhainní</a:t>
            </a:r>
            <a:r>
              <a:rPr lang="en-IE" dirty="0" smtClean="0"/>
              <a:t> </a:t>
            </a:r>
            <a:r>
              <a:rPr lang="en-IE" dirty="0" err="1" smtClean="0"/>
              <a:t>tabhair</a:t>
            </a:r>
            <a:r>
              <a:rPr lang="en-IE" dirty="0" smtClean="0"/>
              <a:t> </a:t>
            </a:r>
            <a:r>
              <a:rPr lang="en-IE" dirty="0" err="1" smtClean="0"/>
              <a:t>cuairt</a:t>
            </a:r>
            <a:r>
              <a:rPr lang="en-IE" dirty="0" smtClean="0"/>
              <a:t> </a:t>
            </a:r>
            <a:r>
              <a:rPr lang="en-IE" smtClean="0"/>
              <a:t>ar </a:t>
            </a:r>
            <a:endParaRPr lang="en-IE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021" t="39466" r="1929" b="12961"/>
          <a:stretch/>
        </p:blipFill>
        <p:spPr>
          <a:xfrm>
            <a:off x="267718" y="2886075"/>
            <a:ext cx="11713432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881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532</TotalTime>
  <Words>326</Words>
  <Application>Microsoft Office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Bradley Hand ITC</vt:lpstr>
      <vt:lpstr>Century Gothic</vt:lpstr>
      <vt:lpstr>Comic Sans MS</vt:lpstr>
      <vt:lpstr>Wingdings</vt:lpstr>
      <vt:lpstr>Wingdings 2</vt:lpstr>
      <vt:lpstr>Quotable</vt:lpstr>
      <vt:lpstr>Caiseal Giodaim Ceacht Gaeilge</vt:lpstr>
      <vt:lpstr>An bhfuil cosc ar caiseal giodaim ar scoil??</vt:lpstr>
      <vt:lpstr>Leideanna:</vt:lpstr>
      <vt:lpstr>Céard a cheapann sibh? Ar cheart cosc a chur ar caiseal giodaim ar scoil?</vt:lpstr>
      <vt:lpstr>Scríobh litir gearáin chuig do mhúinteoir ag rá gur cheart; </vt:lpstr>
      <vt:lpstr>Litir Gearáin</vt:lpstr>
      <vt:lpstr>Litir Gearáin</vt:lpstr>
      <vt:lpstr>Litir Gearáin</vt:lpstr>
      <vt:lpstr>Litir Gearáin</vt:lpstr>
      <vt:lpstr>Litir Gearáin</vt:lpstr>
      <vt:lpstr>Litir Gearáin</vt:lpstr>
      <vt:lpstr>PowerPoint Presentation</vt:lpstr>
      <vt:lpstr>Le tuilleadh acmhainní tabhair cuairt ar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Fidget Spinners  STEM Lesson</dc:title>
  <dc:creator>Aoife McDonnell</dc:creator>
  <cp:lastModifiedBy>Emer Ní Chéidigh</cp:lastModifiedBy>
  <cp:revision>27</cp:revision>
  <dcterms:created xsi:type="dcterms:W3CDTF">2017-05-18T09:50:22Z</dcterms:created>
  <dcterms:modified xsi:type="dcterms:W3CDTF">2017-05-19T16:21:40Z</dcterms:modified>
</cp:coreProperties>
</file>