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6551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515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680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988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279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816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77401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601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435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143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140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4E8AF-7AAC-43A3-82BC-633A9CC8CE72}" type="datetimeFigureOut">
              <a:rPr lang="en-IE" smtClean="0"/>
              <a:t>24/05/2017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C9F1-9E92-4DDB-BFFE-B6FE244311E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2219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7063" y="1578557"/>
            <a:ext cx="9152586" cy="2781125"/>
          </a:xfrm>
        </p:spPr>
        <p:txBody>
          <a:bodyPr>
            <a:normAutofit/>
          </a:bodyPr>
          <a:lstStyle/>
          <a:p>
            <a:r>
              <a:rPr lang="en-IE" dirty="0" smtClean="0">
                <a:latin typeface="Albertus Extra Bold" panose="020E0802040304020204" pitchFamily="34" charset="0"/>
              </a:rPr>
              <a:t>The legend of</a:t>
            </a:r>
            <a:br>
              <a:rPr lang="en-IE" dirty="0" smtClean="0">
                <a:latin typeface="Albertus Extra Bold" panose="020E0802040304020204" pitchFamily="34" charset="0"/>
              </a:rPr>
            </a:br>
            <a:r>
              <a:rPr lang="en-IE" dirty="0" smtClean="0">
                <a:latin typeface="Albertus Extra Bold" panose="020E0802040304020204" pitchFamily="34" charset="0"/>
              </a:rPr>
              <a:t>Ireland’s Fairy Trees</a:t>
            </a:r>
            <a:endParaRPr lang="en-IE" dirty="0">
              <a:latin typeface="Albertus Extra Bold" panose="020E08020403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1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What is a fairy tree?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9428"/>
            <a:ext cx="5549537" cy="924583"/>
          </a:xfrm>
        </p:spPr>
        <p:txBody>
          <a:bodyPr>
            <a:normAutofit/>
          </a:bodyPr>
          <a:lstStyle/>
          <a:p>
            <a:r>
              <a:rPr lang="en-IE" dirty="0" smtClean="0"/>
              <a:t>Fairy trees can be found all over Ireland and they look like this…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9161" y="3291738"/>
            <a:ext cx="4384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Lone hawthorn</a:t>
            </a:r>
            <a:r>
              <a:rPr lang="en-IE" dirty="0" smtClean="0"/>
              <a:t> tree</a:t>
            </a:r>
            <a:endParaRPr lang="en-I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161" y="359511"/>
            <a:ext cx="4384639" cy="293222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3937975"/>
            <a:ext cx="10408921" cy="2648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smtClean="0"/>
              <a:t>Many fairy trees are decorated with unusual objects. People leave prayers, gifts or tokens in the hope of receiving healing or good luck from the fairies.</a:t>
            </a:r>
          </a:p>
          <a:p>
            <a:r>
              <a:rPr lang="en-IE" dirty="0" smtClean="0"/>
              <a:t>Some objects that can be found decorating fairy trees include </a:t>
            </a:r>
            <a:r>
              <a:rPr lang="en-IE" dirty="0"/>
              <a:t>children’s toys, socks, photos, ribbons, messages scrawled on scraps of paper, balloons, even strips of fabric torn from their clothing.</a:t>
            </a:r>
            <a:endParaRPr lang="en-IE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199" y="2704011"/>
            <a:ext cx="5549537" cy="12339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smtClean="0"/>
              <a:t>They are usually hawthorn trees and are often found at an ancient pagan site or holy well.</a:t>
            </a:r>
          </a:p>
          <a:p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301396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Curse of the fairy tree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6395"/>
            <a:ext cx="6264812" cy="1649095"/>
          </a:xfrm>
        </p:spPr>
        <p:txBody>
          <a:bodyPr>
            <a:normAutofit/>
          </a:bodyPr>
          <a:lstStyle/>
          <a:p>
            <a:r>
              <a:rPr lang="en-IE" dirty="0" smtClean="0"/>
              <a:t>The lone hawthorn standing in the middle of a field was treated with much respect, and some suspicion by farming communities.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196" y="654866"/>
            <a:ext cx="3827604" cy="2450102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3285490"/>
            <a:ext cx="10515600" cy="357250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 smtClean="0"/>
              <a:t>While it was thought to be a good omen, bringing good luck and prosperity to the landowner, it was also thought to belong to the magical folk of the Otherworld, the </a:t>
            </a:r>
            <a:r>
              <a:rPr lang="en-IE" dirty="0" err="1" smtClean="0"/>
              <a:t>Sidhe</a:t>
            </a:r>
            <a:r>
              <a:rPr lang="en-IE" dirty="0" smtClean="0"/>
              <a:t> (otherwise known as the fairy folk). </a:t>
            </a:r>
          </a:p>
          <a:p>
            <a:r>
              <a:rPr lang="en-IE" dirty="0" smtClean="0"/>
              <a:t>As such, it was never to be cut or harmed for fear of bringing the wrath of the fairies upon the offender.</a:t>
            </a:r>
          </a:p>
          <a:p>
            <a:r>
              <a:rPr lang="en-IE" dirty="0"/>
              <a:t>S</a:t>
            </a:r>
            <a:r>
              <a:rPr lang="en-IE" dirty="0" smtClean="0"/>
              <a:t>ome farmers even piled </a:t>
            </a:r>
            <a:r>
              <a:rPr lang="en-IE" dirty="0"/>
              <a:t>boulders around the base of the tree so as not to accidentally cause damage to the trunk </a:t>
            </a:r>
            <a:r>
              <a:rPr lang="en-IE" dirty="0" smtClean="0"/>
              <a:t>while ploughing </a:t>
            </a:r>
            <a:r>
              <a:rPr lang="en-IE" dirty="0"/>
              <a:t>around it.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993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Legends of Irish fairy trees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249987"/>
          </a:xfrm>
        </p:spPr>
        <p:txBody>
          <a:bodyPr>
            <a:normAutofit/>
          </a:bodyPr>
          <a:lstStyle/>
          <a:p>
            <a:r>
              <a:rPr lang="en-IE" dirty="0" smtClean="0"/>
              <a:t>It was said that bad luck would befall anyone who damaged or cut a fairy tree as this would offend the tree’s magical owners. It was even believed</a:t>
            </a:r>
            <a:r>
              <a:rPr lang="en-IE" dirty="0" smtClean="0"/>
              <a:t> that witches made their brooms from the branches of the tree.</a:t>
            </a:r>
          </a:p>
          <a:p>
            <a:r>
              <a:rPr lang="en-IE" dirty="0" smtClean="0"/>
              <a:t>This is one legend about a fairy tree in Northern Ireland…</a:t>
            </a:r>
            <a:endParaRPr lang="en-IE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200" y="3940675"/>
            <a:ext cx="10515600" cy="26776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E" sz="2600" dirty="0"/>
              <a:t>“Earlier in this century, a construction firm ordered the felling of a fairy thorn on a building site in Downpatrick, Ulster. The foreman had to do the deed himself, as all of his workers refused. When he dug up the root, hundreds of white mice – supposed to be the faeries themselves – ran out, and while the foreman was carting away the soil in a barrow, a nearby horse shied, crushing him against a wall and resulting in the loss of one of his legs</a:t>
            </a:r>
            <a:r>
              <a:rPr lang="en-IE" sz="2600" dirty="0" smtClean="0"/>
              <a:t>.”</a:t>
            </a:r>
          </a:p>
          <a:p>
            <a:pPr algn="just"/>
            <a:r>
              <a:rPr lang="en-IE" sz="1200" dirty="0" smtClean="0"/>
              <a:t>										From Druidry.org</a:t>
            </a:r>
            <a:endParaRPr lang="en-IE" sz="1200" dirty="0"/>
          </a:p>
        </p:txBody>
      </p:sp>
    </p:spTree>
    <p:extLst>
      <p:ext uri="{BB962C8B-B14F-4D97-AF65-F5344CB8AC3E}">
        <p14:creationId xmlns:p14="http://schemas.microsoft.com/office/powerpoint/2010/main" val="125092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Albertus Extra Bold" panose="020E0802040304020204" pitchFamily="34" charset="0"/>
              </a:rPr>
              <a:t>Gateway to fairy realm</a:t>
            </a:r>
            <a:endParaRPr lang="en-IE" dirty="0">
              <a:latin typeface="Albertus Extra Bold" panose="020E08020403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27232"/>
          </a:xfrm>
        </p:spPr>
        <p:txBody>
          <a:bodyPr>
            <a:normAutofit/>
          </a:bodyPr>
          <a:lstStyle/>
          <a:p>
            <a:r>
              <a:rPr lang="en-IE" dirty="0"/>
              <a:t>The hawthorn </a:t>
            </a:r>
            <a:r>
              <a:rPr lang="en-IE" dirty="0" smtClean="0"/>
              <a:t>tree was also believed to be </a:t>
            </a:r>
            <a:r>
              <a:rPr lang="en-IE" dirty="0"/>
              <a:t>a gateway into the fairy realms. Thomas the Rhymer, a Scottish poet in the </a:t>
            </a:r>
            <a:r>
              <a:rPr lang="en-IE" dirty="0" smtClean="0"/>
              <a:t>13</a:t>
            </a:r>
            <a:r>
              <a:rPr lang="en-IE" baseline="30000" dirty="0" smtClean="0"/>
              <a:t>th</a:t>
            </a:r>
            <a:r>
              <a:rPr lang="en-IE" dirty="0" smtClean="0"/>
              <a:t> century </a:t>
            </a:r>
            <a:r>
              <a:rPr lang="en-IE" dirty="0"/>
              <a:t>claimed to have met the Fairy Queen by a hawthorn bush from which a cuckoo was calling. She led him into the Otherworld for a short visit, but when he emerged, he found that seven years had passed</a:t>
            </a:r>
            <a:r>
              <a:rPr lang="en-IE" dirty="0" smtClean="0"/>
              <a:t>.</a:t>
            </a:r>
          </a:p>
          <a:p>
            <a:endParaRPr lang="en-IE" dirty="0"/>
          </a:p>
          <a:p>
            <a:r>
              <a:rPr lang="en-IE" dirty="0" smtClean="0"/>
              <a:t>So be </a:t>
            </a:r>
            <a:r>
              <a:rPr lang="en-IE" dirty="0"/>
              <a:t>careful if you are ever out walking in the countryside and think you may take a nice little nap under that inviting shady hawthorn tree… you may wake to find yourself whisked off to the Otherworld, and it’s highly likely you won’t find your way back</a:t>
            </a:r>
            <a:r>
              <a:rPr lang="en-IE" dirty="0" smtClean="0"/>
              <a:t>…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0212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509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Albertus Extra Bold</vt:lpstr>
      <vt:lpstr>Arial</vt:lpstr>
      <vt:lpstr>Calibri</vt:lpstr>
      <vt:lpstr>Calibri Light</vt:lpstr>
      <vt:lpstr>Office Theme</vt:lpstr>
      <vt:lpstr>The legend of Ireland’s Fairy Trees</vt:lpstr>
      <vt:lpstr>What is a fairy tree?</vt:lpstr>
      <vt:lpstr>Curse of the fairy tree</vt:lpstr>
      <vt:lpstr>Legends of Irish fairy trees</vt:lpstr>
      <vt:lpstr>Gateway to fairy realm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legend of Crotty the Robber</dc:title>
  <dc:creator>Clare Quigley</dc:creator>
  <cp:lastModifiedBy>Clare Quigley</cp:lastModifiedBy>
  <cp:revision>13</cp:revision>
  <dcterms:created xsi:type="dcterms:W3CDTF">2017-05-23T15:18:28Z</dcterms:created>
  <dcterms:modified xsi:type="dcterms:W3CDTF">2017-05-24T17:03:03Z</dcterms:modified>
</cp:coreProperties>
</file>