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0CF2AFB-DB6B-4C5A-A7DD-941AEDD85F9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AFF9C93-86CB-4227-9817-0BA8604E8B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4A01297-8945-4133-AC71-BBC9753E027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46394372-C733-4AB1-9EEA-DF3D13D12A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545B2582-9E42-45A1-8A53-ACBB113B289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4BEEC61E-BE12-4E4F-9D81-D9292B1416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0424B5A-6BC4-40F1-937C-617A19E9EE8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7664D0FE-9969-4B03-A957-88978B4D9C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2A77D17-5E35-404C-93DC-F66CC1C20C64}" type="slidenum">
              <a:rPr lang="en-GB" altLang="en-US">
                <a:latin typeface="Arial" panose="020B0604020202020204" pitchFamily="34" charset="0"/>
              </a:rPr>
              <a:pPr eaLnBrk="1" hangingPunct="1"/>
              <a:t>2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7309EB8-E699-4F71-928A-590E311762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B0EB1049-11EE-4ED0-9F39-BAA91AEB46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8442C87A-2A90-48FF-8019-77F1A18826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1EB5E56-0153-49EB-9CDB-0189C33E6A81}" type="slidenum">
              <a:rPr lang="en-GB" altLang="en-US">
                <a:latin typeface="Arial" panose="020B0604020202020204" pitchFamily="34" charset="0"/>
              </a:rPr>
              <a:pPr eaLnBrk="1" hangingPunct="1"/>
              <a:t>3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29B64843-981E-4E6B-9F83-6C59F4BE82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24717E9E-3E07-4DCC-A60D-EB4615E127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5BB2535-65E5-4E4F-AC4A-5719132EA2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9A171B-48ED-4193-A3FA-FFCD60686ACA}" type="slidenum">
              <a:rPr lang="en-GB" altLang="en-US">
                <a:latin typeface="Arial" panose="020B0604020202020204" pitchFamily="34" charset="0"/>
              </a:rPr>
              <a:pPr eaLnBrk="1" hangingPunct="1"/>
              <a:t>4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45172FCC-4B6B-4B30-B107-782A5C91A3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7D553F5-A979-47A8-8673-D7000AB0F0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2363B4D-7E95-42D4-B453-78FD019703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68040AD-E33B-4FE3-B0E8-32C5023098C9}" type="slidenum">
              <a:rPr lang="en-GB" altLang="en-US">
                <a:latin typeface="Arial" panose="020B0604020202020204" pitchFamily="34" charset="0"/>
              </a:rPr>
              <a:pPr eaLnBrk="1" hangingPunct="1"/>
              <a:t>5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23AD7000-26B3-493E-8C51-0D46ED0607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9A086155-9C55-4A9F-9057-46D11C996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E32E8F2B-23F3-4AB5-963F-89A2FABA65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4AE9510-C9F8-499B-AD51-A92FF0E145F2}" type="slidenum">
              <a:rPr lang="en-GB" altLang="en-US">
                <a:latin typeface="Arial" panose="020B0604020202020204" pitchFamily="34" charset="0"/>
              </a:rPr>
              <a:pPr eaLnBrk="1" hangingPunct="1"/>
              <a:t>6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ADDCF00E-69F3-4C9D-AAA4-3F487B735D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3F078A1D-006C-4BAC-930D-A1D8490CD3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50E2FE24-597B-467B-B67F-7B6A58469B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486C6DA-88A5-4ECB-94EF-0115AC47EEE1}" type="slidenum">
              <a:rPr lang="en-GB" altLang="en-US">
                <a:latin typeface="Arial" panose="020B0604020202020204" pitchFamily="34" charset="0"/>
              </a:rPr>
              <a:pPr eaLnBrk="1" hangingPunct="1"/>
              <a:t>7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2879E231-2D69-4ABA-A981-ACCD1F377F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49B84009-5C25-4935-B86D-369ADF329E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658155B8-AB0E-4203-AB18-A7DB9F2EF9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99A4DCB-4BFD-4334-87DF-2D543BFF3EB2}" type="slidenum">
              <a:rPr lang="en-GB" altLang="en-US">
                <a:latin typeface="Arial" panose="020B0604020202020204" pitchFamily="34" charset="0"/>
              </a:rPr>
              <a:pPr eaLnBrk="1" hangingPunct="1"/>
              <a:t>8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2B06819C-7DD3-4C93-8ADB-8E5C7AB20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C0AEAA0-24A3-4502-A023-0D3896E914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73088440-352B-4B68-966D-76EC300765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C49325-5147-4A4C-8B03-A7DF14C0A0CE}" type="slidenum">
              <a:rPr lang="en-GB" altLang="en-US">
                <a:latin typeface="Arial" panose="020B0604020202020204" pitchFamily="34" charset="0"/>
              </a:rPr>
              <a:pPr eaLnBrk="1" hangingPunct="1"/>
              <a:t>9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64F9D21B-320D-4869-A0F2-915C60D9F9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DE02A2FF-0E0F-4773-8208-A5C93DCA68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757C553D-A745-4AE9-8867-DE494FD6D0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4DF0E17-7D11-4335-BA2D-649E5F8BBB5E}" type="slidenum">
              <a:rPr lang="en-GB" altLang="en-US">
                <a:latin typeface="Arial" panose="020B0604020202020204" pitchFamily="34" charset="0"/>
              </a:rPr>
              <a:pPr eaLnBrk="1" hangingPunct="1"/>
              <a:t>10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E22EA28-914D-49A3-B821-786F6D9315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F14FB111-E888-4701-AF13-B979B65255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56095329-4AEC-42F5-9531-3BAD4B8AEF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D6258B-1A09-4819-A577-A6F2766EDF8B}" type="slidenum">
              <a:rPr lang="en-GB" altLang="en-US">
                <a:latin typeface="Arial" panose="020B0604020202020204" pitchFamily="34" charset="0"/>
              </a:rPr>
              <a:pPr eaLnBrk="1" hangingPunct="1"/>
              <a:t>11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4025B1E-B57F-4B3D-8DA6-C74070F3CD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3EBC828D-61BE-4527-82F3-A1AECE1881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EA1A3548-8CE3-43E5-8A2A-DA81A940489E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D1D89DA3-EFF9-4ECE-9972-F96F15CB146D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136D35AA-1E38-4138-8B7C-7499116AAA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73338D27-72BE-4BC2-921C-32CADB2BAA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D495C7B9-0455-4C6C-8FAB-3430875D69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4ACAC84D-F5B9-40CE-B15E-9E9F17B5CA5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>
                <a:extLst>
                  <a:ext uri="{FF2B5EF4-FFF2-40B4-BE49-F238E27FC236}">
                    <a16:creationId xmlns:a16="http://schemas.microsoft.com/office/drawing/2014/main" id="{9B4AF692-755B-49BC-8BF7-829F3CDC563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266641F7-3F35-459A-BC3E-1DD68B9FB95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C843EDEC-429E-410C-95E8-8701F57BCC2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3" name="Freeform 16">
                <a:extLst>
                  <a:ext uri="{FF2B5EF4-FFF2-40B4-BE49-F238E27FC236}">
                    <a16:creationId xmlns:a16="http://schemas.microsoft.com/office/drawing/2014/main" id="{F3C5A7A1-517A-41D9-87F3-5A0ECE1C5BA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4" name="Freeform 17">
                <a:extLst>
                  <a:ext uri="{FF2B5EF4-FFF2-40B4-BE49-F238E27FC236}">
                    <a16:creationId xmlns:a16="http://schemas.microsoft.com/office/drawing/2014/main" id="{67B7CE0A-B6D9-4BFE-AF43-A7008D0C0AE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</p:grpSp>
      <p:grpSp>
        <p:nvGrpSpPr>
          <p:cNvPr id="15" name="Group 18">
            <a:extLst>
              <a:ext uri="{FF2B5EF4-FFF2-40B4-BE49-F238E27FC236}">
                <a16:creationId xmlns:a16="http://schemas.microsoft.com/office/drawing/2014/main" id="{79C2C31E-245C-460E-A02B-F99BA08EF528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6793C7CF-FDD4-428C-AFA5-CD1AE46DA783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3B38024A-1B13-48D5-9B21-70466D12B76E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A2F9CE56-5985-4971-A3C8-C5013F35ECC8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9" name="Group 22">
              <a:extLst>
                <a:ext uri="{FF2B5EF4-FFF2-40B4-BE49-F238E27FC236}">
                  <a16:creationId xmlns:a16="http://schemas.microsoft.com/office/drawing/2014/main" id="{74DB6CDB-EA01-4F80-8DFD-368553A4FBE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66294AA2-C8F2-42B8-8539-0D1E4B86166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" name="Freeform 24">
                <a:extLst>
                  <a:ext uri="{FF2B5EF4-FFF2-40B4-BE49-F238E27FC236}">
                    <a16:creationId xmlns:a16="http://schemas.microsoft.com/office/drawing/2014/main" id="{432081E8-45DD-4126-8D00-85D4B3285E1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" name="Freeform 25">
                <a:extLst>
                  <a:ext uri="{FF2B5EF4-FFF2-40B4-BE49-F238E27FC236}">
                    <a16:creationId xmlns:a16="http://schemas.microsoft.com/office/drawing/2014/main" id="{8DECABAB-24A6-4963-8BFC-3AAEA03FF48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" name="Freeform 26">
                <a:extLst>
                  <a:ext uri="{FF2B5EF4-FFF2-40B4-BE49-F238E27FC236}">
                    <a16:creationId xmlns:a16="http://schemas.microsoft.com/office/drawing/2014/main" id="{450BB553-C18B-4A6F-947D-30ADE3728EF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5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" name="Freeform 27">
                <a:extLst>
                  <a:ext uri="{FF2B5EF4-FFF2-40B4-BE49-F238E27FC236}">
                    <a16:creationId xmlns:a16="http://schemas.microsoft.com/office/drawing/2014/main" id="{A44029DD-A88F-4B72-A7D3-18923575480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</p:grpSp>
      <p:sp>
        <p:nvSpPr>
          <p:cNvPr id="25" name="Freeform 28">
            <a:extLst>
              <a:ext uri="{FF2B5EF4-FFF2-40B4-BE49-F238E27FC236}">
                <a16:creationId xmlns:a16="http://schemas.microsoft.com/office/drawing/2014/main" id="{BB0B39ED-9BE4-4C01-8DE1-4ACB5D4DD295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26" name="Freeform 29">
            <a:extLst>
              <a:ext uri="{FF2B5EF4-FFF2-40B4-BE49-F238E27FC236}">
                <a16:creationId xmlns:a16="http://schemas.microsoft.com/office/drawing/2014/main" id="{76A601C2-2462-4CE9-9158-6349C21229CB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7CA85AB7-F66F-4C07-B898-D6775DDA2D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093EE079-087B-4E07-A8CC-9D33032DA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355DDFF2-A506-4C7B-ABF1-893A9D7FFE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306F9FB-FABB-4E5F-8497-CE0EA449AC7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2800749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7AEFFD5-939C-40DD-88FA-0D20EEDCE8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9E8425-FB99-47CB-9A52-090B5EC61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76E4649-98F8-4F5C-890E-5743BE738D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65FD1-A5DB-41EB-B6DC-070C30FE254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3044577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820EEFF-7F3C-4899-AAA0-4B69E69F8C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C4FC25-E8FA-4C0B-A924-78A626A6C1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EB26BED-3058-45F9-AFAE-84A2570B41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6CDA5-4059-4FA3-8E7F-3711FE64464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5816407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CF0A19-52B5-4A28-8A7C-889B653E0F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F8B7B6-7188-4B65-92C8-9C2F7CE93B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3C141C1-8147-4360-BC6D-5869D6956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CF3DA4-F92C-4431-A1C4-C72D8F0741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5885425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3794F23-CB48-4EB8-A2DC-0D457ACFDD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1A6BAB9-FA18-444A-96AF-FB1B8D8C3E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55F6F55E-12FD-4C82-B2E1-D53CFEECF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B1A95B-50DD-439E-81B7-13AA8C5656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37616248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7298D82-C807-4570-BA1C-2CA78B5BE8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3055328-BECC-4D68-956F-C56C1814E5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E30244E-29BB-4DFA-AD2F-249DB6BC2A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5B22D8-7B89-41AF-8B2F-4906368FA87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9571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F8F5CFC3-9126-4617-BF07-E139991F8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838C70E-BEC1-4B96-90A0-0A077C3E09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CB631AE-2F54-4658-BC80-4F00F85BCE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492FDB-F035-45FC-A021-3ECCB8721F9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7444192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5970DD-164E-4F4A-A11A-CAB0E2764A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F721A5-58DB-4C8A-A8B8-5F668DC4B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4553616-AA8C-4636-B54C-4F7B94F864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7F2B9-6878-498F-A99B-CBADDB4B27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5067130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A39A29-B725-4DD2-B410-6EACA6D8C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23BB3B-4E4A-4F66-8384-AE42C633B7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9A8DE44-FCBB-46F4-8E17-0B4C05766F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AE8C1-DF76-4146-8D47-06B3F889DA5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0512183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868B40E-9A22-497D-9A98-665F1BB311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7BCD50C-0CBA-4B9C-A30A-55BA675522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F0F3144-1D9B-4DA6-AA4A-E50F488296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7DD677-B212-493D-9068-BEB650A7580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5247712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78AF376-03D4-413B-873C-84122935C7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558963F-146B-407F-8F0B-09DAE15BAB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265EACF-6172-4251-8C61-DB06C00AD0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3FE43F-F353-40C6-9B68-374495E5629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3942754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2">
            <a:extLst>
              <a:ext uri="{FF2B5EF4-FFF2-40B4-BE49-F238E27FC236}">
                <a16:creationId xmlns:a16="http://schemas.microsoft.com/office/drawing/2014/main" id="{6A14D2E7-998A-4539-9743-E97AD50910C7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111C6C4-3B6A-4F8F-8037-0876BC6FD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4808D31-ACE2-4F8F-B294-82FC26437E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ED94F878-0FE5-4A55-A277-EC5E39A788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143784FD-8B24-4F70-90F4-B72ADD2C925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9F58DFF8-2D5F-452D-B284-CB0DC45C9A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8CF7AD-7EBC-4387-9EA7-E6C395F2397C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176" name="Freeform 8">
            <a:extLst>
              <a:ext uri="{FF2B5EF4-FFF2-40B4-BE49-F238E27FC236}">
                <a16:creationId xmlns:a16="http://schemas.microsoft.com/office/drawing/2014/main" id="{69295559-322C-4763-933A-F84679AF41DC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177" name="Freeform 9">
            <a:extLst>
              <a:ext uri="{FF2B5EF4-FFF2-40B4-BE49-F238E27FC236}">
                <a16:creationId xmlns:a16="http://schemas.microsoft.com/office/drawing/2014/main" id="{591CA87C-694B-45A9-8EC6-41FD0E08476B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grpSp>
        <p:nvGrpSpPr>
          <p:cNvPr id="1034" name="Group 10">
            <a:extLst>
              <a:ext uri="{FF2B5EF4-FFF2-40B4-BE49-F238E27FC236}">
                <a16:creationId xmlns:a16="http://schemas.microsoft.com/office/drawing/2014/main" id="{F7CB135D-9664-40E9-84CE-162BDCE40049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7179" name="Freeform 11">
              <a:extLst>
                <a:ext uri="{FF2B5EF4-FFF2-40B4-BE49-F238E27FC236}">
                  <a16:creationId xmlns:a16="http://schemas.microsoft.com/office/drawing/2014/main" id="{2BED7392-1CF6-4D83-AE2B-FEC4E7701F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0" name="Freeform 12">
              <a:extLst>
                <a:ext uri="{FF2B5EF4-FFF2-40B4-BE49-F238E27FC236}">
                  <a16:creationId xmlns:a16="http://schemas.microsoft.com/office/drawing/2014/main" id="{E0928231-07D6-48BE-B43A-2CC36E5A5D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1" name="Freeform 13">
              <a:extLst>
                <a:ext uri="{FF2B5EF4-FFF2-40B4-BE49-F238E27FC236}">
                  <a16:creationId xmlns:a16="http://schemas.microsoft.com/office/drawing/2014/main" id="{4AF4CF2D-CA36-4A6D-A0E9-2164160D19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2" name="Freeform 14">
              <a:extLst>
                <a:ext uri="{FF2B5EF4-FFF2-40B4-BE49-F238E27FC236}">
                  <a16:creationId xmlns:a16="http://schemas.microsoft.com/office/drawing/2014/main" id="{75D0342A-A536-49E2-AAF7-A369BD97DE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3" name="Freeform 15">
              <a:extLst>
                <a:ext uri="{FF2B5EF4-FFF2-40B4-BE49-F238E27FC236}">
                  <a16:creationId xmlns:a16="http://schemas.microsoft.com/office/drawing/2014/main" id="{8945B385-8690-4F51-883D-DD4B912CF5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4" name="Freeform 16">
              <a:extLst>
                <a:ext uri="{FF2B5EF4-FFF2-40B4-BE49-F238E27FC236}">
                  <a16:creationId xmlns:a16="http://schemas.microsoft.com/office/drawing/2014/main" id="{9549CCCF-D84A-40F5-BF53-D301FF1411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5" name="Freeform 17">
              <a:extLst>
                <a:ext uri="{FF2B5EF4-FFF2-40B4-BE49-F238E27FC236}">
                  <a16:creationId xmlns:a16="http://schemas.microsoft.com/office/drawing/2014/main" id="{025176F2-7F38-408F-ADF4-B26ECBF38C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6" name="Freeform 18">
              <a:extLst>
                <a:ext uri="{FF2B5EF4-FFF2-40B4-BE49-F238E27FC236}">
                  <a16:creationId xmlns:a16="http://schemas.microsoft.com/office/drawing/2014/main" id="{71C36067-FAE1-4D53-A274-19C8452A2E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7" name="Freeform 19">
              <a:extLst>
                <a:ext uri="{FF2B5EF4-FFF2-40B4-BE49-F238E27FC236}">
                  <a16:creationId xmlns:a16="http://schemas.microsoft.com/office/drawing/2014/main" id="{24C278B6-EC89-4098-8411-6C69A85EAB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060" name="Group 20">
              <a:extLst>
                <a:ext uri="{FF2B5EF4-FFF2-40B4-BE49-F238E27FC236}">
                  <a16:creationId xmlns:a16="http://schemas.microsoft.com/office/drawing/2014/main" id="{1FD2B115-283C-4BA9-867D-A9C635A584F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>
                <a:extLst>
                  <a:ext uri="{FF2B5EF4-FFF2-40B4-BE49-F238E27FC236}">
                    <a16:creationId xmlns:a16="http://schemas.microsoft.com/office/drawing/2014/main" id="{7AE6AB50-3587-4C23-9B0E-7A678126F8D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7190" name="Freeform 22">
                  <a:extLst>
                    <a:ext uri="{FF2B5EF4-FFF2-40B4-BE49-F238E27FC236}">
                      <a16:creationId xmlns:a16="http://schemas.microsoft.com/office/drawing/2014/main" id="{C00ACA42-2F4A-4923-9CF2-11D98BB93C0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191" name="Freeform 23">
                  <a:extLst>
                    <a:ext uri="{FF2B5EF4-FFF2-40B4-BE49-F238E27FC236}">
                      <a16:creationId xmlns:a16="http://schemas.microsoft.com/office/drawing/2014/main" id="{9AB18CFB-9457-4AB4-B21D-FFFEF38762C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192" name="Freeform 24">
                  <a:extLst>
                    <a:ext uri="{FF2B5EF4-FFF2-40B4-BE49-F238E27FC236}">
                      <a16:creationId xmlns:a16="http://schemas.microsoft.com/office/drawing/2014/main" id="{236FA84E-93CA-446F-95C4-E9B75FA448D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</p:grpSp>
          <p:sp>
            <p:nvSpPr>
              <p:cNvPr id="7193" name="Freeform 25">
                <a:extLst>
                  <a:ext uri="{FF2B5EF4-FFF2-40B4-BE49-F238E27FC236}">
                    <a16:creationId xmlns:a16="http://schemas.microsoft.com/office/drawing/2014/main" id="{FAF5082D-BE7B-4368-8EC2-61CD91ACD75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7194" name="Freeform 26">
                <a:extLst>
                  <a:ext uri="{FF2B5EF4-FFF2-40B4-BE49-F238E27FC236}">
                    <a16:creationId xmlns:a16="http://schemas.microsoft.com/office/drawing/2014/main" id="{C82D5704-FC9F-4E94-9C07-5A357393BA2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7195" name="Freeform 27">
                <a:extLst>
                  <a:ext uri="{FF2B5EF4-FFF2-40B4-BE49-F238E27FC236}">
                    <a16:creationId xmlns:a16="http://schemas.microsoft.com/office/drawing/2014/main" id="{5DCA2E8B-990D-4569-ABE9-054B785AD2F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grpSp>
            <p:nvGrpSpPr>
              <p:cNvPr id="1065" name="Group 28">
                <a:extLst>
                  <a:ext uri="{FF2B5EF4-FFF2-40B4-BE49-F238E27FC236}">
                    <a16:creationId xmlns:a16="http://schemas.microsoft.com/office/drawing/2014/main" id="{60B3A794-4C8F-4000-B153-9700C4EC403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7197" name="Freeform 29">
                  <a:extLst>
                    <a:ext uri="{FF2B5EF4-FFF2-40B4-BE49-F238E27FC236}">
                      <a16:creationId xmlns:a16="http://schemas.microsoft.com/office/drawing/2014/main" id="{C67EF321-0848-4CA2-8A60-BF4C2DD36C7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198" name="Freeform 30">
                  <a:extLst>
                    <a:ext uri="{FF2B5EF4-FFF2-40B4-BE49-F238E27FC236}">
                      <a16:creationId xmlns:a16="http://schemas.microsoft.com/office/drawing/2014/main" id="{E5AB4E2C-0F8E-4F39-93CB-7746B18FA8C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199" name="Freeform 31">
                  <a:extLst>
                    <a:ext uri="{FF2B5EF4-FFF2-40B4-BE49-F238E27FC236}">
                      <a16:creationId xmlns:a16="http://schemas.microsoft.com/office/drawing/2014/main" id="{FE660C9F-4E82-47D7-A729-582081711DF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00" name="Freeform 32">
                  <a:extLst>
                    <a:ext uri="{FF2B5EF4-FFF2-40B4-BE49-F238E27FC236}">
                      <a16:creationId xmlns:a16="http://schemas.microsoft.com/office/drawing/2014/main" id="{A5D67430-6ADE-40D5-98C2-212704078E4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01" name="Freeform 33">
                  <a:extLst>
                    <a:ext uri="{FF2B5EF4-FFF2-40B4-BE49-F238E27FC236}">
                      <a16:creationId xmlns:a16="http://schemas.microsoft.com/office/drawing/2014/main" id="{48ABC2E0-878A-41E5-B836-F119BBF9D34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02" name="Freeform 34">
                  <a:extLst>
                    <a:ext uri="{FF2B5EF4-FFF2-40B4-BE49-F238E27FC236}">
                      <a16:creationId xmlns:a16="http://schemas.microsoft.com/office/drawing/2014/main" id="{9F87711A-B583-4725-A9B1-31C4DEA8EAF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03" name="Freeform 35">
                  <a:extLst>
                    <a:ext uri="{FF2B5EF4-FFF2-40B4-BE49-F238E27FC236}">
                      <a16:creationId xmlns:a16="http://schemas.microsoft.com/office/drawing/2014/main" id="{14A24B71-A735-431C-8751-674ACBB4712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04" name="Freeform 36">
                  <a:extLst>
                    <a:ext uri="{FF2B5EF4-FFF2-40B4-BE49-F238E27FC236}">
                      <a16:creationId xmlns:a16="http://schemas.microsoft.com/office/drawing/2014/main" id="{BCE9C8C5-0139-484C-AC17-0459131A401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</p:grpSp>
        </p:grpSp>
      </p:grpSp>
      <p:grpSp>
        <p:nvGrpSpPr>
          <p:cNvPr id="1035" name="Group 37">
            <a:extLst>
              <a:ext uri="{FF2B5EF4-FFF2-40B4-BE49-F238E27FC236}">
                <a16:creationId xmlns:a16="http://schemas.microsoft.com/office/drawing/2014/main" id="{5BF39849-13AF-43B1-B04B-874DA5BCF45E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7206" name="Freeform 38">
              <a:extLst>
                <a:ext uri="{FF2B5EF4-FFF2-40B4-BE49-F238E27FC236}">
                  <a16:creationId xmlns:a16="http://schemas.microsoft.com/office/drawing/2014/main" id="{6AA4AA73-1E7A-45C2-9B0C-821FCAC2D730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207" name="Freeform 39">
              <a:extLst>
                <a:ext uri="{FF2B5EF4-FFF2-40B4-BE49-F238E27FC236}">
                  <a16:creationId xmlns:a16="http://schemas.microsoft.com/office/drawing/2014/main" id="{84A1D406-4949-46A1-A7B3-4E3BB6882B78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  <p:grpSp>
        <p:nvGrpSpPr>
          <p:cNvPr id="1036" name="Group 40">
            <a:extLst>
              <a:ext uri="{FF2B5EF4-FFF2-40B4-BE49-F238E27FC236}">
                <a16:creationId xmlns:a16="http://schemas.microsoft.com/office/drawing/2014/main" id="{2E97E5C5-151A-4EF9-B873-78CDBB8380D8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>
              <a:extLst>
                <a:ext uri="{FF2B5EF4-FFF2-40B4-BE49-F238E27FC236}">
                  <a16:creationId xmlns:a16="http://schemas.microsoft.com/office/drawing/2014/main" id="{B28F4591-B260-4AD1-A23C-13AD6482551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7210" name="Freeform 42">
                <a:extLst>
                  <a:ext uri="{FF2B5EF4-FFF2-40B4-BE49-F238E27FC236}">
                    <a16:creationId xmlns:a16="http://schemas.microsoft.com/office/drawing/2014/main" id="{DB8D3123-571A-4944-9E28-94660EB7B1D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grpSp>
            <p:nvGrpSpPr>
              <p:cNvPr id="1040" name="Group 43">
                <a:extLst>
                  <a:ext uri="{FF2B5EF4-FFF2-40B4-BE49-F238E27FC236}">
                    <a16:creationId xmlns:a16="http://schemas.microsoft.com/office/drawing/2014/main" id="{D39BA04E-E5B7-481B-85D5-369C79AEF62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7212" name="Freeform 44">
                  <a:extLst>
                    <a:ext uri="{FF2B5EF4-FFF2-40B4-BE49-F238E27FC236}">
                      <a16:creationId xmlns:a16="http://schemas.microsoft.com/office/drawing/2014/main" id="{92C99E29-D18F-482F-AE85-301D11ACB66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3" name="Freeform 45">
                  <a:extLst>
                    <a:ext uri="{FF2B5EF4-FFF2-40B4-BE49-F238E27FC236}">
                      <a16:creationId xmlns:a16="http://schemas.microsoft.com/office/drawing/2014/main" id="{72C46324-1349-458D-BECB-A7B288281B3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50" y="330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4" name="Freeform 46">
                  <a:extLst>
                    <a:ext uri="{FF2B5EF4-FFF2-40B4-BE49-F238E27FC236}">
                      <a16:creationId xmlns:a16="http://schemas.microsoft.com/office/drawing/2014/main" id="{F58D516C-0731-48D5-9335-6A3D7A716F2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60" y="180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5" name="Freeform 47">
                  <a:extLst>
                    <a:ext uri="{FF2B5EF4-FFF2-40B4-BE49-F238E27FC236}">
                      <a16:creationId xmlns:a16="http://schemas.microsoft.com/office/drawing/2014/main" id="{C93DD955-EBBC-4084-9B30-E67760C762D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6" name="Freeform 48">
                  <a:extLst>
                    <a:ext uri="{FF2B5EF4-FFF2-40B4-BE49-F238E27FC236}">
                      <a16:creationId xmlns:a16="http://schemas.microsoft.com/office/drawing/2014/main" id="{C3B45AB5-A42B-491C-8281-9D11E56AFE4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9" y="895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7" name="Freeform 49">
                  <a:extLst>
                    <a:ext uri="{FF2B5EF4-FFF2-40B4-BE49-F238E27FC236}">
                      <a16:creationId xmlns:a16="http://schemas.microsoft.com/office/drawing/2014/main" id="{13A56B99-EDB1-4565-9D23-69FB8CF9253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4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8" name="Freeform 50">
                  <a:extLst>
                    <a:ext uri="{FF2B5EF4-FFF2-40B4-BE49-F238E27FC236}">
                      <a16:creationId xmlns:a16="http://schemas.microsoft.com/office/drawing/2014/main" id="{B1346BB5-6FB2-4BD4-AC06-2D41DBF2A7E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9" name="Freeform 51">
                  <a:extLst>
                    <a:ext uri="{FF2B5EF4-FFF2-40B4-BE49-F238E27FC236}">
                      <a16:creationId xmlns:a16="http://schemas.microsoft.com/office/drawing/2014/main" id="{28512163-F0A7-4A8A-9F23-53DC41715B6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9" y="140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</p:grpSp>
        </p:grpSp>
        <p:sp>
          <p:nvSpPr>
            <p:cNvPr id="7220" name="Line 52">
              <a:extLst>
                <a:ext uri="{FF2B5EF4-FFF2-40B4-BE49-F238E27FC236}">
                  <a16:creationId xmlns:a16="http://schemas.microsoft.com/office/drawing/2014/main" id="{52448723-7B05-498E-90CF-1536EBFA4AC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spd="slow" advTm="2000">
    <p:wheel spokes="8"/>
    <p:sndAc>
      <p:stSnd>
        <p:snd r:embed="rId13" name="suction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0CF70-BEB9-46D2-9F89-5EB83A6A1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4252" y="1916832"/>
            <a:ext cx="6400800" cy="2273300"/>
          </a:xfrm>
        </p:spPr>
        <p:txBody>
          <a:bodyPr/>
          <a:lstStyle/>
          <a:p>
            <a:r>
              <a:rPr lang="en-IE" dirty="0"/>
              <a:t>Group 1 Jolly Phonics Tricky Words</a:t>
            </a:r>
            <a:br>
              <a:rPr lang="en-IE" dirty="0"/>
            </a:br>
            <a:r>
              <a:rPr lang="en-IE" dirty="0" err="1"/>
              <a:t>eFlashcards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1703F2-8D8E-4C76-8907-65BADEC87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0653" y="4051105"/>
            <a:ext cx="6032500" cy="1681956"/>
          </a:xfrm>
        </p:spPr>
        <p:txBody>
          <a:bodyPr/>
          <a:lstStyle/>
          <a:p>
            <a:r>
              <a:rPr lang="en-IE" dirty="0"/>
              <a:t>Each word displays briefly before the next is automatically displayed.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4083EC-7E4E-4937-ACE2-4B2ED2DD5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721196"/>
            <a:ext cx="3076450" cy="90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34016"/>
      </p:ext>
    </p:extLst>
  </p:cSld>
  <p:clrMapOvr>
    <a:masterClrMapping/>
  </p:clrMapOvr>
  <p:transition spd="slow" advTm="2000">
    <p:wheel spokes="8"/>
    <p:sndAc>
      <p:stSnd>
        <p:snd r:embed="rId2" name="suction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>
            <a:extLst>
              <a:ext uri="{FF2B5EF4-FFF2-40B4-BE49-F238E27FC236}">
                <a16:creationId xmlns:a16="http://schemas.microsoft.com/office/drawing/2014/main" id="{D43B239E-A708-4104-BC00-6EBAB4079E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30000" dirty="0">
                <a:latin typeface="+mj-lt"/>
              </a:rPr>
              <a:t>I</a:t>
            </a:r>
            <a:endParaRPr lang="en-GB" altLang="en-US" sz="30000" dirty="0">
              <a:latin typeface="+mj-lt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17B6F8A-97E2-4549-B295-7D7EBD51B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30000" dirty="0">
                <a:latin typeface="Berlin Sans FB" panose="020E0602020502020306" pitchFamily="34" charset="0"/>
              </a:rPr>
              <a:t>to</a:t>
            </a:r>
            <a:endParaRPr lang="en-GB" altLang="en-US" sz="30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2167BFE-1265-4EC9-A7D6-2B3746685F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30000" dirty="0">
                <a:latin typeface="Berlin Sans FB" panose="020E0602020502020306" pitchFamily="34" charset="0"/>
              </a:rPr>
              <a:t>do</a:t>
            </a:r>
            <a:endParaRPr lang="en-GB" altLang="en-US" sz="30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67C693E-F4D6-4119-BFA7-532527966A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30000" dirty="0">
                <a:latin typeface="Berlin Sans FB" panose="020E0602020502020306" pitchFamily="34" charset="0"/>
              </a:rPr>
              <a:t>was</a:t>
            </a:r>
            <a:endParaRPr lang="en-GB" altLang="en-US" sz="30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5BFB1FC-E211-4C52-B3FD-7DBD8F13CA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30000" dirty="0">
                <a:latin typeface="Berlin Sans FB" panose="020E0602020502020306" pitchFamily="34" charset="0"/>
              </a:rPr>
              <a:t>the</a:t>
            </a:r>
            <a:endParaRPr lang="en-GB" altLang="en-US" sz="30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AA1F15F-3D62-4F3D-82F9-0C6C4BA3CE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30000" dirty="0">
                <a:latin typeface="Berlin Sans FB" panose="020E0602020502020306" pitchFamily="34" charset="0"/>
              </a:rPr>
              <a:t>he</a:t>
            </a:r>
            <a:endParaRPr lang="en-GB" altLang="en-US" sz="30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403E8D8-C31F-4FBD-AA6D-BC9CBD9756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30000" dirty="0">
                <a:latin typeface="Berlin Sans FB" panose="020E0602020502020306" pitchFamily="34" charset="0"/>
              </a:rPr>
              <a:t>she</a:t>
            </a:r>
            <a:endParaRPr lang="en-GB" altLang="en-US" sz="30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F125A66-8640-4C78-A60E-6211050459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30000" dirty="0">
                <a:latin typeface="Berlin Sans FB" panose="020E0602020502020306" pitchFamily="34" charset="0"/>
              </a:rPr>
              <a:t>me</a:t>
            </a:r>
            <a:endParaRPr lang="en-GB" altLang="en-US" sz="30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9DA22EE-AA9A-4942-86E3-B1ADAF2216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30000" dirty="0">
                <a:latin typeface="Berlin Sans FB" panose="020E0602020502020306" pitchFamily="34" charset="0"/>
              </a:rPr>
              <a:t>we</a:t>
            </a:r>
            <a:endParaRPr lang="en-GB" altLang="en-US" sz="30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115CE29-EBB1-44A4-9D21-7CC97B71B5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30000" dirty="0">
                <a:latin typeface="Berlin Sans FB" panose="020E0602020502020306" pitchFamily="34" charset="0"/>
              </a:rPr>
              <a:t>be</a:t>
            </a:r>
            <a:endParaRPr lang="en-GB" altLang="en-US" sz="30000" dirty="0">
              <a:latin typeface="Berlin Sans FB" panose="020E0602020502020306" pitchFamily="34" charset="0"/>
            </a:endParaRPr>
          </a:p>
        </p:txBody>
      </p:sp>
      <p:pic>
        <p:nvPicPr>
          <p:cNvPr id="18441" name="Picture 9">
            <a:hlinkClick r:id="" action="ppaction://media"/>
            <a:extLst>
              <a:ext uri="{FF2B5EF4-FFF2-40B4-BE49-F238E27FC236}">
                <a16:creationId xmlns:a16="http://schemas.microsoft.com/office/drawing/2014/main" id="{A2F44490-C808-4CEF-8FE9-B64359FD0BAC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8769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wheel spokes="8"/>
    <p:sndAc>
      <p:stSnd>
        <p:snd r:embed="rId5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184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4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492</TotalTime>
  <Words>37</Words>
  <Application>Microsoft Office PowerPoint</Application>
  <PresentationFormat>On-screen Show (4:3)</PresentationFormat>
  <Paragraphs>22</Paragraphs>
  <Slides>11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Berlin Sans FB</vt:lpstr>
      <vt:lpstr>Comic Sans MS</vt:lpstr>
      <vt:lpstr>Crayons</vt:lpstr>
      <vt:lpstr>Group 1 Jolly Phonics Tricky Words eFlashcards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SDPS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Sharon Hogan</dc:creator>
  <cp:lastModifiedBy>Sharon Hogan</cp:lastModifiedBy>
  <cp:revision>11</cp:revision>
  <dcterms:created xsi:type="dcterms:W3CDTF">2009-11-06T08:00:17Z</dcterms:created>
  <dcterms:modified xsi:type="dcterms:W3CDTF">2017-07-14T07:02:42Z</dcterms:modified>
</cp:coreProperties>
</file>