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1" r:id="rId2"/>
  </p:sld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3A204DF-152D-4FB6-BCDC-7B096BC7F61B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45FCD59B-E79F-4FB5-8A7F-BBE285C8FA27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4B8FA432-CDB7-4DDF-B22A-1CCE65F223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D9599399-6C65-485A-BFD7-BDF5D2DAC1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9A31BAD-0269-4C4C-B7EC-D1DDA0574D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D8E67AB2-5A16-4006-94D6-6D0D8B6DF52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E413F113-EC29-40D6-A703-A435206FCFB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53793D6B-712E-4116-A1F8-909A4F9C49E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EE1197D-0334-43D7-8101-47909FA985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F233DAAC-5220-4DD7-B410-963BF6C895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4C666692-47C8-4845-96FA-F0779883ADC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40D1BA98-6965-4C04-A9F8-37BB41542D6F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2840CCBB-CC1C-419A-9243-763C0F97B32C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2F72F601-6CAF-48FE-B4B4-EF8B83B8E163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CEA9FC1F-2F0B-4C59-B68D-CEB1168619C2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28CA3DD3-EF5A-4641-A159-6D22A15EE3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E6618A0B-9D5D-4782-AC81-885015AD19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3DCFA615-0EB6-4E3E-8DF5-EDA9B81F1E9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9651CCE5-B4B5-4378-96B5-BFB1D266723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22B8088E-B1E6-458C-876D-935E176F3A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9407E13C-F184-479F-BC0E-D9185020730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72783E0A-D8FE-408D-8B27-13D611B4C0B6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F3A4A760-A3EE-4CAE-B880-D8C38480809F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10EC5143-40E9-43F6-87CB-781EC6F2EC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B90C9B8B-11F9-491C-BF13-B07319E9FD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03417EBE-B61F-4EDF-A2D0-DDB47662AD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EE9621-97FE-4C33-B039-4AD32B2B06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6432541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36D779-6325-4D07-AD62-5FADCA1A85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63D572-7359-4A8B-BEB7-F09417116E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43A994F-2969-4F17-8AFB-BE36F179F6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860267-0709-471C-8380-E5C08E84D6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1962480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B61AD6-40F0-4852-A990-9451808C11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522542-7CF1-4549-A404-370F23A3DF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4131A2A-19B2-46E9-8FC5-BB2177C25E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394CD-3AA8-47EB-822E-5D92935B8E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5480378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2C0282-6A5D-4C11-BC83-ED5281A10E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2FDFAD-63A6-4DD2-97B6-651953B4E8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9580013-E03E-4CD2-9BE9-624EB0EB31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79D5E2-75FB-4467-9BA6-1EF4761C73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81675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DA1B74C-5F18-40F0-A6E7-0F565ECB15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3610C5A-56FC-4E6D-A846-FE91A2360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2F4E77A8-2889-4595-AC34-F87C116B9D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ABA66-735E-4D54-9B31-9DC34B5BBC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2792058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58AAAE-EA52-4756-AEBE-2CB6DA9E9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49E7F62-76D7-45D7-BE20-F70C562F45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8380C91-10E0-42E3-9FB9-63FF357B7B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48AB69-6127-49C0-8A23-A92DE4BF6E0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6307599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E7A41C4E-166E-41DF-A938-9542282BCE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D6A5FCB-387A-4FE2-9D7B-294D3D1253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AE4FF7C-99DB-4FFD-9C8A-D5D7C2A83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05630-1DAE-43F7-A0AF-AE4A73FDD2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3705450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2BDE6E-A447-4A07-8FB5-2F0C05E247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62D685-D67F-41F3-8CF5-7808F51BBC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BACF8B1-8197-4103-8D6E-5B393588FF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A3BBDA-5B52-48EF-B132-B91FF0B3A1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6575489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F57B50-0484-4085-B500-109CF4CA2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43D703-E41B-432E-B916-6B011B5B50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DBDF439-04DE-49A2-A871-17D60115D5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A3349-7CDA-446A-B9F8-7ADC24D67D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1405819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1FCD8F-F508-449F-9769-A18E2D567D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6F66F5D-A8A1-4147-B661-84FE45D7E9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CB87B41-A73B-46DF-BB41-258D1537D5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2BA50-03F6-4453-80D3-9F62D370F4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0593036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24CA08-C69D-464C-A6B6-765195F7F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AA61243-27C0-4416-9DBE-2FA8E30BA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6EDDE64-6821-462E-8900-FB54C407B2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A50CB-EE0C-4630-9693-19F618D624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1924536"/>
      </p:ext>
    </p:extLst>
  </p:cSld>
  <p:clrMapOvr>
    <a:masterClrMapping/>
  </p:clrMapOvr>
  <p:transition spd="slow" advTm="3000">
    <p:dissolve/>
    <p:sndAc>
      <p:stSnd>
        <p:snd r:embed="rId1" name="suction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363BD-C739-4514-B401-4EE68BC9B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A158-404B-48E7-804E-317CB2389BE6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EDE26-10A9-41C3-B770-AE8BEBE64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CC0A4-C966-45F8-97A9-2B725DF8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ACF88-D0DC-4D37-BFB3-F41D37C8D8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940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D9147-F070-4522-9F01-8BD8AC64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9962-242B-4AEF-B5C7-D997F0E09955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5AE28-8908-4D3D-95D7-BD201951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78975-C71D-4E37-9D24-9AC54D37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CB602-37F0-4575-A93D-E936384B0B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096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CE48-2B32-4AEF-B39A-544F0638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B91B6-BEF4-428E-AEF2-38CD800093AE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56DB-9F8B-4F91-AA5C-B26690B16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43E86-FC8D-4208-BD3E-CBE3F812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C5411-D6D9-42DF-AB8E-A36CE76664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83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6A3E99-5AC8-4CBA-A7AD-45F75238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A07F0-07AA-4C3C-A06C-399CEFB6EF4B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621A45-8ECE-4276-A1E9-9C972FDF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D4CCD7-B745-4615-AE49-B6CABF58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501245-897B-4E69-B729-1C0A5C54F4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83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60317D9-31FD-4611-86FC-DD61CFC21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E425-A41D-40E1-A318-A41D2223ACAA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84AFE2-0556-44DC-BE04-94F166F5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0A3EEE-A99D-4B1E-894B-6A0671BF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18262-4DCF-47FF-AE43-7883E710A8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299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C002B27-5AB0-4E02-BB68-BDEA53EB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7DECC-6C99-41B4-A95C-A839EE324298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6E136EE-256D-477B-ACE6-C4F58D89A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5C6953-66B5-43F6-B944-AA23F76CC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8C695-1BFF-4791-88E1-C6EFDAFE14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88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5D195E8-AF87-4DA9-8607-10445EA9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15B68-4B07-4D52-877A-9B1A4C929013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9A331C-D8F3-424C-B504-71A611DD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0A37D8E-C31E-438B-A142-BE70AA97A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7763E6-435F-45D4-911C-69E422BA41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6495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F9F12B-A807-4648-A9F0-4DCA002A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C4424-2A29-41D4-9F86-281CEBC91FA1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552ADE-BE3C-477B-BAA5-A758310A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391FE1-0AB5-49DA-8C08-498928807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BA3DE-2527-442D-B89A-17BE35A283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900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E50CBE-5F74-47B1-B6CB-95ED0928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A854A-0D5E-4D52-8B51-03557E45CAB1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464CEE-541D-4A4E-B61B-827A2AE7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A55894-1F8C-4E96-9349-271FD0E5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72B2E-45A8-49C7-B518-45698AF6D1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876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DC451-9FE2-4189-835E-37839853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FCD8-229D-4FDE-9B5B-A5D1CC024F44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4C73A-9257-41CF-94D6-C45D2074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73DB5-44FA-4ABB-B999-D0CD308E1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69429-5750-4A27-B0AE-838BFC3E66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7017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4ABC6-7324-46A2-AE7C-CCB32BFD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4734F-527D-4A8E-BA07-1C4144102C30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34707-44F9-4D68-8782-720958D56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94B7F-6457-425A-AD15-103DEBED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C3AE3-F36A-4EE0-8202-3C3B54D631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53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>
            <a:extLst>
              <a:ext uri="{FF2B5EF4-FFF2-40B4-BE49-F238E27FC236}">
                <a16:creationId xmlns:a16="http://schemas.microsoft.com/office/drawing/2014/main" id="{EEAC3AB4-BD44-4188-A834-7D33E2CB4E2A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FA1899E-403F-428D-8AD6-B0FCC56C9C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63D4B1-E630-4CDC-912B-512C767C3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725BBB49-D4D4-4FD8-9942-84D78D01760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6CBCDDEE-5457-493D-8775-EBE14B0F86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25FB8F2A-F646-46A6-B3F0-9A5ADD6DB7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C44E21-4169-42D7-99E6-E4863F4D2E6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1272" name="Freeform 8">
            <a:extLst>
              <a:ext uri="{FF2B5EF4-FFF2-40B4-BE49-F238E27FC236}">
                <a16:creationId xmlns:a16="http://schemas.microsoft.com/office/drawing/2014/main" id="{95B9B7B5-B7CD-4439-A3CD-B5C0BC699C9D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1273" name="Freeform 9">
            <a:extLst>
              <a:ext uri="{FF2B5EF4-FFF2-40B4-BE49-F238E27FC236}">
                <a16:creationId xmlns:a16="http://schemas.microsoft.com/office/drawing/2014/main" id="{1B85090B-5602-4C25-9DA1-0EBA53C2CE41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7680A7C8-7556-40D3-A77F-4A4C98053D19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1275" name="Freeform 11">
              <a:extLst>
                <a:ext uri="{FF2B5EF4-FFF2-40B4-BE49-F238E27FC236}">
                  <a16:creationId xmlns:a16="http://schemas.microsoft.com/office/drawing/2014/main" id="{2E3A4866-C06B-4521-914E-312FF55FCF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76" name="Freeform 12">
              <a:extLst>
                <a:ext uri="{FF2B5EF4-FFF2-40B4-BE49-F238E27FC236}">
                  <a16:creationId xmlns:a16="http://schemas.microsoft.com/office/drawing/2014/main" id="{84D792DB-95B0-4724-949D-DE2BC8362E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77" name="Freeform 13">
              <a:extLst>
                <a:ext uri="{FF2B5EF4-FFF2-40B4-BE49-F238E27FC236}">
                  <a16:creationId xmlns:a16="http://schemas.microsoft.com/office/drawing/2014/main" id="{05F0D9BF-48AF-4DD8-8CFA-FE7AAF55AB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78" name="Freeform 14">
              <a:extLst>
                <a:ext uri="{FF2B5EF4-FFF2-40B4-BE49-F238E27FC236}">
                  <a16:creationId xmlns:a16="http://schemas.microsoft.com/office/drawing/2014/main" id="{BB6321F1-E6A2-44C5-8E25-928AEC140A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79" name="Freeform 15">
              <a:extLst>
                <a:ext uri="{FF2B5EF4-FFF2-40B4-BE49-F238E27FC236}">
                  <a16:creationId xmlns:a16="http://schemas.microsoft.com/office/drawing/2014/main" id="{8BB178E5-09E3-4AAF-9383-89A16E2196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80" name="Freeform 16">
              <a:extLst>
                <a:ext uri="{FF2B5EF4-FFF2-40B4-BE49-F238E27FC236}">
                  <a16:creationId xmlns:a16="http://schemas.microsoft.com/office/drawing/2014/main" id="{F86D13BA-D67B-4EE6-BBA2-0D44B951D0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81" name="Freeform 17">
              <a:extLst>
                <a:ext uri="{FF2B5EF4-FFF2-40B4-BE49-F238E27FC236}">
                  <a16:creationId xmlns:a16="http://schemas.microsoft.com/office/drawing/2014/main" id="{C5E869B3-A1A7-47B8-8942-E22452AC87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82" name="Freeform 18">
              <a:extLst>
                <a:ext uri="{FF2B5EF4-FFF2-40B4-BE49-F238E27FC236}">
                  <a16:creationId xmlns:a16="http://schemas.microsoft.com/office/drawing/2014/main" id="{FB36CE78-A4D9-46F5-B3D5-27D4F5B916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283" name="Freeform 19">
              <a:extLst>
                <a:ext uri="{FF2B5EF4-FFF2-40B4-BE49-F238E27FC236}">
                  <a16:creationId xmlns:a16="http://schemas.microsoft.com/office/drawing/2014/main" id="{C0B6E410-3EB5-4A51-8FB1-CA960C75C5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09C6E94A-94E8-42C9-9641-61771F46DF7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E49FD96D-21A3-460C-A042-3FBF941FC14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1286" name="Freeform 22">
                  <a:extLst>
                    <a:ext uri="{FF2B5EF4-FFF2-40B4-BE49-F238E27FC236}">
                      <a16:creationId xmlns:a16="http://schemas.microsoft.com/office/drawing/2014/main" id="{F0F28995-C318-4609-80A7-50C7934BC41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87" name="Freeform 23">
                  <a:extLst>
                    <a:ext uri="{FF2B5EF4-FFF2-40B4-BE49-F238E27FC236}">
                      <a16:creationId xmlns:a16="http://schemas.microsoft.com/office/drawing/2014/main" id="{70A983F6-DCC6-4E77-B2AF-64BDAEA7908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88" name="Freeform 24">
                  <a:extLst>
                    <a:ext uri="{FF2B5EF4-FFF2-40B4-BE49-F238E27FC236}">
                      <a16:creationId xmlns:a16="http://schemas.microsoft.com/office/drawing/2014/main" id="{ADDEFEE3-F11A-45C7-919F-BB32E83C881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  <p:sp>
            <p:nvSpPr>
              <p:cNvPr id="11289" name="Freeform 25">
                <a:extLst>
                  <a:ext uri="{FF2B5EF4-FFF2-40B4-BE49-F238E27FC236}">
                    <a16:creationId xmlns:a16="http://schemas.microsoft.com/office/drawing/2014/main" id="{F89B31E3-0060-43B4-B604-EC0474A310F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290" name="Freeform 26">
                <a:extLst>
                  <a:ext uri="{FF2B5EF4-FFF2-40B4-BE49-F238E27FC236}">
                    <a16:creationId xmlns:a16="http://schemas.microsoft.com/office/drawing/2014/main" id="{F19036BB-8411-4477-B3CC-24F9C15B136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291" name="Freeform 27">
                <a:extLst>
                  <a:ext uri="{FF2B5EF4-FFF2-40B4-BE49-F238E27FC236}">
                    <a16:creationId xmlns:a16="http://schemas.microsoft.com/office/drawing/2014/main" id="{8F47E5BB-0065-4854-8310-A06AAB9DD42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642C0B0B-78F2-495A-BDF6-400EB8058B4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1293" name="Freeform 29">
                  <a:extLst>
                    <a:ext uri="{FF2B5EF4-FFF2-40B4-BE49-F238E27FC236}">
                      <a16:creationId xmlns:a16="http://schemas.microsoft.com/office/drawing/2014/main" id="{B6EB6913-45B1-4E38-9135-A4DE33FD699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4" name="Freeform 30">
                  <a:extLst>
                    <a:ext uri="{FF2B5EF4-FFF2-40B4-BE49-F238E27FC236}">
                      <a16:creationId xmlns:a16="http://schemas.microsoft.com/office/drawing/2014/main" id="{6A67E14F-4294-4DC1-B486-A59CABDCC0F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5" name="Freeform 31">
                  <a:extLst>
                    <a:ext uri="{FF2B5EF4-FFF2-40B4-BE49-F238E27FC236}">
                      <a16:creationId xmlns:a16="http://schemas.microsoft.com/office/drawing/2014/main" id="{E4440EE8-D68B-4EE5-935B-B36FF28AE70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6" name="Freeform 32">
                  <a:extLst>
                    <a:ext uri="{FF2B5EF4-FFF2-40B4-BE49-F238E27FC236}">
                      <a16:creationId xmlns:a16="http://schemas.microsoft.com/office/drawing/2014/main" id="{8CB57B58-4858-4A99-9780-2FA696F2FB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7" name="Freeform 33">
                  <a:extLst>
                    <a:ext uri="{FF2B5EF4-FFF2-40B4-BE49-F238E27FC236}">
                      <a16:creationId xmlns:a16="http://schemas.microsoft.com/office/drawing/2014/main" id="{57D07DA8-893A-45F0-A85F-77963061B39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8" name="Freeform 34">
                  <a:extLst>
                    <a:ext uri="{FF2B5EF4-FFF2-40B4-BE49-F238E27FC236}">
                      <a16:creationId xmlns:a16="http://schemas.microsoft.com/office/drawing/2014/main" id="{14A68A8C-85ED-4A67-87D4-B9FC04B7F04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299" name="Freeform 35">
                  <a:extLst>
                    <a:ext uri="{FF2B5EF4-FFF2-40B4-BE49-F238E27FC236}">
                      <a16:creationId xmlns:a16="http://schemas.microsoft.com/office/drawing/2014/main" id="{9A9996E4-BAFC-4FC5-90B8-FBCB2EC143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00" name="Freeform 36">
                  <a:extLst>
                    <a:ext uri="{FF2B5EF4-FFF2-40B4-BE49-F238E27FC236}">
                      <a16:creationId xmlns:a16="http://schemas.microsoft.com/office/drawing/2014/main" id="{AE872E7D-6A28-4276-A727-9E6DCC4ABF5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EF766D22-8501-463C-8E3B-2FC6BB1FA96C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1302" name="Freeform 38">
              <a:extLst>
                <a:ext uri="{FF2B5EF4-FFF2-40B4-BE49-F238E27FC236}">
                  <a16:creationId xmlns:a16="http://schemas.microsoft.com/office/drawing/2014/main" id="{BEB4A30A-7ABD-4776-B506-CB2720F3268E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03" name="Freeform 39">
              <a:extLst>
                <a:ext uri="{FF2B5EF4-FFF2-40B4-BE49-F238E27FC236}">
                  <a16:creationId xmlns:a16="http://schemas.microsoft.com/office/drawing/2014/main" id="{F7C06759-347A-47E3-A3BE-7934E099278C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C8C7FBA6-2EB9-4EEB-A455-E57913E5FC90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A7B77C8D-0E92-4399-963B-03140620521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1306" name="Freeform 42">
                <a:extLst>
                  <a:ext uri="{FF2B5EF4-FFF2-40B4-BE49-F238E27FC236}">
                    <a16:creationId xmlns:a16="http://schemas.microsoft.com/office/drawing/2014/main" id="{AD9D5B2F-60A3-4147-8B43-E3A9800C1F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5B354204-7FB4-4953-BE85-0250F10016E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1308" name="Freeform 44">
                  <a:extLst>
                    <a:ext uri="{FF2B5EF4-FFF2-40B4-BE49-F238E27FC236}">
                      <a16:creationId xmlns:a16="http://schemas.microsoft.com/office/drawing/2014/main" id="{D3A32879-B846-4D03-8FA2-411DC1D9659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09" name="Freeform 45">
                  <a:extLst>
                    <a:ext uri="{FF2B5EF4-FFF2-40B4-BE49-F238E27FC236}">
                      <a16:creationId xmlns:a16="http://schemas.microsoft.com/office/drawing/2014/main" id="{15DCA2A2-C67A-4E1A-AAD5-E17DD18A3D3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0" name="Freeform 46">
                  <a:extLst>
                    <a:ext uri="{FF2B5EF4-FFF2-40B4-BE49-F238E27FC236}">
                      <a16:creationId xmlns:a16="http://schemas.microsoft.com/office/drawing/2014/main" id="{59B9ECEF-13A7-4363-8D3E-7AE320DB41C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1" name="Freeform 47">
                  <a:extLst>
                    <a:ext uri="{FF2B5EF4-FFF2-40B4-BE49-F238E27FC236}">
                      <a16:creationId xmlns:a16="http://schemas.microsoft.com/office/drawing/2014/main" id="{C4CBD783-A4C5-4216-93F4-783FCF55FD0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2" name="Freeform 48">
                  <a:extLst>
                    <a:ext uri="{FF2B5EF4-FFF2-40B4-BE49-F238E27FC236}">
                      <a16:creationId xmlns:a16="http://schemas.microsoft.com/office/drawing/2014/main" id="{F4E8C211-313E-4A70-8731-843FB4D5BFD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3" name="Freeform 49">
                  <a:extLst>
                    <a:ext uri="{FF2B5EF4-FFF2-40B4-BE49-F238E27FC236}">
                      <a16:creationId xmlns:a16="http://schemas.microsoft.com/office/drawing/2014/main" id="{F7ED8B5B-BD55-4926-BBD1-0EC0EB68563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4" name="Freeform 50">
                  <a:extLst>
                    <a:ext uri="{FF2B5EF4-FFF2-40B4-BE49-F238E27FC236}">
                      <a16:creationId xmlns:a16="http://schemas.microsoft.com/office/drawing/2014/main" id="{4050E48E-99BF-4C1F-A0BD-42AB79F1248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15" name="Freeform 51">
                  <a:extLst>
                    <a:ext uri="{FF2B5EF4-FFF2-40B4-BE49-F238E27FC236}">
                      <a16:creationId xmlns:a16="http://schemas.microsoft.com/office/drawing/2014/main" id="{7DE7E931-1816-4FF5-B6B9-6DC1AC16B19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  <p:sp>
          <p:nvSpPr>
            <p:cNvPr id="11316" name="Line 52">
              <a:extLst>
                <a:ext uri="{FF2B5EF4-FFF2-40B4-BE49-F238E27FC236}">
                  <a16:creationId xmlns:a16="http://schemas.microsoft.com/office/drawing/2014/main" id="{C0E0B819-24C4-498D-9D9C-F7C9A6ECEB3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3000">
    <p:dissolve/>
    <p:sndAc>
      <p:stSnd>
        <p:snd r:embed="rId13" name="suction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SassoonPrimaryInfant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SassoonPrimaryInfant" pitchFamily="2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SassoonPrimaryInfant" pitchFamily="2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SassoonPrimaryInfant" pitchFamily="2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SassoonPrimaryInfant" pitchFamily="2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9EE53894-86F4-4A22-B917-DF52B58DD6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A6ECEB5-24A9-42CF-BBF9-1CCA33B960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E3A4F-B747-49AD-B9CB-B270BB4B5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91C40DAA-51CA-47E8-9985-107D6FC7C24F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2512B-ACA7-4485-905D-00FCFA2E8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947D0-FA03-46A5-98B7-BFA4E2207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870205-E845-43CD-A944-D0DCD57CC38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SassoonPrimaryInfant" pitchFamily="2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assoonPrimaryInfant" panose="00000400000000000000" pitchFamily="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0CF70-BEB9-46D2-9F89-5EB83A6A1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4252" y="1916832"/>
            <a:ext cx="6400800" cy="2273300"/>
          </a:xfrm>
        </p:spPr>
        <p:txBody>
          <a:bodyPr/>
          <a:lstStyle/>
          <a:p>
            <a:r>
              <a:rPr lang="en-IE" dirty="0">
                <a:latin typeface="+mj-lt"/>
              </a:rPr>
              <a:t>Group 5 Jolly Phonics Tricky Words</a:t>
            </a:r>
            <a:br>
              <a:rPr lang="en-IE" dirty="0">
                <a:latin typeface="+mj-lt"/>
              </a:rPr>
            </a:br>
            <a:r>
              <a:rPr lang="en-IE" dirty="0" err="1">
                <a:latin typeface="+mj-lt"/>
              </a:rPr>
              <a:t>eFlashcards</a:t>
            </a:r>
            <a:endParaRPr lang="en-IE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703F2-8D8E-4C76-8907-65BADEC87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0653" y="4051105"/>
            <a:ext cx="6032500" cy="1681956"/>
          </a:xfrm>
        </p:spPr>
        <p:txBody>
          <a:bodyPr/>
          <a:lstStyle/>
          <a:p>
            <a:r>
              <a:rPr lang="en-IE" dirty="0">
                <a:latin typeface="+mj-lt"/>
              </a:rPr>
              <a:t>Each word displays briefly before the next is automatically displayed.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4083EC-7E4E-4937-ACE2-4B2ED2DD5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8" y="5733061"/>
            <a:ext cx="3076450" cy="9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34016"/>
      </p:ext>
    </p:extLst>
  </p:cSld>
  <p:clrMapOvr>
    <a:masterClrMapping/>
  </p:clrMapOvr>
  <p:transition spd="slow" advTm="2000">
    <p:dissolve/>
    <p:sndAc>
      <p:stSnd>
        <p:snd r:embed="rId2" name="suction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1A9176B1-2F25-49F3-BE9C-B6C8AFC18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many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80CCF916-A277-4E14-8177-345BE4FE5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8920"/>
            <a:ext cx="8712770" cy="50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because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DE407913-3446-43C6-8688-E4B0ADFE1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before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:a16="http://schemas.microsoft.com/office/drawing/2014/main" id="{C91E700A-BFB8-43A3-A8B1-E9829980D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more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4B966F58-9D3C-47DC-99B6-04EA1E5D1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after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dissolve/>
    <p:sndAc>
      <p:stSnd>
        <p:snd r:embed="rId3" name="suction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>
            <a:extLst>
              <a:ext uri="{FF2B5EF4-FFF2-40B4-BE49-F238E27FC236}">
                <a16:creationId xmlns:a16="http://schemas.microsoft.com/office/drawing/2014/main" id="{C3162A65-000A-461B-8AB8-F4008F94A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of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2000">
    <p:dissolve/>
    <p:sndAc>
      <p:stSnd>
        <p:snd r:embed="rId2" name="suction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>
            <a:extLst>
              <a:ext uri="{FF2B5EF4-FFF2-40B4-BE49-F238E27FC236}">
                <a16:creationId xmlns:a16="http://schemas.microsoft.com/office/drawing/2014/main" id="{274CD2AE-D7D1-46DD-BE3C-C09A17ECC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any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>
            <a:extLst>
              <a:ext uri="{FF2B5EF4-FFF2-40B4-BE49-F238E27FC236}">
                <a16:creationId xmlns:a16="http://schemas.microsoft.com/office/drawing/2014/main" id="{274CD2AE-D7D1-46DD-BE3C-C09A17ECC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>
                <a:latin typeface="Berlin Sans FB" panose="020E0602020502020306" pitchFamily="34" charset="0"/>
                <a:cs typeface="Arial" charset="0"/>
              </a:rPr>
              <a:t>want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632018"/>
      </p:ext>
    </p:extLst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>
            <a:extLst>
              <a:ext uri="{FF2B5EF4-FFF2-40B4-BE49-F238E27FC236}">
                <a16:creationId xmlns:a16="http://schemas.microsoft.com/office/drawing/2014/main" id="{274CD2AE-D7D1-46DD-BE3C-C09A17ECC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were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434021"/>
      </p:ext>
    </p:extLst>
  </p:cSld>
  <p:clrMapOvr>
    <a:masterClrMapping/>
  </p:clrMapOvr>
  <p:transition spd="slow" advTm="3000">
    <p:dissolve/>
    <p:sndAc>
      <p:stSnd>
        <p:snd r:embed="rId2" name="suction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>
            <a:extLst>
              <a:ext uri="{FF2B5EF4-FFF2-40B4-BE49-F238E27FC236}">
                <a16:creationId xmlns:a16="http://schemas.microsoft.com/office/drawing/2014/main" id="{274CD2AE-D7D1-46DD-BE3C-C09A17ECC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68413"/>
            <a:ext cx="79184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IE" sz="20000" dirty="0">
                <a:latin typeface="Berlin Sans FB" panose="020E0602020502020306" pitchFamily="34" charset="0"/>
                <a:cs typeface="Arial" charset="0"/>
              </a:rPr>
              <a:t>put</a:t>
            </a:r>
            <a:endParaRPr lang="en-GB" sz="20000" dirty="0">
              <a:latin typeface="Berlin Sans FB" panose="020E0602020502020306" pitchFamily="34" charset="0"/>
              <a:cs typeface="Arial" charset="0"/>
            </a:endParaRPr>
          </a:p>
        </p:txBody>
      </p:sp>
      <p:pic>
        <p:nvPicPr>
          <p:cNvPr id="3" name="Picture 3">
            <a:hlinkClick r:id="" action="ppaction://media"/>
            <a:extLst>
              <a:ext uri="{FF2B5EF4-FFF2-40B4-BE49-F238E27FC236}">
                <a16:creationId xmlns:a16="http://schemas.microsoft.com/office/drawing/2014/main" id="{02D034BC-1313-4EB5-86F4-B7238B05D68D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769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594170"/>
      </p:ext>
    </p:extLst>
  </p:cSld>
  <p:clrMapOvr>
    <a:masterClrMapping/>
  </p:clrMapOvr>
  <p:transition spd="slow" advTm="3000">
    <p:dissolve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rayons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211</TotalTime>
  <Words>27</Words>
  <Application>Microsoft Office PowerPoint</Application>
  <PresentationFormat>On-screen Show (4:3)</PresentationFormat>
  <Paragraphs>12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Berlin Sans FB</vt:lpstr>
      <vt:lpstr>Comic Sans MS</vt:lpstr>
      <vt:lpstr>SassoonPrimaryInfant</vt:lpstr>
      <vt:lpstr>Crayons</vt:lpstr>
      <vt:lpstr>Custom Design</vt:lpstr>
      <vt:lpstr>Group 5 Jolly Phonics Tricky Words eFlashcards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SDPS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Tricky Words</dc:title>
  <dc:creator>Sharon Hogan</dc:creator>
  <cp:lastModifiedBy>Sharon Hogan</cp:lastModifiedBy>
  <cp:revision>8</cp:revision>
  <dcterms:created xsi:type="dcterms:W3CDTF">2010-04-27T11:10:58Z</dcterms:created>
  <dcterms:modified xsi:type="dcterms:W3CDTF">2017-07-14T07:01:23Z</dcterms:modified>
</cp:coreProperties>
</file>