
<file path=[Content_Types].xml><?xml version="1.0" encoding="utf-8"?>
<Types xmlns="http://schemas.openxmlformats.org/package/2006/content-types">
  <Default Extension="png" ContentType="image/png"/>
  <Default Extension="jpg&amp;ehk=GGifydB2i11ojChq7vHJkw&amp;r=0&amp;pid=OfficeInsert" ContentType="image/jpeg"/>
  <Default Extension="jpg&amp;ehk=HjjMjEcsPIbeV4QrKYnQmA&amp;r=0&amp;pid=OfficeInsert" ContentType="image/j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&amp;ehk=u8Dh3itW4w" ContentType="image/jpeg"/>
  <Default Extension="png&amp;ehk=jvOVVEEVRQWd5" ContentType="image/png"/>
  <Default Extension="PNG&amp;ehk=ZJ5I7xNEkgKn2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5" r:id="rId2"/>
    <p:sldId id="257" r:id="rId3"/>
    <p:sldId id="265" r:id="rId4"/>
    <p:sldId id="266" r:id="rId5"/>
    <p:sldId id="276" r:id="rId6"/>
    <p:sldId id="277" r:id="rId7"/>
    <p:sldId id="278" r:id="rId8"/>
    <p:sldId id="258" r:id="rId9"/>
    <p:sldId id="267" r:id="rId10"/>
    <p:sldId id="268" r:id="rId11"/>
    <p:sldId id="259" r:id="rId12"/>
    <p:sldId id="269" r:id="rId13"/>
    <p:sldId id="270" r:id="rId14"/>
    <p:sldId id="260" r:id="rId15"/>
    <p:sldId id="271" r:id="rId16"/>
    <p:sldId id="272" r:id="rId17"/>
    <p:sldId id="261" r:id="rId18"/>
    <p:sldId id="273" r:id="rId19"/>
    <p:sldId id="274" r:id="rId20"/>
    <p:sldId id="262" r:id="rId21"/>
    <p:sldId id="263" r:id="rId22"/>
    <p:sldId id="26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E4AFA-FE81-47C3-B4FA-66551E187D95}" type="datetimeFigureOut">
              <a:rPr lang="en-IE" smtClean="0"/>
              <a:pPr/>
              <a:t>11/07/2017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AE466-8956-49B2-B798-9BBE809669F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96710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E466-8956-49B2-B798-9BBE809669FF}" type="slidenum">
              <a:rPr lang="en-IE" smtClean="0"/>
              <a:pPr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94646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F1F9C-3E40-402F-9050-AA551C0DD212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FA74B-E49E-4703-A231-FBD3710F66E8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9AB9-9447-47D0-9FB3-4E347802D4E4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A384-AADE-4A71-86D5-DD1FE020AE27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B587-6159-43FA-829A-064597C33B3B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3419-6CC3-49CC-8BA0-FB5D90F6D2D9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E43A-0CDE-44A0-A0ED-AABF8F4A4CB6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F449D-7B3F-4C67-A2F2-9F2935139083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C2378-B262-4B4B-A41D-FBF767585F78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A1270-59BA-479A-8F87-D45CDC29468F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9E4B-B960-402B-A762-8FD7E6DBACF7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4E51E-0429-4005-8B0C-2EC9BFB2B3F9}" type="datetime1">
              <a:rPr lang="en-IE" smtClean="0"/>
              <a:pPr/>
              <a:t>11/07/2017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/>
              <a:t>S.Hogan_2012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F05DC-97A7-45F3-98AA-E97D44A2BAA1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coilnet.i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image" Target="../media/image2.jpg&amp;ehk=u8Dh3itW4w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slide" Target="slide8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image" Target="../media/image8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slide" Target="slide8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audio" Target="../media/audio2.wav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ex.stackexchange.com/questions/74168/how-can-i-draw-an-egg-using-tikz" TargetMode="External"/><Relationship Id="rId5" Type="http://schemas.openxmlformats.org/officeDocument/2006/relationships/image" Target="../media/image9.jpeg"/><Relationship Id="rId4" Type="http://schemas.openxmlformats.org/officeDocument/2006/relationships/audio" Target="../media/audio1.wav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slide" Target="slide11.xml"/><Relationship Id="rId4" Type="http://schemas.openxmlformats.org/officeDocument/2006/relationships/image" Target="../media/image10.png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image" Target="../media/image11.jpg&amp;ehk=GGifydB2i11ojChq7vHJkw&amp;r=0&amp;pid=OfficeInsert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slide" Target="slide14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" Target="slide16.xm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Rainbow-diagram-ROYGBIV.PNG" TargetMode="External"/><Relationship Id="rId5" Type="http://schemas.openxmlformats.org/officeDocument/2006/relationships/image" Target="../media/image12.PNG&amp;ehk=ZJ5I7xNEkgKn2"/><Relationship Id="rId4" Type="http://schemas.openxmlformats.org/officeDocument/2006/relationships/audio" Target="../media/audio2.wav"/><Relationship Id="rId9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slide" Target="slide17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ilnet.ie/" TargetMode="External"/><Relationship Id="rId5" Type="http://schemas.openxmlformats.org/officeDocument/2006/relationships/image" Target="../media/image13.png&amp;ehk=jvOVVEEVRQWd5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ilnet.ie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slide" Target="slide20.xml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pefun2.wikispaces.com/Elle's+Page" TargetMode="External"/><Relationship Id="rId3" Type="http://schemas.openxmlformats.org/officeDocument/2006/relationships/slide" Target="slide22.xml"/><Relationship Id="rId7" Type="http://schemas.openxmlformats.org/officeDocument/2006/relationships/hyperlink" Target="http://pefun2.wikispaces.com/Elle%27s+Pag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&amp;ehk=HjjMjEcsPIbeV4QrKYnQmA&amp;r=0&amp;pid=OfficeInsert"/><Relationship Id="rId11" Type="http://schemas.openxmlformats.org/officeDocument/2006/relationships/image" Target="../media/image1.png"/><Relationship Id="rId5" Type="http://schemas.openxmlformats.org/officeDocument/2006/relationships/audio" Target="../media/audio1.wav"/><Relationship Id="rId10" Type="http://schemas.openxmlformats.org/officeDocument/2006/relationships/hyperlink" Target="http://www.scoilnet.ie/" TargetMode="External"/><Relationship Id="rId4" Type="http://schemas.openxmlformats.org/officeDocument/2006/relationships/audio" Target="../media/audio2.wav"/><Relationship Id="rId9" Type="http://schemas.openxmlformats.org/officeDocument/2006/relationships/hyperlink" Target="https://creativecommons.org/licenses/by-sa/3.0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hyperlink" Target="http://www.scoilnet.ie/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coilnet.ie/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68760"/>
            <a:ext cx="9108504" cy="1470025"/>
          </a:xfrm>
        </p:spPr>
        <p:txBody>
          <a:bodyPr/>
          <a:lstStyle/>
          <a:p>
            <a:r>
              <a:rPr lang="en-IE" dirty="0">
                <a:latin typeface="SassoonPrimaryInfant" pitchFamily="2" charset="0"/>
              </a:rPr>
              <a:t>Can you find the initial sound?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84984"/>
            <a:ext cx="9108504" cy="2353816"/>
          </a:xfrm>
        </p:spPr>
        <p:txBody>
          <a:bodyPr>
            <a:normAutofit fontScale="92500" lnSpcReduction="10000"/>
          </a:bodyPr>
          <a:lstStyle/>
          <a:p>
            <a:r>
              <a:rPr lang="en-IE" dirty="0">
                <a:latin typeface="SassoonPrimaryInfant" pitchFamily="2" charset="0"/>
              </a:rPr>
              <a:t>Click on the letter that matches the initial sound for each picture.</a:t>
            </a:r>
          </a:p>
          <a:p>
            <a:r>
              <a:rPr lang="en-IE" dirty="0">
                <a:latin typeface="SassoonPrimaryInfant" pitchFamily="2" charset="0"/>
              </a:rPr>
              <a:t>Covers group 2 JP sounds: </a:t>
            </a:r>
            <a:r>
              <a:rPr lang="en-IE" dirty="0" err="1">
                <a:latin typeface="SassoonPrimaryInfant" pitchFamily="2" charset="0"/>
              </a:rPr>
              <a:t>ckehrmd</a:t>
            </a:r>
            <a:endParaRPr lang="en-IE" dirty="0">
              <a:latin typeface="SassoonPrimaryInfant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376144" y="6237312"/>
            <a:ext cx="6478488" cy="365125"/>
          </a:xfrm>
        </p:spPr>
        <p:txBody>
          <a:bodyPr/>
          <a:lstStyle/>
          <a:p>
            <a:r>
              <a:rPr lang="en-IE" dirty="0"/>
              <a:t>S.Hogan_2017</a:t>
            </a:r>
          </a:p>
          <a:p>
            <a:r>
              <a:rPr lang="en-IE" dirty="0"/>
              <a:t>Images found through Bing Creative Commons search. Sounds from MS Office Sound library</a:t>
            </a:r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2" name="applause.wav"/>
                </a:hlinkClick>
              </a:rPr>
              <a:t>c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t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e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DFD656FF-2F92-4442-A1E1-A983D2A012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920" y="1412776"/>
            <a:ext cx="3007744" cy="3285547"/>
          </a:xfrm>
        </p:spPr>
      </p:pic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102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548680"/>
            <a:ext cx="3305175" cy="3295650"/>
          </a:xfrm>
          <a:prstGeom prst="rect">
            <a:avLst/>
          </a:prstGeom>
          <a:noFill/>
        </p:spPr>
      </p:pic>
      <p:pic>
        <p:nvPicPr>
          <p:cNvPr id="6" name="Picture 5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96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2050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9153" y="908720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s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4" name="applause.wav"/>
                </a:hlinkClick>
              </a:rPr>
              <a:t>k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t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EB91477C-132E-4061-92E6-C886BD3AB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360" y="1340768"/>
            <a:ext cx="2419440" cy="3221888"/>
          </a:xfrm>
        </p:spPr>
      </p:pic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618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680" y="4806483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102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476672"/>
            <a:ext cx="3305175" cy="3295650"/>
          </a:xfrm>
          <a:prstGeom prst="rect">
            <a:avLst/>
          </a:prstGeom>
          <a:noFill/>
        </p:spPr>
      </p:pic>
      <p:pic>
        <p:nvPicPr>
          <p:cNvPr id="6" name="Picture 5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3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2050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6049" y="836712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7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a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 err="1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i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4" name="applause.wav"/>
                </a:hlinkClick>
              </a:rPr>
              <a:t>e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A9F1D719-6A20-4F6E-BB55-21C2DC91CA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339753" y="1124744"/>
            <a:ext cx="4451574" cy="3561260"/>
          </a:xfr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10D6680-E223-4C45-A830-B6BB12977553}"/>
              </a:ext>
            </a:extLst>
          </p:cNvPr>
          <p:cNvSpPr txBox="1"/>
          <p:nvPr/>
        </p:nvSpPr>
        <p:spPr>
          <a:xfrm>
            <a:off x="3122456" y="4293096"/>
            <a:ext cx="28861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6" tooltip="http://tex.stackexchange.com/questions/74168/how-can-i-draw-an-egg-using-tikz"/>
              </a:rPr>
              <a:t>This Photo</a:t>
            </a:r>
            <a:r>
              <a:rPr lang="en-IE" sz="900" dirty="0"/>
              <a:t> by Unknown Author is licensed under </a:t>
            </a:r>
            <a:r>
              <a:rPr lang="en-IE" sz="900" dirty="0">
                <a:hlinkClick r:id="rId7" tooltip="https://creativecommons.org/licenses/by-sa/3.0/"/>
              </a:rPr>
              <a:t>CC BY-SA</a:t>
            </a:r>
            <a:endParaRPr lang="en-IE" sz="900" dirty="0"/>
          </a:p>
        </p:txBody>
      </p:sp>
      <p:pic>
        <p:nvPicPr>
          <p:cNvPr id="5" name="Picture 4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824" y="548680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071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764704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n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4" name="applause.wav"/>
                </a:hlinkClick>
              </a:rPr>
              <a:t>h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p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3FEEBE6D-6E48-4B76-B0C8-6CF51BE47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32656"/>
            <a:ext cx="5692162" cy="4525963"/>
          </a:xfrm>
        </p:spPr>
      </p:pic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476672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273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0776" y="908720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2" name="applause.wav"/>
                </a:hlinkClick>
              </a:rPr>
              <a:t>r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n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a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D725295B-F72C-44B9-859A-13F0734840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50491" y="414720"/>
            <a:ext cx="8229600" cy="4154983"/>
          </a:xfr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1E8AAB4-AFEF-40E2-8F41-F33BD7636055}"/>
              </a:ext>
            </a:extLst>
          </p:cNvPr>
          <p:cNvSpPr txBox="1"/>
          <p:nvPr/>
        </p:nvSpPr>
        <p:spPr>
          <a:xfrm>
            <a:off x="350491" y="4551110"/>
            <a:ext cx="8229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6" tooltip="http://commons.wikimedia.org/wiki/File:Rainbow-diagram-ROYGBIV.PNG"/>
              </a:rPr>
              <a:t>This Photo</a:t>
            </a:r>
            <a:r>
              <a:rPr lang="en-IE" sz="900" dirty="0"/>
              <a:t> by Unknown Author is licensed under </a:t>
            </a:r>
            <a:r>
              <a:rPr lang="en-IE" sz="900" dirty="0">
                <a:hlinkClick r:id="rId7" tooltip="https://creativecommons.org/licenses/by-sa/3.0/"/>
              </a:rPr>
              <a:t>CC BY-SA</a:t>
            </a:r>
            <a:endParaRPr lang="en-IE" sz="900" dirty="0"/>
          </a:p>
        </p:txBody>
      </p:sp>
      <p:pic>
        <p:nvPicPr>
          <p:cNvPr id="5" name="Picture 4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548680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980728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n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4" name="applause.wav"/>
                </a:hlinkClick>
              </a:rPr>
              <a:t>m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2" action="ppaction://hlinksldjump">
                  <a:snd r:embed="rId3" name="bomb.wav"/>
                </a:hlinkClick>
              </a:rPr>
              <a:t>r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CE6B2DFE-8A2F-402B-A52F-88793BA0B1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264" y="692696"/>
            <a:ext cx="4400128" cy="4108622"/>
          </a:xfrm>
        </p:spPr>
      </p:pic>
      <p:pic>
        <p:nvPicPr>
          <p:cNvPr id="4" name="Picture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15814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7171" name="Picture 3" descr="C:\Users\Sharon\AppData\Local\Microsoft\Windows\Temporary Internet Files\Content.IE5\VFM8QLG2\MC900432670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797152"/>
            <a:ext cx="1547664" cy="1547664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9412" y="548680"/>
            <a:ext cx="3305175" cy="3295650"/>
          </a:xfrm>
          <a:prstGeom prst="rect">
            <a:avLst/>
          </a:prstGeom>
          <a:noFill/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2" y="4725144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620688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296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a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rId3" action="ppaction://hlinksldjump">
                  <a:snd r:embed="rId4" name="bomb.wav"/>
                </a:hlinkClick>
              </a:rPr>
              <a:t>h</a:t>
            </a:r>
            <a:r>
              <a:rPr lang="en-IE" sz="10000" dirty="0">
                <a:latin typeface="SassoonPrimaryInfant" pitchFamily="2" charset="0"/>
              </a:rPr>
              <a:t>		</a:t>
            </a:r>
            <a:r>
              <a:rPr lang="en-IE" sz="10000" dirty="0">
                <a:latin typeface="SassoonPrimaryInfant" pitchFamily="2" charset="0"/>
                <a:hlinkClick r:id="" action="ppaction://hlinkshowjump?jump=nextslide">
                  <a:snd r:embed="rId5" name="applause.wav"/>
                </a:hlinkClick>
              </a:rPr>
              <a:t>d</a:t>
            </a:r>
            <a:endParaRPr lang="en-IE" sz="10000" dirty="0">
              <a:latin typeface="SassoonPrimaryInfant" pitchFamily="2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E306AB61-338F-43B0-8486-3B609768D1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699792" y="1712717"/>
            <a:ext cx="3810000" cy="2832100"/>
          </a:xfr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B7DAA95-2BDC-4A95-B511-F98F00AD6F0E}"/>
              </a:ext>
            </a:extLst>
          </p:cNvPr>
          <p:cNvSpPr txBox="1"/>
          <p:nvPr/>
        </p:nvSpPr>
        <p:spPr>
          <a:xfrm>
            <a:off x="2699792" y="4544817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8" tooltip="http://pefun2.wikispaces.com/Elle%27s+Page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9" tooltip="https://creativecommons.org/licenses/by-sa/3.0/"/>
              </a:rPr>
              <a:t>CC BY-SA</a:t>
            </a:r>
            <a:endParaRPr lang="en-IE" sz="900"/>
          </a:p>
        </p:txBody>
      </p:sp>
      <p:pic>
        <p:nvPicPr>
          <p:cNvPr id="5" name="Picture 4">
            <a:hlinkClick r:id="rId10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well done!</a:t>
            </a:r>
          </a:p>
        </p:txBody>
      </p:sp>
      <p:pic>
        <p:nvPicPr>
          <p:cNvPr id="5" name="Picture 2" descr="C:\Users\Sharon\AppData\Local\Microsoft\Windows\Temporary Internet Files\Content.IE5\KTO9ME70\smiley1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9412" y="548680"/>
            <a:ext cx="3305175" cy="3295650"/>
          </a:xfrm>
          <a:prstGeom prst="rect">
            <a:avLst/>
          </a:prstGeom>
          <a:noFill/>
        </p:spPr>
      </p:pic>
      <p:pic>
        <p:nvPicPr>
          <p:cNvPr id="7" name="Picture 6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217" y="4797152"/>
            <a:ext cx="9144000" cy="1143000"/>
          </a:xfrm>
        </p:spPr>
        <p:txBody>
          <a:bodyPr>
            <a:noAutofit/>
          </a:bodyPr>
          <a:lstStyle/>
          <a:p>
            <a:r>
              <a:rPr lang="en-IE" sz="10000" dirty="0">
                <a:latin typeface="SassoonPrimaryInfant" pitchFamily="2" charset="0"/>
              </a:rPr>
              <a:t>try again!</a:t>
            </a:r>
          </a:p>
        </p:txBody>
      </p:sp>
      <p:pic>
        <p:nvPicPr>
          <p:cNvPr id="8196" name="Picture 4" descr="C:\Users\Sharon\AppData\Local\Microsoft\Windows\Temporary Internet Files\Content.IE5\VFM8QLG2\MC900432671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013176"/>
            <a:ext cx="1358881" cy="1358881"/>
          </a:xfrm>
          <a:prstGeom prst="rect">
            <a:avLst/>
          </a:prstGeom>
          <a:noFill/>
        </p:spPr>
      </p:pic>
      <p:pic>
        <p:nvPicPr>
          <p:cNvPr id="6" name="Picture 2" descr="C:\Users\Sharon\AppData\Local\Microsoft\Windows\Temporary Internet Files\Content.IE5\KTO9ME70\glassy-smiley-failure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849368"/>
            <a:ext cx="2951902" cy="2811707"/>
          </a:xfrm>
          <a:prstGeom prst="rect">
            <a:avLst/>
          </a:prstGeom>
          <a:noFill/>
        </p:spPr>
      </p:pic>
      <p:pic>
        <p:nvPicPr>
          <p:cNvPr id="5" name="Picture 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09320"/>
            <a:ext cx="1367773" cy="4034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122</Words>
  <Application>Microsoft Office PowerPoint</Application>
  <PresentationFormat>On-screen Show (4:3)</PresentationFormat>
  <Paragraphs>30</Paragraphs>
  <Slides>22</Slides>
  <Notes>1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SassoonPrimaryInfant</vt:lpstr>
      <vt:lpstr>Office Theme</vt:lpstr>
      <vt:lpstr>Can you find the initial sound?</vt:lpstr>
      <vt:lpstr>c  t  e</vt:lpstr>
      <vt:lpstr>well done!</vt:lpstr>
      <vt:lpstr>try again!</vt:lpstr>
      <vt:lpstr>s  k  t</vt:lpstr>
      <vt:lpstr>well done!</vt:lpstr>
      <vt:lpstr>try again!</vt:lpstr>
      <vt:lpstr>a  i  e</vt:lpstr>
      <vt:lpstr>well done!</vt:lpstr>
      <vt:lpstr>try again!</vt:lpstr>
      <vt:lpstr>n  h  p</vt:lpstr>
      <vt:lpstr>well done!</vt:lpstr>
      <vt:lpstr>try again!</vt:lpstr>
      <vt:lpstr>r  n  a</vt:lpstr>
      <vt:lpstr>well done!</vt:lpstr>
      <vt:lpstr>try again!</vt:lpstr>
      <vt:lpstr>n  m  r</vt:lpstr>
      <vt:lpstr>well done!</vt:lpstr>
      <vt:lpstr>try again!</vt:lpstr>
      <vt:lpstr>a  h  d</vt:lpstr>
      <vt:lpstr>well done!</vt:lpstr>
      <vt:lpstr>try again!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  n  p</dc:title>
  <dc:creator>Sharon Hogan</dc:creator>
  <cp:lastModifiedBy>Emer Ní Chéidigh</cp:lastModifiedBy>
  <cp:revision>15</cp:revision>
  <dcterms:created xsi:type="dcterms:W3CDTF">2012-11-20T19:58:58Z</dcterms:created>
  <dcterms:modified xsi:type="dcterms:W3CDTF">2017-07-11T13:39:38Z</dcterms:modified>
</cp:coreProperties>
</file>