
<file path=[Content_Types].xml><?xml version="1.0" encoding="utf-8"?>
<Types xmlns="http://schemas.openxmlformats.org/package/2006/content-types">
  <Default Extension="png" ContentType="image/png"/>
  <Default Extension="png&amp;ehk=Qebp" ContentType="image/png"/>
  <Default Extension="png&amp;ehk=ukhApszVz9ijy7LEP6iPPA&amp;r=0&amp;pid=OfficeInsert" ContentType="image/png"/>
  <Default Extension="jpg&amp;ehk=VD10yRFefDF9D0o2bNblGg&amp;r=0&amp;pid=OfficeInsert" ContentType="image/j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5" r:id="rId2"/>
    <p:sldId id="257" r:id="rId3"/>
    <p:sldId id="265" r:id="rId4"/>
    <p:sldId id="266" r:id="rId5"/>
    <p:sldId id="276" r:id="rId6"/>
    <p:sldId id="277" r:id="rId7"/>
    <p:sldId id="278" r:id="rId8"/>
    <p:sldId id="258" r:id="rId9"/>
    <p:sldId id="267" r:id="rId10"/>
    <p:sldId id="268" r:id="rId11"/>
    <p:sldId id="259" r:id="rId12"/>
    <p:sldId id="269" r:id="rId13"/>
    <p:sldId id="270" r:id="rId14"/>
    <p:sldId id="260" r:id="rId15"/>
    <p:sldId id="271" r:id="rId16"/>
    <p:sldId id="272" r:id="rId17"/>
    <p:sldId id="261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17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FE4AFA-FE81-47C3-B4FA-66551E187D95}" type="datetimeFigureOut">
              <a:rPr lang="en-IE" smtClean="0"/>
              <a:pPr/>
              <a:t>11/07/2017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AE466-8956-49B2-B798-9BBE809669FF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89612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F1F9C-3E40-402F-9050-AA551C0DD212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S.Hogan_2012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FA74B-E49E-4703-A231-FBD3710F66E8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S.Hogan_2012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09AB9-9447-47D0-9FB3-4E347802D4E4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S.Hogan_2012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4A384-AADE-4A71-86D5-DD1FE020AE27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S.Hogan_2012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6B587-6159-43FA-829A-064597C33B3B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S.Hogan_2012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E3419-6CC3-49CC-8BA0-FB5D90F6D2D9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S.Hogan_2012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E43A-0CDE-44A0-A0ED-AABF8F4A4CB6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S.Hogan_2012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F449D-7B3F-4C67-A2F2-9F2935139083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S.Hogan_2012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C2378-B262-4B4B-A41D-FBF767585F78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S.Hogan_2012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A1270-59BA-479A-8F87-D45CDC29468F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S.Hogan_2012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D9E4B-B960-402B-A762-8FD7E6DBACF7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S.Hogan_2012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4E51E-0429-4005-8B0C-2EC9BFB2B3F9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E"/>
              <a:t>S.Hogan_2012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coilnet.ie/" TargetMode="External"/><Relationship Id="rId5" Type="http://schemas.openxmlformats.org/officeDocument/2006/relationships/image" Target="../media/image2.png&amp;ehk=ukhApszVz9ijy7LEP6iPPA&amp;r=0&amp;pid=OfficeInsert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oilnet.ie/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slide" Target="slide8.xml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http://www.scoilnet.ie/" TargetMode="Externa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oilnet.ie/" TargetMode="External"/><Relationship Id="rId3" Type="http://schemas.openxmlformats.org/officeDocument/2006/relationships/audio" Target="../media/audio1.wav"/><Relationship Id="rId7" Type="http://schemas.openxmlformats.org/officeDocument/2006/relationships/hyperlink" Target="https://creativecommons.org/licenses/by-sa/3.0/" TargetMode="External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ons.wikimedia.org/wiki/File:Orange-Fruit-Pieces.jpg" TargetMode="External"/><Relationship Id="rId5" Type="http://schemas.openxmlformats.org/officeDocument/2006/relationships/image" Target="../media/image8.jpeg"/><Relationship Id="rId4" Type="http://schemas.openxmlformats.org/officeDocument/2006/relationships/audio" Target="../media/audio2.wav"/><Relationship Id="rId9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oilnet.ie/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slide" Target="slide8.xml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http://www.scoilnet.ie/" TargetMode="Externa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7" Type="http://schemas.openxmlformats.org/officeDocument/2006/relationships/image" Target="../media/image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coilnet.ie/" TargetMode="External"/><Relationship Id="rId5" Type="http://schemas.openxmlformats.org/officeDocument/2006/relationships/image" Target="../media/image9.png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oilnet.ie/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5.png"/><Relationship Id="rId5" Type="http://schemas.openxmlformats.org/officeDocument/2006/relationships/slide" Target="slide11.xml"/><Relationship Id="rId4" Type="http://schemas.openxmlformats.org/officeDocument/2006/relationships/image" Target="../media/image10.png"/><Relationship Id="rId9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http://www.scoilnet.ie/" TargetMode="Externa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oilnet.ie/" TargetMode="External"/><Relationship Id="rId3" Type="http://schemas.openxmlformats.org/officeDocument/2006/relationships/audio" Target="../media/audio1.wav"/><Relationship Id="rId7" Type="http://schemas.openxmlformats.org/officeDocument/2006/relationships/hyperlink" Target="https://creativecommons.org/licenses/by-nc/2.0/" TargetMode="External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lickr.com/photos/bycp/5611522593/" TargetMode="External"/><Relationship Id="rId5" Type="http://schemas.openxmlformats.org/officeDocument/2006/relationships/image" Target="../media/image11.jpg&amp;ehk=VD10yRFefDF9D0o2bNblGg&amp;r=0&amp;pid=OfficeInsert"/><Relationship Id="rId4" Type="http://schemas.openxmlformats.org/officeDocument/2006/relationships/audio" Target="../media/audio2.wav"/><Relationship Id="rId9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oilnet.ie/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5.png"/><Relationship Id="rId5" Type="http://schemas.openxmlformats.org/officeDocument/2006/relationships/slide" Target="slide14.xml"/><Relationship Id="rId4" Type="http://schemas.openxmlformats.org/officeDocument/2006/relationships/image" Target="../media/image3.png"/><Relationship Id="rId9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http://www.scoilnet.ie/" TargetMode="Externa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oilnet.ie/" TargetMode="External"/><Relationship Id="rId3" Type="http://schemas.openxmlformats.org/officeDocument/2006/relationships/slide" Target="slide16.xml"/><Relationship Id="rId7" Type="http://schemas.openxmlformats.org/officeDocument/2006/relationships/hyperlink" Target="https://creativecommons.org/licenses/by-sa/3.0/" TargetMode="Externa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ronxstars.wikispaces.com/Bryan+Coca" TargetMode="External"/><Relationship Id="rId5" Type="http://schemas.openxmlformats.org/officeDocument/2006/relationships/image" Target="../media/image12.png&amp;ehk=Qebp"/><Relationship Id="rId4" Type="http://schemas.openxmlformats.org/officeDocument/2006/relationships/audio" Target="../media/audio1.wav"/><Relationship Id="rId9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oilnet.ie/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5.png"/><Relationship Id="rId5" Type="http://schemas.openxmlformats.org/officeDocument/2006/relationships/slide" Target="slide17.xml"/><Relationship Id="rId4" Type="http://schemas.openxmlformats.org/officeDocument/2006/relationships/image" Target="../media/image3.png"/><Relationship Id="rId9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http://www.scoilnet.ie/" TargetMode="Externa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.png"/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coilnet.ie/" TargetMode="External"/><Relationship Id="rId5" Type="http://schemas.openxmlformats.org/officeDocument/2006/relationships/image" Target="../media/image13.png"/><Relationship Id="rId4" Type="http://schemas.openxmlformats.org/officeDocument/2006/relationships/audio" Target="../media/audio2.wav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oilnet.ie/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5.png"/><Relationship Id="rId5" Type="http://schemas.openxmlformats.org/officeDocument/2006/relationships/slide" Target="slide17.xml"/><Relationship Id="rId4" Type="http://schemas.openxmlformats.org/officeDocument/2006/relationships/image" Target="../media/image3.png"/><Relationship Id="rId9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http://www.scoilnet.ie/" TargetMode="Externa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80728"/>
            <a:ext cx="9144000" cy="1470025"/>
          </a:xfrm>
        </p:spPr>
        <p:txBody>
          <a:bodyPr/>
          <a:lstStyle/>
          <a:p>
            <a:r>
              <a:rPr lang="en-IE" dirty="0">
                <a:latin typeface="SassoonPrimaryInfant" pitchFamily="2" charset="0"/>
              </a:rPr>
              <a:t>Can you find the initial sound?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52936"/>
            <a:ext cx="6400800" cy="2664296"/>
          </a:xfrm>
        </p:spPr>
        <p:txBody>
          <a:bodyPr>
            <a:normAutofit fontScale="92500" lnSpcReduction="10000"/>
          </a:bodyPr>
          <a:lstStyle/>
          <a:p>
            <a:r>
              <a:rPr lang="en-IE" dirty="0">
                <a:latin typeface="SassoonPrimaryInfant" pitchFamily="2" charset="0"/>
              </a:rPr>
              <a:t>Click on the letter that matches the initial sound for each picture.</a:t>
            </a:r>
          </a:p>
          <a:p>
            <a:r>
              <a:rPr lang="en-IE" dirty="0">
                <a:latin typeface="SassoonPrimaryInfant" pitchFamily="2" charset="0"/>
              </a:rPr>
              <a:t>Covers group 3 JP sounds: </a:t>
            </a:r>
            <a:r>
              <a:rPr lang="en-IE" dirty="0" err="1">
                <a:latin typeface="SassoonPrimaryInfant" pitchFamily="2" charset="0"/>
              </a:rPr>
              <a:t>goulfb</a:t>
            </a:r>
            <a:endParaRPr lang="en-IE" dirty="0">
              <a:latin typeface="SassoonPrimaryInfant" pitchFamily="2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376144" y="6237312"/>
            <a:ext cx="6478488" cy="365125"/>
          </a:xfrm>
        </p:spPr>
        <p:txBody>
          <a:bodyPr/>
          <a:lstStyle/>
          <a:p>
            <a:r>
              <a:rPr lang="en-IE" dirty="0"/>
              <a:t>S.Hogan_2017</a:t>
            </a:r>
          </a:p>
          <a:p>
            <a:r>
              <a:rPr lang="en-IE" dirty="0"/>
              <a:t>Images found through Bing Creative Commons search. Sounds from MS Office Sound library</a:t>
            </a:r>
          </a:p>
        </p:txBody>
      </p:sp>
      <p:pic>
        <p:nvPicPr>
          <p:cNvPr id="6" name="Picture 5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817" y="6436913"/>
            <a:ext cx="1116371" cy="3293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085184"/>
            <a:ext cx="82296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  <a:hlinkClick r:id="rId2" action="ppaction://hlinksldjump">
                  <a:snd r:embed="rId3" name="bomb.wav"/>
                </a:hlinkClick>
              </a:rPr>
              <a:t>c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" action="ppaction://hlinkshowjump?jump=nextslide">
                  <a:snd r:embed="rId4" name="applause.wav"/>
                </a:hlinkClick>
              </a:rPr>
              <a:t>g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rId2" action="ppaction://hlinksldjump">
                  <a:snd r:embed="rId3" name="bomb.wav"/>
                </a:hlinkClick>
              </a:rPr>
              <a:t>s</a:t>
            </a:r>
            <a:endParaRPr lang="en-IE" sz="10000" dirty="0">
              <a:latin typeface="SassoonPrimaryInfant" pitchFamily="2" charset="0"/>
            </a:endParaRPr>
          </a:p>
        </p:txBody>
      </p:sp>
      <p:pic>
        <p:nvPicPr>
          <p:cNvPr id="12" name="Content Placeholder 11">
            <a:extLst>
              <a:ext uri="{FF2B5EF4-FFF2-40B4-BE49-F238E27FC236}">
                <a16:creationId xmlns="" xmlns:a16="http://schemas.microsoft.com/office/drawing/2014/main" id="{1A4FCAF3-DD76-4C8B-AFA6-DE4A082FB3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69" y="476672"/>
            <a:ext cx="3202118" cy="4525963"/>
          </a:xfrm>
        </p:spPr>
      </p:pic>
      <p:pic>
        <p:nvPicPr>
          <p:cNvPr id="4" name="Picture 3">
            <a:hlinkClick r:id="rId6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817" y="6436913"/>
            <a:ext cx="1116371" cy="3293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026" name="Picture 2" descr="C:\Users\Sharon\AppData\Local\Microsoft\Windows\Temporary Internet Files\Content.IE5\KTO9ME70\smiley1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9412" y="692696"/>
            <a:ext cx="3305175" cy="329565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825144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well done!</a:t>
            </a:r>
          </a:p>
        </p:txBody>
      </p:sp>
      <p:pic>
        <p:nvPicPr>
          <p:cNvPr id="7171" name="Picture 3" descr="C:\Users\Sharon\AppData\Local\Microsoft\Windows\Temporary Internet Files\Content.IE5\VFM8QLG2\MC900432670[1]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36296" y="4797152"/>
            <a:ext cx="1547664" cy="1547664"/>
          </a:xfrm>
          <a:prstGeom prst="rect">
            <a:avLst/>
          </a:prstGeom>
          <a:noFill/>
        </p:spPr>
      </p:pic>
      <p:pic>
        <p:nvPicPr>
          <p:cNvPr id="6" name="Picture 5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817" y="6436913"/>
            <a:ext cx="1116371" cy="3293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869160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try again!</a:t>
            </a:r>
          </a:p>
        </p:txBody>
      </p:sp>
      <p:pic>
        <p:nvPicPr>
          <p:cNvPr id="8196" name="Picture 4" descr="C:\Users\Sharon\AppData\Local\Microsoft\Windows\Temporary Internet Files\Content.IE5\VFM8QLG2\MC900432671[1]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013176"/>
            <a:ext cx="1358881" cy="1358881"/>
          </a:xfrm>
          <a:prstGeom prst="rect">
            <a:avLst/>
          </a:prstGeom>
          <a:noFill/>
        </p:spPr>
      </p:pic>
      <p:pic>
        <p:nvPicPr>
          <p:cNvPr id="2050" name="Picture 2" descr="C:\Users\Sharon\AppData\Local\Microsoft\Windows\Temporary Internet Files\Content.IE5\KTO9ME70\glassy-smiley-failure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980728"/>
            <a:ext cx="2951902" cy="2811707"/>
          </a:xfrm>
          <a:prstGeom prst="rect">
            <a:avLst/>
          </a:prstGeom>
          <a:noFill/>
        </p:spPr>
      </p:pic>
      <p:pic>
        <p:nvPicPr>
          <p:cNvPr id="5" name="Picture 4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817" y="6436913"/>
            <a:ext cx="1116371" cy="3293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085184"/>
            <a:ext cx="82296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  <a:hlinkClick r:id="rId2" action="ppaction://hlinksldjump">
                  <a:snd r:embed="rId3" name="bomb.wav"/>
                </a:hlinkClick>
              </a:rPr>
              <a:t>e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rId2" action="ppaction://hlinksldjump">
                  <a:snd r:embed="rId3" name="bomb.wav"/>
                </a:hlinkClick>
              </a:rPr>
              <a:t>a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" action="ppaction://hlinkshowjump?jump=nextslide">
                  <a:snd r:embed="rId4" name="applause.wav"/>
                </a:hlinkClick>
              </a:rPr>
              <a:t>o</a:t>
            </a:r>
            <a:endParaRPr lang="en-IE" sz="10000" dirty="0">
              <a:latin typeface="SassoonPrimaryInfant" pitchFamily="2" charset="0"/>
            </a:endParaRPr>
          </a:p>
        </p:txBody>
      </p:sp>
      <p:pic>
        <p:nvPicPr>
          <p:cNvPr id="12" name="Content Placeholder 11">
            <a:extLst>
              <a:ext uri="{FF2B5EF4-FFF2-40B4-BE49-F238E27FC236}">
                <a16:creationId xmlns="" xmlns:a16="http://schemas.microsoft.com/office/drawing/2014/main" id="{5D5F416C-4CE1-4098-B4CC-8F32482AB3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691680" y="692696"/>
            <a:ext cx="5976664" cy="3837290"/>
          </a:xfr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6A3D3DB-31B8-494A-8DC4-F3B5F065FF17}"/>
              </a:ext>
            </a:extLst>
          </p:cNvPr>
          <p:cNvSpPr txBox="1"/>
          <p:nvPr/>
        </p:nvSpPr>
        <p:spPr>
          <a:xfrm>
            <a:off x="1691680" y="4599226"/>
            <a:ext cx="59766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6" tooltip="http://commons.wikimedia.org/wiki/File:Orange-Fruit-Pieces.jpg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7" tooltip="https://creativecommons.org/licenses/by-sa/3.0/"/>
              </a:rPr>
              <a:t>CC BY-SA</a:t>
            </a:r>
            <a:endParaRPr lang="en-IE" sz="900"/>
          </a:p>
        </p:txBody>
      </p:sp>
      <p:pic>
        <p:nvPicPr>
          <p:cNvPr id="5" name="Picture 4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817" y="6436913"/>
            <a:ext cx="1116371" cy="32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61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026" name="Picture 2" descr="C:\Users\Sharon\AppData\Local\Microsoft\Windows\Temporary Internet Files\Content.IE5\KTO9ME70\smiley1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9412" y="692696"/>
            <a:ext cx="3305175" cy="329565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97152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well done!</a:t>
            </a:r>
          </a:p>
        </p:txBody>
      </p:sp>
      <p:pic>
        <p:nvPicPr>
          <p:cNvPr id="7171" name="Picture 3" descr="C:\Users\Sharon\AppData\Local\Microsoft\Windows\Temporary Internet Files\Content.IE5\VFM8QLG2\MC900432670[1]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36296" y="4797152"/>
            <a:ext cx="1547664" cy="1547664"/>
          </a:xfrm>
          <a:prstGeom prst="rect">
            <a:avLst/>
          </a:prstGeom>
          <a:noFill/>
        </p:spPr>
      </p:pic>
      <p:pic>
        <p:nvPicPr>
          <p:cNvPr id="6" name="Picture 5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817" y="6436913"/>
            <a:ext cx="1116371" cy="32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032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869160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try again!</a:t>
            </a:r>
          </a:p>
        </p:txBody>
      </p:sp>
      <p:pic>
        <p:nvPicPr>
          <p:cNvPr id="8196" name="Picture 4" descr="C:\Users\Sharon\AppData\Local\Microsoft\Windows\Temporary Internet Files\Content.IE5\VFM8QLG2\MC900432671[1]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013176"/>
            <a:ext cx="1358881" cy="1358881"/>
          </a:xfrm>
          <a:prstGeom prst="rect">
            <a:avLst/>
          </a:prstGeom>
          <a:noFill/>
        </p:spPr>
      </p:pic>
      <p:pic>
        <p:nvPicPr>
          <p:cNvPr id="2050" name="Picture 2" descr="C:\Users\Sharon\AppData\Local\Microsoft\Windows\Temporary Internet Files\Content.IE5\KTO9ME70\glassy-smiley-failure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980728"/>
            <a:ext cx="2951902" cy="2811707"/>
          </a:xfrm>
          <a:prstGeom prst="rect">
            <a:avLst/>
          </a:prstGeom>
          <a:noFill/>
        </p:spPr>
      </p:pic>
      <p:pic>
        <p:nvPicPr>
          <p:cNvPr id="5" name="Picture 4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817" y="6436913"/>
            <a:ext cx="1116371" cy="32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4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085184"/>
            <a:ext cx="82296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  <a:hlinkClick r:id="" action="ppaction://hlinkshowjump?jump=nextslide">
                  <a:snd r:embed="rId2" name="applause.wav"/>
                </a:hlinkClick>
              </a:rPr>
              <a:t>u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rId3" action="ppaction://hlinksldjump">
                  <a:snd r:embed="rId4" name="bomb.wav"/>
                </a:hlinkClick>
              </a:rPr>
              <a:t>n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 err="1">
                <a:latin typeface="SassoonPrimaryInfant" pitchFamily="2" charset="0"/>
                <a:hlinkClick r:id="rId3" action="ppaction://hlinksldjump">
                  <a:snd r:embed="rId4" name="bomb.wav"/>
                </a:hlinkClick>
              </a:rPr>
              <a:t>i</a:t>
            </a:r>
            <a:endParaRPr lang="en-IE" sz="10000" dirty="0">
              <a:latin typeface="SassoonPrimaryInfant" pitchFamily="2" charset="0"/>
            </a:endParaRPr>
          </a:p>
        </p:txBody>
      </p:sp>
      <p:pic>
        <p:nvPicPr>
          <p:cNvPr id="15" name="Content Placeholder 14">
            <a:extLst>
              <a:ext uri="{FF2B5EF4-FFF2-40B4-BE49-F238E27FC236}">
                <a16:creationId xmlns="" xmlns:a16="http://schemas.microsoft.com/office/drawing/2014/main" id="{B1E78177-6E1D-46B9-991A-95D810AB70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891" y="764704"/>
            <a:ext cx="3358873" cy="3600400"/>
          </a:xfrm>
        </p:spPr>
      </p:pic>
      <p:pic>
        <p:nvPicPr>
          <p:cNvPr id="4" name="Picture 3">
            <a:hlinkClick r:id="rId6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817" y="6436913"/>
            <a:ext cx="1116371" cy="3293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8257" y="4797152"/>
            <a:ext cx="9180512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well done!</a:t>
            </a:r>
          </a:p>
        </p:txBody>
      </p:sp>
      <p:pic>
        <p:nvPicPr>
          <p:cNvPr id="7171" name="Picture 3" descr="C:\Users\Sharon\AppData\Local\Microsoft\Windows\Temporary Internet Files\Content.IE5\VFM8QLG2\MC900432670[1]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6296" y="4797152"/>
            <a:ext cx="1547664" cy="1547664"/>
          </a:xfrm>
          <a:prstGeom prst="rect">
            <a:avLst/>
          </a:prstGeom>
          <a:noFill/>
        </p:spPr>
      </p:pic>
      <p:pic>
        <p:nvPicPr>
          <p:cNvPr id="6" name="Picture 2" descr="C:\Users\Sharon\AppData\Local\Microsoft\Windows\Temporary Internet Files\Content.IE5\KTO9ME70\smiley1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19412" y="548680"/>
            <a:ext cx="3305175" cy="3295650"/>
          </a:xfrm>
          <a:prstGeom prst="rect">
            <a:avLst/>
          </a:prstGeom>
          <a:noFill/>
        </p:spPr>
      </p:pic>
      <p:pic>
        <p:nvPicPr>
          <p:cNvPr id="8" name="Picture 7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817" y="6436913"/>
            <a:ext cx="1116371" cy="3293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25144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try again!</a:t>
            </a:r>
          </a:p>
        </p:txBody>
      </p:sp>
      <p:pic>
        <p:nvPicPr>
          <p:cNvPr id="8196" name="Picture 4" descr="C:\Users\Sharon\AppData\Local\Microsoft\Windows\Temporary Internet Files\Content.IE5\VFM8QLG2\MC900432671[1]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013176"/>
            <a:ext cx="1358881" cy="1358881"/>
          </a:xfrm>
          <a:prstGeom prst="rect">
            <a:avLst/>
          </a:prstGeom>
          <a:noFill/>
        </p:spPr>
      </p:pic>
      <p:pic>
        <p:nvPicPr>
          <p:cNvPr id="6" name="Picture 2" descr="C:\Users\Sharon\AppData\Local\Microsoft\Windows\Temporary Internet Files\Content.IE5\KTO9ME70\glassy-smiley-failure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867624"/>
            <a:ext cx="2951902" cy="2811707"/>
          </a:xfrm>
          <a:prstGeom prst="rect">
            <a:avLst/>
          </a:prstGeom>
          <a:noFill/>
        </p:spPr>
      </p:pic>
      <p:pic>
        <p:nvPicPr>
          <p:cNvPr id="5" name="Picture 4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817" y="6436913"/>
            <a:ext cx="1116371" cy="3293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085184"/>
            <a:ext cx="8229600" cy="1143000"/>
          </a:xfrm>
        </p:spPr>
        <p:txBody>
          <a:bodyPr>
            <a:noAutofit/>
          </a:bodyPr>
          <a:lstStyle/>
          <a:p>
            <a:r>
              <a:rPr lang="en-IE" sz="10000" dirty="0" err="1">
                <a:latin typeface="SassoonPrimaryInfant" pitchFamily="2" charset="0"/>
                <a:hlinkClick r:id="rId2" action="ppaction://hlinksldjump">
                  <a:snd r:embed="rId3" name="bomb.wav"/>
                </a:hlinkClick>
              </a:rPr>
              <a:t>i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" action="ppaction://hlinkshowjump?jump=nextslide">
                  <a:snd r:embed="rId4" name="applause.wav"/>
                </a:hlinkClick>
              </a:rPr>
              <a:t>l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rId2" action="ppaction://hlinksldjump">
                  <a:snd r:embed="rId3" name="bomb.wav"/>
                </a:hlinkClick>
              </a:rPr>
              <a:t>t</a:t>
            </a:r>
            <a:endParaRPr lang="en-IE" sz="10000" dirty="0">
              <a:latin typeface="SassoonPrimaryInfant" pitchFamily="2" charset="0"/>
            </a:endParaRPr>
          </a:p>
        </p:txBody>
      </p:sp>
      <p:pic>
        <p:nvPicPr>
          <p:cNvPr id="11" name="Content Placeholder 10">
            <a:extLst>
              <a:ext uri="{FF2B5EF4-FFF2-40B4-BE49-F238E27FC236}">
                <a16:creationId xmlns="" xmlns:a16="http://schemas.microsoft.com/office/drawing/2014/main" id="{8A3C5D4F-6D59-4801-8068-1D6946ADE3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538228" y="548680"/>
            <a:ext cx="1800200" cy="3557708"/>
          </a:xfr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1D1BDF71-0622-4E77-B5B3-E87E8D068009}"/>
              </a:ext>
            </a:extLst>
          </p:cNvPr>
          <p:cNvSpPr txBox="1"/>
          <p:nvPr/>
        </p:nvSpPr>
        <p:spPr>
          <a:xfrm>
            <a:off x="3538228" y="4365104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 dirty="0">
                <a:hlinkClick r:id="rId6" tooltip="http://www.flickr.com/photos/bycp/5611522593/"/>
              </a:rPr>
              <a:t>This Photo</a:t>
            </a:r>
            <a:r>
              <a:rPr lang="en-IE" sz="900" dirty="0"/>
              <a:t> by Unknown Author is licensed under </a:t>
            </a:r>
            <a:r>
              <a:rPr lang="en-IE" sz="900" dirty="0">
                <a:hlinkClick r:id="rId7" tooltip="https://creativecommons.org/licenses/by-nc/2.0/"/>
              </a:rPr>
              <a:t>CC BY-NC</a:t>
            </a:r>
            <a:endParaRPr lang="en-IE" sz="900" dirty="0"/>
          </a:p>
        </p:txBody>
      </p:sp>
      <p:pic>
        <p:nvPicPr>
          <p:cNvPr id="5" name="Picture 4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817" y="6436913"/>
            <a:ext cx="1116371" cy="3293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12" y="4825144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well done!</a:t>
            </a:r>
          </a:p>
        </p:txBody>
      </p:sp>
      <p:pic>
        <p:nvPicPr>
          <p:cNvPr id="7171" name="Picture 3" descr="C:\Users\Sharon\AppData\Local\Microsoft\Windows\Temporary Internet Files\Content.IE5\VFM8QLG2\MC900432670[1]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6296" y="4797152"/>
            <a:ext cx="1547664" cy="1547664"/>
          </a:xfrm>
          <a:prstGeom prst="rect">
            <a:avLst/>
          </a:prstGeom>
          <a:noFill/>
        </p:spPr>
      </p:pic>
      <p:pic>
        <p:nvPicPr>
          <p:cNvPr id="6" name="Picture 2" descr="C:\Users\Sharon\AppData\Local\Microsoft\Windows\Temporary Internet Files\Content.IE5\KTO9ME70\smiley1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71812" y="404664"/>
            <a:ext cx="3305175" cy="3295650"/>
          </a:xfrm>
          <a:prstGeom prst="rect">
            <a:avLst/>
          </a:prstGeom>
          <a:noFill/>
        </p:spPr>
      </p:pic>
      <p:pic>
        <p:nvPicPr>
          <p:cNvPr id="8" name="Picture 7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817" y="6436913"/>
            <a:ext cx="1116371" cy="3293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5963" y="4725144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try again!</a:t>
            </a:r>
          </a:p>
        </p:txBody>
      </p:sp>
      <p:pic>
        <p:nvPicPr>
          <p:cNvPr id="8196" name="Picture 4" descr="C:\Users\Sharon\AppData\Local\Microsoft\Windows\Temporary Internet Files\Content.IE5\VFM8QLG2\MC900432671[1]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013176"/>
            <a:ext cx="1358881" cy="1358881"/>
          </a:xfrm>
          <a:prstGeom prst="rect">
            <a:avLst/>
          </a:prstGeom>
          <a:noFill/>
        </p:spPr>
      </p:pic>
      <p:pic>
        <p:nvPicPr>
          <p:cNvPr id="6" name="Picture 2" descr="C:\Users\Sharon\AppData\Local\Microsoft\Windows\Temporary Internet Files\Content.IE5\KTO9ME70\glassy-smiley-failure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620688"/>
            <a:ext cx="2951902" cy="2811707"/>
          </a:xfrm>
          <a:prstGeom prst="rect">
            <a:avLst/>
          </a:prstGeom>
          <a:noFill/>
        </p:spPr>
      </p:pic>
      <p:pic>
        <p:nvPicPr>
          <p:cNvPr id="5" name="Picture 4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817" y="6436913"/>
            <a:ext cx="1116371" cy="3293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085184"/>
            <a:ext cx="82296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  <a:hlinkClick r:id="" action="ppaction://hlinkshowjump?jump=nextslide">
                  <a:snd r:embed="rId2" name="applause.wav"/>
                </a:hlinkClick>
              </a:rPr>
              <a:t>f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rId3" action="ppaction://hlinksldjump">
                  <a:snd r:embed="rId4" name="bomb.wav"/>
                </a:hlinkClick>
              </a:rPr>
              <a:t>g	</a:t>
            </a:r>
            <a:r>
              <a:rPr lang="en-IE" sz="10000" dirty="0">
                <a:latin typeface="SassoonPrimaryInfant" pitchFamily="2" charset="0"/>
              </a:rPr>
              <a:t>	</a:t>
            </a:r>
            <a:r>
              <a:rPr lang="en-IE" sz="10000" dirty="0">
                <a:latin typeface="SassoonPrimaryInfant" pitchFamily="2" charset="0"/>
                <a:hlinkClick r:id="rId3" action="ppaction://hlinksldjump">
                  <a:snd r:embed="rId4" name="bomb.wav"/>
                </a:hlinkClick>
              </a:rPr>
              <a:t>t</a:t>
            </a:r>
            <a:endParaRPr lang="en-IE" sz="10000" dirty="0">
              <a:latin typeface="SassoonPrimaryInfant" pitchFamily="2" charset="0"/>
            </a:endParaRPr>
          </a:p>
        </p:txBody>
      </p:sp>
      <p:pic>
        <p:nvPicPr>
          <p:cNvPr id="15" name="Content Placeholder 14">
            <a:extLst>
              <a:ext uri="{FF2B5EF4-FFF2-40B4-BE49-F238E27FC236}">
                <a16:creationId xmlns="" xmlns:a16="http://schemas.microsoft.com/office/drawing/2014/main" id="{973E56F0-698B-44AA-9A8D-D869BDE5E9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771800" y="908720"/>
            <a:ext cx="3577580" cy="3577580"/>
          </a:xfrm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348AA85C-7B6D-48D9-8791-68644D0770B1}"/>
              </a:ext>
            </a:extLst>
          </p:cNvPr>
          <p:cNvSpPr txBox="1"/>
          <p:nvPr/>
        </p:nvSpPr>
        <p:spPr>
          <a:xfrm>
            <a:off x="2771800" y="4458379"/>
            <a:ext cx="35775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6" tooltip="https://bronxstars.wikispaces.com/Bryan+Coca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7" tooltip="https://creativecommons.org/licenses/by-sa/3.0/"/>
              </a:rPr>
              <a:t>CC BY-SA</a:t>
            </a:r>
            <a:endParaRPr lang="en-IE" sz="900"/>
          </a:p>
        </p:txBody>
      </p:sp>
      <p:pic>
        <p:nvPicPr>
          <p:cNvPr id="5" name="Picture 4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817" y="6436913"/>
            <a:ext cx="1116371" cy="3293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806483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well done!</a:t>
            </a:r>
          </a:p>
        </p:txBody>
      </p:sp>
      <p:pic>
        <p:nvPicPr>
          <p:cNvPr id="7171" name="Picture 3" descr="C:\Users\Sharon\AppData\Local\Microsoft\Windows\Temporary Internet Files\Content.IE5\VFM8QLG2\MC900432670[1]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6296" y="4797152"/>
            <a:ext cx="1547664" cy="1547664"/>
          </a:xfrm>
          <a:prstGeom prst="rect">
            <a:avLst/>
          </a:prstGeom>
          <a:noFill/>
        </p:spPr>
      </p:pic>
      <p:pic>
        <p:nvPicPr>
          <p:cNvPr id="6" name="Picture 2" descr="C:\Users\Sharon\AppData\Local\Microsoft\Windows\Temporary Internet Files\Content.IE5\KTO9ME70\smiley1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19412" y="548680"/>
            <a:ext cx="3305175" cy="3295650"/>
          </a:xfrm>
          <a:prstGeom prst="rect">
            <a:avLst/>
          </a:prstGeom>
          <a:noFill/>
        </p:spPr>
      </p:pic>
      <p:pic>
        <p:nvPicPr>
          <p:cNvPr id="8" name="Picture 7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817" y="6436913"/>
            <a:ext cx="1116371" cy="3293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25144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try again!</a:t>
            </a:r>
          </a:p>
        </p:txBody>
      </p:sp>
      <p:pic>
        <p:nvPicPr>
          <p:cNvPr id="8196" name="Picture 4" descr="C:\Users\Sharon\AppData\Local\Microsoft\Windows\Temporary Internet Files\Content.IE5\VFM8QLG2\MC900432671[1]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013176"/>
            <a:ext cx="1358881" cy="1358881"/>
          </a:xfrm>
          <a:prstGeom prst="rect">
            <a:avLst/>
          </a:prstGeom>
          <a:noFill/>
        </p:spPr>
      </p:pic>
      <p:pic>
        <p:nvPicPr>
          <p:cNvPr id="6" name="Picture 2" descr="C:\Users\Sharon\AppData\Local\Microsoft\Windows\Temporary Internet Files\Content.IE5\KTO9ME70\glassy-smiley-failure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764704"/>
            <a:ext cx="2951902" cy="2811707"/>
          </a:xfrm>
          <a:prstGeom prst="rect">
            <a:avLst/>
          </a:prstGeom>
          <a:noFill/>
        </p:spPr>
      </p:pic>
      <p:pic>
        <p:nvPicPr>
          <p:cNvPr id="5" name="Picture 4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817" y="6436913"/>
            <a:ext cx="1116371" cy="3293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085184"/>
            <a:ext cx="82296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  <a:hlinkClick r:id="rId2" action="ppaction://hlinksldjump">
                  <a:snd r:embed="rId3" name="bomb.wav"/>
                </a:hlinkClick>
              </a:rPr>
              <a:t>s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rId2" action="ppaction://hlinksldjump">
                  <a:snd r:embed="rId3" name="bomb.wav"/>
                </a:hlinkClick>
              </a:rPr>
              <a:t>g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" action="ppaction://hlinkshowjump?jump=nextslide">
                  <a:snd r:embed="rId4" name="applause.wav"/>
                </a:hlinkClick>
              </a:rPr>
              <a:t>b</a:t>
            </a:r>
            <a:endParaRPr lang="en-IE" sz="10000" dirty="0">
              <a:latin typeface="SassoonPrimaryInfant" pitchFamily="2" charset="0"/>
            </a:endParaRPr>
          </a:p>
        </p:txBody>
      </p:sp>
      <p:pic>
        <p:nvPicPr>
          <p:cNvPr id="12" name="Content Placeholder 11">
            <a:extLst>
              <a:ext uri="{FF2B5EF4-FFF2-40B4-BE49-F238E27FC236}">
                <a16:creationId xmlns="" xmlns:a16="http://schemas.microsoft.com/office/drawing/2014/main" id="{67112DDF-1DFD-40B4-900D-3C8BDA6CFA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44624"/>
            <a:ext cx="2977606" cy="4525963"/>
          </a:xfrm>
        </p:spPr>
      </p:pic>
      <p:pic>
        <p:nvPicPr>
          <p:cNvPr id="4" name="Picture 3">
            <a:hlinkClick r:id="rId6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817" y="6436913"/>
            <a:ext cx="1116371" cy="3293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6" y="4806483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well done!</a:t>
            </a:r>
          </a:p>
        </p:txBody>
      </p:sp>
      <p:pic>
        <p:nvPicPr>
          <p:cNvPr id="7171" name="Picture 3" descr="C:\Users\Sharon\AppData\Local\Microsoft\Windows\Temporary Internet Files\Content.IE5\VFM8QLG2\MC900432670[1]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6296" y="4797152"/>
            <a:ext cx="1547664" cy="1547664"/>
          </a:xfrm>
          <a:prstGeom prst="rect">
            <a:avLst/>
          </a:prstGeom>
          <a:noFill/>
        </p:spPr>
      </p:pic>
      <p:pic>
        <p:nvPicPr>
          <p:cNvPr id="6" name="Picture 2" descr="C:\Users\Sharon\AppData\Local\Microsoft\Windows\Temporary Internet Files\Content.IE5\KTO9ME70\smiley1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19412" y="476672"/>
            <a:ext cx="3305175" cy="3295650"/>
          </a:xfrm>
          <a:prstGeom prst="rect">
            <a:avLst/>
          </a:prstGeom>
          <a:noFill/>
        </p:spPr>
      </p:pic>
      <p:pic>
        <p:nvPicPr>
          <p:cNvPr id="8" name="Picture 7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817" y="6436913"/>
            <a:ext cx="1116371" cy="3293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97152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try again!</a:t>
            </a:r>
          </a:p>
        </p:txBody>
      </p:sp>
      <p:pic>
        <p:nvPicPr>
          <p:cNvPr id="8196" name="Picture 4" descr="C:\Users\Sharon\AppData\Local\Microsoft\Windows\Temporary Internet Files\Content.IE5\VFM8QLG2\MC900432671[1]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013176"/>
            <a:ext cx="1358881" cy="1358881"/>
          </a:xfrm>
          <a:prstGeom prst="rect">
            <a:avLst/>
          </a:prstGeom>
          <a:noFill/>
        </p:spPr>
      </p:pic>
      <p:pic>
        <p:nvPicPr>
          <p:cNvPr id="6" name="Picture 2" descr="C:\Users\Sharon\AppData\Local\Microsoft\Windows\Temporary Internet Files\Content.IE5\KTO9ME70\glassy-smiley-failure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96049" y="980728"/>
            <a:ext cx="2951902" cy="2811707"/>
          </a:xfrm>
          <a:prstGeom prst="rect">
            <a:avLst/>
          </a:prstGeom>
          <a:noFill/>
        </p:spPr>
      </p:pic>
      <p:pic>
        <p:nvPicPr>
          <p:cNvPr id="5" name="Picture 4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817" y="6436913"/>
            <a:ext cx="1116371" cy="3293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114</Words>
  <Application>Microsoft Office PowerPoint</Application>
  <PresentationFormat>On-screen Show (4:3)</PresentationFormat>
  <Paragraphs>26</Paragraphs>
  <Slides>19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SassoonPrimaryInfant</vt:lpstr>
      <vt:lpstr>Office Theme</vt:lpstr>
      <vt:lpstr>Can you find the initial sound?</vt:lpstr>
      <vt:lpstr>c  g  s</vt:lpstr>
      <vt:lpstr>well done!</vt:lpstr>
      <vt:lpstr>try again!</vt:lpstr>
      <vt:lpstr>e  a  o</vt:lpstr>
      <vt:lpstr>well done!</vt:lpstr>
      <vt:lpstr>try again!</vt:lpstr>
      <vt:lpstr>u  n  i</vt:lpstr>
      <vt:lpstr>well done!</vt:lpstr>
      <vt:lpstr>try again!</vt:lpstr>
      <vt:lpstr>i  l  t</vt:lpstr>
      <vt:lpstr>well done!</vt:lpstr>
      <vt:lpstr>try again!</vt:lpstr>
      <vt:lpstr>f  g  t</vt:lpstr>
      <vt:lpstr>well done!</vt:lpstr>
      <vt:lpstr>try again!</vt:lpstr>
      <vt:lpstr>s  g  b</vt:lpstr>
      <vt:lpstr>well done!</vt:lpstr>
      <vt:lpstr>try again!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  n  p</dc:title>
  <dc:creator>Sharon Hogan</dc:creator>
  <cp:lastModifiedBy>Emer Ní Chéidigh</cp:lastModifiedBy>
  <cp:revision>17</cp:revision>
  <dcterms:created xsi:type="dcterms:W3CDTF">2012-11-20T19:58:58Z</dcterms:created>
  <dcterms:modified xsi:type="dcterms:W3CDTF">2017-07-11T13:36:59Z</dcterms:modified>
</cp:coreProperties>
</file>